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97" r:id="rId3"/>
    <p:sldId id="298" r:id="rId4"/>
    <p:sldId id="310" r:id="rId5"/>
    <p:sldId id="309" r:id="rId6"/>
    <p:sldId id="301" r:id="rId7"/>
    <p:sldId id="302" r:id="rId8"/>
    <p:sldId id="303" r:id="rId9"/>
    <p:sldId id="304" r:id="rId10"/>
    <p:sldId id="305" r:id="rId11"/>
    <p:sldId id="306" r:id="rId12"/>
    <p:sldId id="296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9A9D6A-131D-4726-8918-A4F7DACF8D28}">
          <p14:sldIdLst>
            <p14:sldId id="262"/>
            <p14:sldId id="297"/>
            <p14:sldId id="298"/>
            <p14:sldId id="310"/>
            <p14:sldId id="309"/>
            <p14:sldId id="301"/>
            <p14:sldId id="302"/>
            <p14:sldId id="303"/>
            <p14:sldId id="304"/>
            <p14:sldId id="305"/>
            <p14:sldId id="306"/>
            <p14:sldId id="296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Hasmotulla" initials="MH" lastIdx="1" clrIdx="0">
    <p:extLst>
      <p:ext uri="{19B8F6BF-5375-455C-9EA6-DF929625EA0E}">
        <p15:presenceInfo xmlns:p15="http://schemas.microsoft.com/office/powerpoint/2012/main" userId="9b6c5dc4f31c11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0C9"/>
    <a:srgbClr val="6796C3"/>
    <a:srgbClr val="E5F3F8"/>
    <a:srgbClr val="6EA3C6"/>
    <a:srgbClr val="38678E"/>
    <a:srgbClr val="194A6C"/>
    <a:srgbClr val="70A1C3"/>
    <a:srgbClr val="ADCFE3"/>
    <a:srgbClr val="3A678C"/>
    <a:srgbClr val="2F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59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FA4883-2D90-4BB4-A8FB-F5AB2CE98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dbhfkyuhi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95341-1987-4D35-BA92-427650F2D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AEF7-4BC0-48AA-BB34-4A70F587BC37}" type="datetimeFigureOut">
              <a:rPr lang="bg-BG" smtClean="0"/>
              <a:t>14.2.2025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D6B27-0163-49A7-A5D1-6EC2055C05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6C91E-A72B-4AB5-A7FE-543B557FB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F456B-1E44-452E-8C8C-D9AFBC9B641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0189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dbhfkyuhi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4B22-DE96-4D01-A16E-935D4B1EF305}" type="datetimeFigureOut">
              <a:rPr lang="bg-BG" smtClean="0"/>
              <a:t>14.2.2025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6BA60-3FB8-4904-BDD8-7392292766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46248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41E560A-4BBB-0A1D-CE3B-22A4D36F2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1558" y="1447801"/>
            <a:ext cx="2581913" cy="2892828"/>
          </a:xfrm>
          <a:custGeom>
            <a:avLst/>
            <a:gdLst>
              <a:gd name="connsiteX0" fmla="*/ 0 w 2581913"/>
              <a:gd name="connsiteY0" fmla="*/ 0 h 2892828"/>
              <a:gd name="connsiteX1" fmla="*/ 2581913 w 2581913"/>
              <a:gd name="connsiteY1" fmla="*/ 0 h 2892828"/>
              <a:gd name="connsiteX2" fmla="*/ 2581913 w 2581913"/>
              <a:gd name="connsiteY2" fmla="*/ 2892828 h 2892828"/>
              <a:gd name="connsiteX3" fmla="*/ 0 w 2581913"/>
              <a:gd name="connsiteY3" fmla="*/ 2892828 h 2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913" h="2892828">
                <a:moveTo>
                  <a:pt x="0" y="0"/>
                </a:moveTo>
                <a:lnTo>
                  <a:pt x="2581913" y="0"/>
                </a:lnTo>
                <a:lnTo>
                  <a:pt x="2581913" y="2892828"/>
                </a:lnTo>
                <a:lnTo>
                  <a:pt x="0" y="28928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3A9FF7-E7AE-CF56-2FEE-E8F673A3B2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74664" y="1504552"/>
            <a:ext cx="1037234" cy="1037234"/>
          </a:xfrm>
          <a:custGeom>
            <a:avLst/>
            <a:gdLst>
              <a:gd name="connsiteX0" fmla="*/ 518617 w 1037234"/>
              <a:gd name="connsiteY0" fmla="*/ 0 h 1037234"/>
              <a:gd name="connsiteX1" fmla="*/ 1037234 w 1037234"/>
              <a:gd name="connsiteY1" fmla="*/ 518617 h 1037234"/>
              <a:gd name="connsiteX2" fmla="*/ 518617 w 1037234"/>
              <a:gd name="connsiteY2" fmla="*/ 1037234 h 1037234"/>
              <a:gd name="connsiteX3" fmla="*/ 0 w 1037234"/>
              <a:gd name="connsiteY3" fmla="*/ 518617 h 1037234"/>
              <a:gd name="connsiteX4" fmla="*/ 518617 w 1037234"/>
              <a:gd name="connsiteY4" fmla="*/ 0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34" h="1037234">
                <a:moveTo>
                  <a:pt x="518617" y="0"/>
                </a:moveTo>
                <a:cubicBezTo>
                  <a:pt x="805041" y="0"/>
                  <a:pt x="1037234" y="232193"/>
                  <a:pt x="1037234" y="518617"/>
                </a:cubicBezTo>
                <a:cubicBezTo>
                  <a:pt x="1037234" y="805041"/>
                  <a:pt x="805041" y="1037234"/>
                  <a:pt x="518617" y="1037234"/>
                </a:cubicBezTo>
                <a:cubicBezTo>
                  <a:pt x="232193" y="1037234"/>
                  <a:pt x="0" y="805041"/>
                  <a:pt x="0" y="518617"/>
                </a:cubicBezTo>
                <a:cubicBezTo>
                  <a:pt x="0" y="232193"/>
                  <a:pt x="232193" y="0"/>
                  <a:pt x="5186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5E6169-A0B4-4755-1C75-496759CE7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4385" y="1504552"/>
            <a:ext cx="1037234" cy="1037234"/>
          </a:xfrm>
          <a:custGeom>
            <a:avLst/>
            <a:gdLst>
              <a:gd name="connsiteX0" fmla="*/ 518617 w 1037234"/>
              <a:gd name="connsiteY0" fmla="*/ 0 h 1037234"/>
              <a:gd name="connsiteX1" fmla="*/ 1037234 w 1037234"/>
              <a:gd name="connsiteY1" fmla="*/ 518617 h 1037234"/>
              <a:gd name="connsiteX2" fmla="*/ 518617 w 1037234"/>
              <a:gd name="connsiteY2" fmla="*/ 1037234 h 1037234"/>
              <a:gd name="connsiteX3" fmla="*/ 0 w 1037234"/>
              <a:gd name="connsiteY3" fmla="*/ 518617 h 1037234"/>
              <a:gd name="connsiteX4" fmla="*/ 518617 w 1037234"/>
              <a:gd name="connsiteY4" fmla="*/ 0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34" h="1037234">
                <a:moveTo>
                  <a:pt x="518617" y="0"/>
                </a:moveTo>
                <a:cubicBezTo>
                  <a:pt x="805041" y="0"/>
                  <a:pt x="1037234" y="232193"/>
                  <a:pt x="1037234" y="518617"/>
                </a:cubicBezTo>
                <a:cubicBezTo>
                  <a:pt x="1037234" y="805041"/>
                  <a:pt x="805041" y="1037234"/>
                  <a:pt x="518617" y="1037234"/>
                </a:cubicBezTo>
                <a:cubicBezTo>
                  <a:pt x="232193" y="1037234"/>
                  <a:pt x="0" y="805041"/>
                  <a:pt x="0" y="518617"/>
                </a:cubicBezTo>
                <a:cubicBezTo>
                  <a:pt x="0" y="232193"/>
                  <a:pt x="232193" y="0"/>
                  <a:pt x="5186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FAD692-EF0F-AA69-AC97-651F2EA66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2389" y="1598105"/>
            <a:ext cx="4425120" cy="5269226"/>
          </a:xfrm>
          <a:custGeom>
            <a:avLst/>
            <a:gdLst>
              <a:gd name="connsiteX0" fmla="*/ 0 w 4425120"/>
              <a:gd name="connsiteY0" fmla="*/ 0 h 5269226"/>
              <a:gd name="connsiteX1" fmla="*/ 4425120 w 4425120"/>
              <a:gd name="connsiteY1" fmla="*/ 0 h 5269226"/>
              <a:gd name="connsiteX2" fmla="*/ 4425120 w 4425120"/>
              <a:gd name="connsiteY2" fmla="*/ 5269226 h 5269226"/>
              <a:gd name="connsiteX3" fmla="*/ 0 w 4425120"/>
              <a:gd name="connsiteY3" fmla="*/ 5269226 h 526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5120" h="5269226">
                <a:moveTo>
                  <a:pt x="0" y="0"/>
                </a:moveTo>
                <a:lnTo>
                  <a:pt x="4425120" y="0"/>
                </a:lnTo>
                <a:lnTo>
                  <a:pt x="4425120" y="5269226"/>
                </a:lnTo>
                <a:lnTo>
                  <a:pt x="0" y="52692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F98E42-0B22-F3EC-566E-6245EDA47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6150" y="2074924"/>
            <a:ext cx="1860550" cy="3944877"/>
          </a:xfrm>
          <a:custGeom>
            <a:avLst/>
            <a:gdLst>
              <a:gd name="connsiteX0" fmla="*/ 184827 w 1860550"/>
              <a:gd name="connsiteY0" fmla="*/ 0 h 3944877"/>
              <a:gd name="connsiteX1" fmla="*/ 1675723 w 1860550"/>
              <a:gd name="connsiteY1" fmla="*/ 0 h 3944877"/>
              <a:gd name="connsiteX2" fmla="*/ 1860550 w 1860550"/>
              <a:gd name="connsiteY2" fmla="*/ 184827 h 3944877"/>
              <a:gd name="connsiteX3" fmla="*/ 1860550 w 1860550"/>
              <a:gd name="connsiteY3" fmla="*/ 3760050 h 3944877"/>
              <a:gd name="connsiteX4" fmla="*/ 1675723 w 1860550"/>
              <a:gd name="connsiteY4" fmla="*/ 3944877 h 3944877"/>
              <a:gd name="connsiteX5" fmla="*/ 184827 w 1860550"/>
              <a:gd name="connsiteY5" fmla="*/ 3944877 h 3944877"/>
              <a:gd name="connsiteX6" fmla="*/ 0 w 1860550"/>
              <a:gd name="connsiteY6" fmla="*/ 3760050 h 3944877"/>
              <a:gd name="connsiteX7" fmla="*/ 0 w 1860550"/>
              <a:gd name="connsiteY7" fmla="*/ 184827 h 3944877"/>
              <a:gd name="connsiteX8" fmla="*/ 184827 w 1860550"/>
              <a:gd name="connsiteY8" fmla="*/ 0 h 39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550" h="3944877">
                <a:moveTo>
                  <a:pt x="184827" y="0"/>
                </a:moveTo>
                <a:lnTo>
                  <a:pt x="1675723" y="0"/>
                </a:lnTo>
                <a:cubicBezTo>
                  <a:pt x="1777800" y="0"/>
                  <a:pt x="1860550" y="82750"/>
                  <a:pt x="1860550" y="184827"/>
                </a:cubicBezTo>
                <a:lnTo>
                  <a:pt x="1860550" y="3760050"/>
                </a:lnTo>
                <a:cubicBezTo>
                  <a:pt x="1860550" y="3862127"/>
                  <a:pt x="1777800" y="3944877"/>
                  <a:pt x="1675723" y="3944877"/>
                </a:cubicBezTo>
                <a:lnTo>
                  <a:pt x="184827" y="3944877"/>
                </a:lnTo>
                <a:cubicBezTo>
                  <a:pt x="82750" y="3944877"/>
                  <a:pt x="0" y="3862127"/>
                  <a:pt x="0" y="3760050"/>
                </a:cubicBezTo>
                <a:lnTo>
                  <a:pt x="0" y="184827"/>
                </a:lnTo>
                <a:cubicBezTo>
                  <a:pt x="0" y="82750"/>
                  <a:pt x="82750" y="0"/>
                  <a:pt x="18482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1C3098-4088-4598-1ECF-DDDF9898A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188" y="1714499"/>
            <a:ext cx="4557712" cy="2552701"/>
          </a:xfrm>
          <a:custGeom>
            <a:avLst/>
            <a:gdLst>
              <a:gd name="connsiteX0" fmla="*/ 0 w 4557712"/>
              <a:gd name="connsiteY0" fmla="*/ 0 h 2552701"/>
              <a:gd name="connsiteX1" fmla="*/ 4557712 w 4557712"/>
              <a:gd name="connsiteY1" fmla="*/ 0 h 2552701"/>
              <a:gd name="connsiteX2" fmla="*/ 4557712 w 4557712"/>
              <a:gd name="connsiteY2" fmla="*/ 2552701 h 2552701"/>
              <a:gd name="connsiteX3" fmla="*/ 0 w 4557712"/>
              <a:gd name="connsiteY3" fmla="*/ 2552701 h 255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712" h="2552701">
                <a:moveTo>
                  <a:pt x="0" y="0"/>
                </a:moveTo>
                <a:lnTo>
                  <a:pt x="4557712" y="0"/>
                </a:lnTo>
                <a:lnTo>
                  <a:pt x="4557712" y="2552701"/>
                </a:lnTo>
                <a:lnTo>
                  <a:pt x="0" y="25527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B9E05B-DC41-D39B-77C0-CE130FCE26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9441" y="1828799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712BAF-619F-4148-4757-49919A9838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7006" y="1911216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23517A-3E75-3A2F-8F73-FC9901BC9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9997" y="1980256"/>
            <a:ext cx="3200400" cy="3200400"/>
          </a:xfrm>
          <a:custGeom>
            <a:avLst/>
            <a:gdLst>
              <a:gd name="connsiteX0" fmla="*/ 1600200 w 3200400"/>
              <a:gd name="connsiteY0" fmla="*/ 0 h 3200400"/>
              <a:gd name="connsiteX1" fmla="*/ 3200400 w 3200400"/>
              <a:gd name="connsiteY1" fmla="*/ 1600200 h 3200400"/>
              <a:gd name="connsiteX2" fmla="*/ 1600200 w 3200400"/>
              <a:gd name="connsiteY2" fmla="*/ 3200400 h 3200400"/>
              <a:gd name="connsiteX3" fmla="*/ 0 w 3200400"/>
              <a:gd name="connsiteY3" fmla="*/ 1600200 h 3200400"/>
              <a:gd name="connsiteX4" fmla="*/ 1600200 w 3200400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3200400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483966"/>
                  <a:pt x="2483966" y="3200400"/>
                  <a:pt x="1600200" y="3200400"/>
                </a:cubicBezTo>
                <a:cubicBezTo>
                  <a:pt x="716434" y="3200400"/>
                  <a:pt x="0" y="2483966"/>
                  <a:pt x="0" y="1600200"/>
                </a:cubicBez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4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932DF-0A7F-272A-C4E7-7113AD9BC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2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D4FE30-0738-1B5A-B413-6C9355548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4100" y="1707808"/>
            <a:ext cx="2311997" cy="2123266"/>
          </a:xfrm>
          <a:custGeom>
            <a:avLst/>
            <a:gdLst>
              <a:gd name="connsiteX0" fmla="*/ 0 w 2311997"/>
              <a:gd name="connsiteY0" fmla="*/ 0 h 2123266"/>
              <a:gd name="connsiteX1" fmla="*/ 2311997 w 2311997"/>
              <a:gd name="connsiteY1" fmla="*/ 0 h 2123266"/>
              <a:gd name="connsiteX2" fmla="*/ 2311997 w 2311997"/>
              <a:gd name="connsiteY2" fmla="*/ 2123266 h 2123266"/>
              <a:gd name="connsiteX3" fmla="*/ 0 w 2311997"/>
              <a:gd name="connsiteY3" fmla="*/ 2123266 h 21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997" h="2123266">
                <a:moveTo>
                  <a:pt x="0" y="0"/>
                </a:moveTo>
                <a:lnTo>
                  <a:pt x="2311997" y="0"/>
                </a:lnTo>
                <a:lnTo>
                  <a:pt x="2311997" y="2123266"/>
                </a:lnTo>
                <a:lnTo>
                  <a:pt x="0" y="21232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67909478-14DF-490D-8585-17AF7E9AC105}"/>
              </a:ext>
            </a:extLst>
          </p:cNvPr>
          <p:cNvGrpSpPr/>
          <p:nvPr userDrawn="1"/>
        </p:nvGrpSpPr>
        <p:grpSpPr>
          <a:xfrm>
            <a:off x="11594" y="4719400"/>
            <a:ext cx="1882163" cy="2138600"/>
            <a:chOff x="2471737" y="4480550"/>
            <a:chExt cx="1233296" cy="1401327"/>
          </a:xfrm>
          <a:solidFill>
            <a:schemeClr val="bg1">
              <a:alpha val="26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CCDD50F-D315-4F1C-8A70-82914F00833E}"/>
                </a:ext>
              </a:extLst>
            </p:cNvPr>
            <p:cNvSpPr/>
            <p:nvPr/>
          </p:nvSpPr>
          <p:spPr>
            <a:xfrm>
              <a:off x="2471737" y="5364288"/>
              <a:ext cx="65757" cy="59110"/>
            </a:xfrm>
            <a:custGeom>
              <a:avLst/>
              <a:gdLst>
                <a:gd name="connsiteX0" fmla="*/ 0 w 65757"/>
                <a:gd name="connsiteY0" fmla="*/ 44863 h 59110"/>
                <a:gd name="connsiteX1" fmla="*/ 11335 w 65757"/>
                <a:gd name="connsiteY1" fmla="*/ 37529 h 59110"/>
                <a:gd name="connsiteX2" fmla="*/ 52769 w 65757"/>
                <a:gd name="connsiteY2" fmla="*/ 55531 h 59110"/>
                <a:gd name="connsiteX3" fmla="*/ 62675 w 65757"/>
                <a:gd name="connsiteY3" fmla="*/ 21050 h 59110"/>
                <a:gd name="connsiteX4" fmla="*/ 49720 w 65757"/>
                <a:gd name="connsiteY4" fmla="*/ 9239 h 59110"/>
                <a:gd name="connsiteX5" fmla="*/ 12478 w 65757"/>
                <a:gd name="connsiteY5" fmla="*/ 13335 h 59110"/>
                <a:gd name="connsiteX6" fmla="*/ 95 w 65757"/>
                <a:gd name="connsiteY6" fmla="*/ 0 h 59110"/>
                <a:gd name="connsiteX7" fmla="*/ 95 w 65757"/>
                <a:gd name="connsiteY7" fmla="*/ 44863 h 5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57" h="59110">
                  <a:moveTo>
                    <a:pt x="0" y="44863"/>
                  </a:moveTo>
                  <a:cubicBezTo>
                    <a:pt x="4000" y="42863"/>
                    <a:pt x="7525" y="40005"/>
                    <a:pt x="11335" y="37529"/>
                  </a:cubicBezTo>
                  <a:cubicBezTo>
                    <a:pt x="24098" y="57912"/>
                    <a:pt x="38005" y="63722"/>
                    <a:pt x="52769" y="55531"/>
                  </a:cubicBezTo>
                  <a:cubicBezTo>
                    <a:pt x="64389" y="49054"/>
                    <a:pt x="69533" y="33338"/>
                    <a:pt x="62675" y="21050"/>
                  </a:cubicBezTo>
                  <a:cubicBezTo>
                    <a:pt x="59912" y="16097"/>
                    <a:pt x="54197" y="9430"/>
                    <a:pt x="49720" y="9239"/>
                  </a:cubicBezTo>
                  <a:cubicBezTo>
                    <a:pt x="37910" y="8858"/>
                    <a:pt x="26003" y="11621"/>
                    <a:pt x="12478" y="13335"/>
                  </a:cubicBezTo>
                  <a:cubicBezTo>
                    <a:pt x="8763" y="7525"/>
                    <a:pt x="4572" y="3048"/>
                    <a:pt x="95" y="0"/>
                  </a:cubicBezTo>
                  <a:lnTo>
                    <a:pt x="95" y="44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320EC06-CDC5-49FD-B9D4-EA02086EE1A8}"/>
                </a:ext>
              </a:extLst>
            </p:cNvPr>
            <p:cNvSpPr/>
            <p:nvPr/>
          </p:nvSpPr>
          <p:spPr>
            <a:xfrm>
              <a:off x="2471737" y="5429059"/>
              <a:ext cx="385203" cy="452818"/>
            </a:xfrm>
            <a:custGeom>
              <a:avLst/>
              <a:gdLst>
                <a:gd name="connsiteX0" fmla="*/ 0 w 385203"/>
                <a:gd name="connsiteY0" fmla="*/ 452723 h 452818"/>
                <a:gd name="connsiteX1" fmla="*/ 32290 w 385203"/>
                <a:gd name="connsiteY1" fmla="*/ 452723 h 452818"/>
                <a:gd name="connsiteX2" fmla="*/ 32290 w 385203"/>
                <a:gd name="connsiteY2" fmla="*/ 452437 h 452818"/>
                <a:gd name="connsiteX3" fmla="*/ 41910 w 385203"/>
                <a:gd name="connsiteY3" fmla="*/ 438436 h 452818"/>
                <a:gd name="connsiteX4" fmla="*/ 48959 w 385203"/>
                <a:gd name="connsiteY4" fmla="*/ 451104 h 452818"/>
                <a:gd name="connsiteX5" fmla="*/ 48101 w 385203"/>
                <a:gd name="connsiteY5" fmla="*/ 452819 h 452818"/>
                <a:gd name="connsiteX6" fmla="*/ 98870 w 385203"/>
                <a:gd name="connsiteY6" fmla="*/ 452819 h 452818"/>
                <a:gd name="connsiteX7" fmla="*/ 100108 w 385203"/>
                <a:gd name="connsiteY7" fmla="*/ 452247 h 452818"/>
                <a:gd name="connsiteX8" fmla="*/ 102108 w 385203"/>
                <a:gd name="connsiteY8" fmla="*/ 452819 h 452818"/>
                <a:gd name="connsiteX9" fmla="*/ 316135 w 385203"/>
                <a:gd name="connsiteY9" fmla="*/ 452819 h 452818"/>
                <a:gd name="connsiteX10" fmla="*/ 308705 w 385203"/>
                <a:gd name="connsiteY10" fmla="*/ 441008 h 452818"/>
                <a:gd name="connsiteX11" fmla="*/ 320802 w 385203"/>
                <a:gd name="connsiteY11" fmla="*/ 431863 h 452818"/>
                <a:gd name="connsiteX12" fmla="*/ 331184 w 385203"/>
                <a:gd name="connsiteY12" fmla="*/ 420338 h 452818"/>
                <a:gd name="connsiteX13" fmla="*/ 367951 w 385203"/>
                <a:gd name="connsiteY13" fmla="*/ 446913 h 452818"/>
                <a:gd name="connsiteX14" fmla="*/ 382905 w 385203"/>
                <a:gd name="connsiteY14" fmla="*/ 412432 h 452818"/>
                <a:gd name="connsiteX15" fmla="*/ 369761 w 385203"/>
                <a:gd name="connsiteY15" fmla="*/ 398716 h 452818"/>
                <a:gd name="connsiteX16" fmla="*/ 332708 w 385203"/>
                <a:gd name="connsiteY16" fmla="*/ 408908 h 452818"/>
                <a:gd name="connsiteX17" fmla="*/ 320516 w 385203"/>
                <a:gd name="connsiteY17" fmla="*/ 387572 h 452818"/>
                <a:gd name="connsiteX18" fmla="*/ 336137 w 385203"/>
                <a:gd name="connsiteY18" fmla="*/ 344805 h 452818"/>
                <a:gd name="connsiteX19" fmla="*/ 321945 w 385203"/>
                <a:gd name="connsiteY19" fmla="*/ 334518 h 452818"/>
                <a:gd name="connsiteX20" fmla="*/ 285941 w 385203"/>
                <a:gd name="connsiteY20" fmla="*/ 341090 h 452818"/>
                <a:gd name="connsiteX21" fmla="*/ 280702 w 385203"/>
                <a:gd name="connsiteY21" fmla="*/ 332899 h 452818"/>
                <a:gd name="connsiteX22" fmla="*/ 270891 w 385203"/>
                <a:gd name="connsiteY22" fmla="*/ 321373 h 452818"/>
                <a:gd name="connsiteX23" fmla="*/ 279273 w 385203"/>
                <a:gd name="connsiteY23" fmla="*/ 316325 h 452818"/>
                <a:gd name="connsiteX24" fmla="*/ 289941 w 385203"/>
                <a:gd name="connsiteY24" fmla="*/ 280702 h 452818"/>
                <a:gd name="connsiteX25" fmla="*/ 257080 w 385203"/>
                <a:gd name="connsiteY25" fmla="*/ 268414 h 452818"/>
                <a:gd name="connsiteX26" fmla="*/ 228981 w 385203"/>
                <a:gd name="connsiteY26" fmla="*/ 255079 h 452818"/>
                <a:gd name="connsiteX27" fmla="*/ 243554 w 385203"/>
                <a:gd name="connsiteY27" fmla="*/ 211931 h 452818"/>
                <a:gd name="connsiteX28" fmla="*/ 195644 w 385203"/>
                <a:gd name="connsiteY28" fmla="*/ 212217 h 452818"/>
                <a:gd name="connsiteX29" fmla="*/ 177737 w 385203"/>
                <a:gd name="connsiteY29" fmla="*/ 191929 h 452818"/>
                <a:gd name="connsiteX30" fmla="*/ 200501 w 385203"/>
                <a:gd name="connsiteY30" fmla="*/ 152019 h 452818"/>
                <a:gd name="connsiteX31" fmla="*/ 151162 w 385203"/>
                <a:gd name="connsiteY31" fmla="*/ 148304 h 452818"/>
                <a:gd name="connsiteX32" fmla="*/ 132969 w 385203"/>
                <a:gd name="connsiteY32" fmla="*/ 125254 h 452818"/>
                <a:gd name="connsiteX33" fmla="*/ 156019 w 385203"/>
                <a:gd name="connsiteY33" fmla="*/ 87725 h 452818"/>
                <a:gd name="connsiteX34" fmla="*/ 142970 w 385203"/>
                <a:gd name="connsiteY34" fmla="*/ 73914 h 452818"/>
                <a:gd name="connsiteX35" fmla="*/ 105918 w 385203"/>
                <a:gd name="connsiteY35" fmla="*/ 84201 h 452818"/>
                <a:gd name="connsiteX36" fmla="*/ 93440 w 385203"/>
                <a:gd name="connsiteY36" fmla="*/ 62865 h 452818"/>
                <a:gd name="connsiteX37" fmla="*/ 108680 w 385203"/>
                <a:gd name="connsiteY37" fmla="*/ 18859 h 452818"/>
                <a:gd name="connsiteX38" fmla="*/ 74390 w 385203"/>
                <a:gd name="connsiteY38" fmla="*/ 11144 h 452818"/>
                <a:gd name="connsiteX39" fmla="*/ 69818 w 385203"/>
                <a:gd name="connsiteY39" fmla="*/ 59055 h 452818"/>
                <a:gd name="connsiteX40" fmla="*/ 50959 w 385203"/>
                <a:gd name="connsiteY40" fmla="*/ 72962 h 452818"/>
                <a:gd name="connsiteX41" fmla="*/ 34195 w 385203"/>
                <a:gd name="connsiteY41" fmla="*/ 52197 h 452818"/>
                <a:gd name="connsiteX42" fmla="*/ 54864 w 385203"/>
                <a:gd name="connsiteY42" fmla="*/ 11621 h 452818"/>
                <a:gd name="connsiteX43" fmla="*/ 41815 w 385203"/>
                <a:gd name="connsiteY43" fmla="*/ 0 h 452818"/>
                <a:gd name="connsiteX44" fmla="*/ 3429 w 385203"/>
                <a:gd name="connsiteY44" fmla="*/ 5239 h 452818"/>
                <a:gd name="connsiteX45" fmla="*/ 191 w 385203"/>
                <a:gd name="connsiteY45" fmla="*/ 1524 h 452818"/>
                <a:gd name="connsiteX46" fmla="*/ 191 w 385203"/>
                <a:gd name="connsiteY46" fmla="*/ 26003 h 452818"/>
                <a:gd name="connsiteX47" fmla="*/ 3239 w 385203"/>
                <a:gd name="connsiteY47" fmla="*/ 23146 h 452818"/>
                <a:gd name="connsiteX48" fmla="*/ 16383 w 385203"/>
                <a:gd name="connsiteY48" fmla="*/ 49530 h 452818"/>
                <a:gd name="connsiteX49" fmla="*/ 191 w 385203"/>
                <a:gd name="connsiteY49" fmla="*/ 60293 h 452818"/>
                <a:gd name="connsiteX50" fmla="*/ 191 w 385203"/>
                <a:gd name="connsiteY50" fmla="*/ 96774 h 452818"/>
                <a:gd name="connsiteX51" fmla="*/ 4572 w 385203"/>
                <a:gd name="connsiteY51" fmla="*/ 103060 h 452818"/>
                <a:gd name="connsiteX52" fmla="*/ 191 w 385203"/>
                <a:gd name="connsiteY52" fmla="*/ 106966 h 452818"/>
                <a:gd name="connsiteX53" fmla="*/ 191 w 385203"/>
                <a:gd name="connsiteY53" fmla="*/ 322897 h 452818"/>
                <a:gd name="connsiteX54" fmla="*/ 4191 w 385203"/>
                <a:gd name="connsiteY54" fmla="*/ 320897 h 452818"/>
                <a:gd name="connsiteX55" fmla="*/ 18383 w 385203"/>
                <a:gd name="connsiteY55" fmla="*/ 331756 h 452818"/>
                <a:gd name="connsiteX56" fmla="*/ 16859 w 385203"/>
                <a:gd name="connsiteY56" fmla="*/ 337280 h 452818"/>
                <a:gd name="connsiteX57" fmla="*/ 2286 w 385203"/>
                <a:gd name="connsiteY57" fmla="*/ 339757 h 452818"/>
                <a:gd name="connsiteX58" fmla="*/ 191 w 385203"/>
                <a:gd name="connsiteY58" fmla="*/ 338138 h 452818"/>
                <a:gd name="connsiteX59" fmla="*/ 191 w 385203"/>
                <a:gd name="connsiteY59" fmla="*/ 378238 h 452818"/>
                <a:gd name="connsiteX60" fmla="*/ 9906 w 385203"/>
                <a:gd name="connsiteY60" fmla="*/ 387287 h 452818"/>
                <a:gd name="connsiteX61" fmla="*/ 191 w 385203"/>
                <a:gd name="connsiteY61" fmla="*/ 394144 h 452818"/>
                <a:gd name="connsiteX62" fmla="*/ 191 w 385203"/>
                <a:gd name="connsiteY62" fmla="*/ 452723 h 452818"/>
                <a:gd name="connsiteX63" fmla="*/ 43529 w 385203"/>
                <a:gd name="connsiteY63" fmla="*/ 402336 h 452818"/>
                <a:gd name="connsiteX64" fmla="*/ 45911 w 385203"/>
                <a:gd name="connsiteY64" fmla="*/ 389668 h 452818"/>
                <a:gd name="connsiteX65" fmla="*/ 62484 w 385203"/>
                <a:gd name="connsiteY65" fmla="*/ 400050 h 452818"/>
                <a:gd name="connsiteX66" fmla="*/ 43529 w 385203"/>
                <a:gd name="connsiteY66" fmla="*/ 402336 h 452818"/>
                <a:gd name="connsiteX67" fmla="*/ 68771 w 385203"/>
                <a:gd name="connsiteY67" fmla="*/ 347758 h 452818"/>
                <a:gd name="connsiteX68" fmla="*/ 52578 w 385203"/>
                <a:gd name="connsiteY68" fmla="*/ 344614 h 452818"/>
                <a:gd name="connsiteX69" fmla="*/ 63056 w 385203"/>
                <a:gd name="connsiteY69" fmla="*/ 325946 h 452818"/>
                <a:gd name="connsiteX70" fmla="*/ 68771 w 385203"/>
                <a:gd name="connsiteY70" fmla="*/ 347758 h 452818"/>
                <a:gd name="connsiteX71" fmla="*/ 82296 w 385203"/>
                <a:gd name="connsiteY71" fmla="*/ 287846 h 452818"/>
                <a:gd name="connsiteX72" fmla="*/ 69628 w 385203"/>
                <a:gd name="connsiteY72" fmla="*/ 298418 h 452818"/>
                <a:gd name="connsiteX73" fmla="*/ 52673 w 385203"/>
                <a:gd name="connsiteY73" fmla="*/ 282226 h 452818"/>
                <a:gd name="connsiteX74" fmla="*/ 74486 w 385203"/>
                <a:gd name="connsiteY74" fmla="*/ 274701 h 452818"/>
                <a:gd name="connsiteX75" fmla="*/ 82296 w 385203"/>
                <a:gd name="connsiteY75" fmla="*/ 287846 h 452818"/>
                <a:gd name="connsiteX76" fmla="*/ 105918 w 385203"/>
                <a:gd name="connsiteY76" fmla="*/ 421100 h 452818"/>
                <a:gd name="connsiteX77" fmla="*/ 96107 w 385203"/>
                <a:gd name="connsiteY77" fmla="*/ 406432 h 452818"/>
                <a:gd name="connsiteX78" fmla="*/ 105918 w 385203"/>
                <a:gd name="connsiteY78" fmla="*/ 394716 h 452818"/>
                <a:gd name="connsiteX79" fmla="*/ 116967 w 385203"/>
                <a:gd name="connsiteY79" fmla="*/ 407003 h 452818"/>
                <a:gd name="connsiteX80" fmla="*/ 105918 w 385203"/>
                <a:gd name="connsiteY80" fmla="*/ 421100 h 452818"/>
                <a:gd name="connsiteX81" fmla="*/ 127254 w 385203"/>
                <a:gd name="connsiteY81" fmla="*/ 351663 h 452818"/>
                <a:gd name="connsiteX82" fmla="*/ 113919 w 385203"/>
                <a:gd name="connsiteY82" fmla="*/ 362236 h 452818"/>
                <a:gd name="connsiteX83" fmla="*/ 97727 w 385203"/>
                <a:gd name="connsiteY83" fmla="*/ 348805 h 452818"/>
                <a:gd name="connsiteX84" fmla="*/ 120206 w 385203"/>
                <a:gd name="connsiteY84" fmla="*/ 339852 h 452818"/>
                <a:gd name="connsiteX85" fmla="*/ 127254 w 385203"/>
                <a:gd name="connsiteY85" fmla="*/ 351663 h 452818"/>
                <a:gd name="connsiteX86" fmla="*/ 136208 w 385203"/>
                <a:gd name="connsiteY86" fmla="*/ 294894 h 452818"/>
                <a:gd name="connsiteX87" fmla="*/ 123349 w 385203"/>
                <a:gd name="connsiteY87" fmla="*/ 306991 h 452818"/>
                <a:gd name="connsiteX88" fmla="*/ 112871 w 385203"/>
                <a:gd name="connsiteY88" fmla="*/ 296608 h 452818"/>
                <a:gd name="connsiteX89" fmla="*/ 127159 w 385203"/>
                <a:gd name="connsiteY89" fmla="*/ 279559 h 452818"/>
                <a:gd name="connsiteX90" fmla="*/ 136208 w 385203"/>
                <a:gd name="connsiteY90" fmla="*/ 294894 h 452818"/>
                <a:gd name="connsiteX91" fmla="*/ 161354 w 385203"/>
                <a:gd name="connsiteY91" fmla="*/ 427958 h 452818"/>
                <a:gd name="connsiteX92" fmla="*/ 149638 w 385203"/>
                <a:gd name="connsiteY92" fmla="*/ 414433 h 452818"/>
                <a:gd name="connsiteX93" fmla="*/ 160306 w 385203"/>
                <a:gd name="connsiteY93" fmla="*/ 403003 h 452818"/>
                <a:gd name="connsiteX94" fmla="*/ 176975 w 385203"/>
                <a:gd name="connsiteY94" fmla="*/ 417481 h 452818"/>
                <a:gd name="connsiteX95" fmla="*/ 161354 w 385203"/>
                <a:gd name="connsiteY95" fmla="*/ 427958 h 452818"/>
                <a:gd name="connsiteX96" fmla="*/ 206597 w 385203"/>
                <a:gd name="connsiteY96" fmla="*/ 429958 h 452818"/>
                <a:gd name="connsiteX97" fmla="*/ 217361 w 385203"/>
                <a:gd name="connsiteY97" fmla="*/ 408718 h 452818"/>
                <a:gd name="connsiteX98" fmla="*/ 231553 w 385203"/>
                <a:gd name="connsiteY98" fmla="*/ 428911 h 452818"/>
                <a:gd name="connsiteX99" fmla="*/ 206597 w 385203"/>
                <a:gd name="connsiteY99" fmla="*/ 429958 h 452818"/>
                <a:gd name="connsiteX100" fmla="*/ 285750 w 385203"/>
                <a:gd name="connsiteY100" fmla="*/ 359664 h 452818"/>
                <a:gd name="connsiteX101" fmla="*/ 297180 w 385203"/>
                <a:gd name="connsiteY101" fmla="*/ 383381 h 452818"/>
                <a:gd name="connsiteX102" fmla="*/ 277654 w 385203"/>
                <a:gd name="connsiteY102" fmla="*/ 397859 h 452818"/>
                <a:gd name="connsiteX103" fmla="*/ 264700 w 385203"/>
                <a:gd name="connsiteY103" fmla="*/ 378333 h 452818"/>
                <a:gd name="connsiteX104" fmla="*/ 285750 w 385203"/>
                <a:gd name="connsiteY104" fmla="*/ 359664 h 452818"/>
                <a:gd name="connsiteX105" fmla="*/ 275177 w 385203"/>
                <a:gd name="connsiteY105" fmla="*/ 418243 h 452818"/>
                <a:gd name="connsiteX106" fmla="*/ 288417 w 385203"/>
                <a:gd name="connsiteY106" fmla="*/ 435483 h 452818"/>
                <a:gd name="connsiteX107" fmla="*/ 254699 w 385203"/>
                <a:gd name="connsiteY107" fmla="*/ 433006 h 452818"/>
                <a:gd name="connsiteX108" fmla="*/ 275177 w 385203"/>
                <a:gd name="connsiteY108" fmla="*/ 418243 h 452818"/>
                <a:gd name="connsiteX109" fmla="*/ 237649 w 385203"/>
                <a:gd name="connsiteY109" fmla="*/ 298513 h 452818"/>
                <a:gd name="connsiteX110" fmla="*/ 253460 w 385203"/>
                <a:gd name="connsiteY110" fmla="*/ 319088 h 452818"/>
                <a:gd name="connsiteX111" fmla="*/ 234029 w 385203"/>
                <a:gd name="connsiteY111" fmla="*/ 332422 h 452818"/>
                <a:gd name="connsiteX112" fmla="*/ 219266 w 385203"/>
                <a:gd name="connsiteY112" fmla="*/ 311848 h 452818"/>
                <a:gd name="connsiteX113" fmla="*/ 237649 w 385203"/>
                <a:gd name="connsiteY113" fmla="*/ 298513 h 452818"/>
                <a:gd name="connsiteX114" fmla="*/ 229553 w 385203"/>
                <a:gd name="connsiteY114" fmla="*/ 353758 h 452818"/>
                <a:gd name="connsiteX115" fmla="*/ 243364 w 385203"/>
                <a:gd name="connsiteY115" fmla="*/ 373475 h 452818"/>
                <a:gd name="connsiteX116" fmla="*/ 222599 w 385203"/>
                <a:gd name="connsiteY116" fmla="*/ 387001 h 452818"/>
                <a:gd name="connsiteX117" fmla="*/ 209074 w 385203"/>
                <a:gd name="connsiteY117" fmla="*/ 367284 h 452818"/>
                <a:gd name="connsiteX118" fmla="*/ 229553 w 385203"/>
                <a:gd name="connsiteY118" fmla="*/ 353758 h 452818"/>
                <a:gd name="connsiteX119" fmla="*/ 192215 w 385203"/>
                <a:gd name="connsiteY119" fmla="*/ 232219 h 452818"/>
                <a:gd name="connsiteX120" fmla="*/ 207264 w 385203"/>
                <a:gd name="connsiteY120" fmla="*/ 251650 h 452818"/>
                <a:gd name="connsiteX121" fmla="*/ 174784 w 385203"/>
                <a:gd name="connsiteY121" fmla="*/ 247079 h 452818"/>
                <a:gd name="connsiteX122" fmla="*/ 192215 w 385203"/>
                <a:gd name="connsiteY122" fmla="*/ 232219 h 452818"/>
                <a:gd name="connsiteX123" fmla="*/ 184880 w 385203"/>
                <a:gd name="connsiteY123" fmla="*/ 290417 h 452818"/>
                <a:gd name="connsiteX124" fmla="*/ 198787 w 385203"/>
                <a:gd name="connsiteY124" fmla="*/ 306991 h 452818"/>
                <a:gd name="connsiteX125" fmla="*/ 178594 w 385203"/>
                <a:gd name="connsiteY125" fmla="*/ 320326 h 452818"/>
                <a:gd name="connsiteX126" fmla="*/ 184880 w 385203"/>
                <a:gd name="connsiteY126" fmla="*/ 290417 h 452818"/>
                <a:gd name="connsiteX127" fmla="*/ 187071 w 385203"/>
                <a:gd name="connsiteY127" fmla="*/ 362331 h 452818"/>
                <a:gd name="connsiteX128" fmla="*/ 160115 w 385203"/>
                <a:gd name="connsiteY128" fmla="*/ 365379 h 452818"/>
                <a:gd name="connsiteX129" fmla="*/ 165926 w 385203"/>
                <a:gd name="connsiteY129" fmla="*/ 349663 h 452818"/>
                <a:gd name="connsiteX130" fmla="*/ 187071 w 385203"/>
                <a:gd name="connsiteY130" fmla="*/ 362331 h 452818"/>
                <a:gd name="connsiteX131" fmla="*/ 139732 w 385203"/>
                <a:gd name="connsiteY131" fmla="*/ 172498 h 452818"/>
                <a:gd name="connsiteX132" fmla="*/ 147542 w 385203"/>
                <a:gd name="connsiteY132" fmla="*/ 163258 h 452818"/>
                <a:gd name="connsiteX133" fmla="*/ 161354 w 385203"/>
                <a:gd name="connsiteY133" fmla="*/ 188309 h 452818"/>
                <a:gd name="connsiteX134" fmla="*/ 129635 w 385203"/>
                <a:gd name="connsiteY134" fmla="*/ 181737 h 452818"/>
                <a:gd name="connsiteX135" fmla="*/ 139732 w 385203"/>
                <a:gd name="connsiteY135" fmla="*/ 172498 h 452818"/>
                <a:gd name="connsiteX136" fmla="*/ 128397 w 385203"/>
                <a:gd name="connsiteY136" fmla="*/ 232029 h 452818"/>
                <a:gd name="connsiteX137" fmla="*/ 146685 w 385203"/>
                <a:gd name="connsiteY137" fmla="*/ 237934 h 452818"/>
                <a:gd name="connsiteX138" fmla="*/ 133160 w 385203"/>
                <a:gd name="connsiteY138" fmla="*/ 256604 h 452818"/>
                <a:gd name="connsiteX139" fmla="*/ 128397 w 385203"/>
                <a:gd name="connsiteY139" fmla="*/ 232029 h 452818"/>
                <a:gd name="connsiteX140" fmla="*/ 103442 w 385203"/>
                <a:gd name="connsiteY140" fmla="*/ 96869 h 452818"/>
                <a:gd name="connsiteX141" fmla="*/ 116777 w 385203"/>
                <a:gd name="connsiteY141" fmla="*/ 123825 h 452818"/>
                <a:gd name="connsiteX142" fmla="*/ 96107 w 385203"/>
                <a:gd name="connsiteY142" fmla="*/ 137255 h 452818"/>
                <a:gd name="connsiteX143" fmla="*/ 82201 w 385203"/>
                <a:gd name="connsiteY143" fmla="*/ 116872 h 452818"/>
                <a:gd name="connsiteX144" fmla="*/ 103442 w 385203"/>
                <a:gd name="connsiteY144" fmla="*/ 96869 h 452818"/>
                <a:gd name="connsiteX145" fmla="*/ 91059 w 385203"/>
                <a:gd name="connsiteY145" fmla="*/ 158687 h 452818"/>
                <a:gd name="connsiteX146" fmla="*/ 87630 w 385203"/>
                <a:gd name="connsiteY146" fmla="*/ 191357 h 452818"/>
                <a:gd name="connsiteX147" fmla="*/ 73628 w 385203"/>
                <a:gd name="connsiteY147" fmla="*/ 171450 h 452818"/>
                <a:gd name="connsiteX148" fmla="*/ 91059 w 385203"/>
                <a:gd name="connsiteY148" fmla="*/ 158687 h 452818"/>
                <a:gd name="connsiteX149" fmla="*/ 81534 w 385203"/>
                <a:gd name="connsiteY149" fmla="*/ 210217 h 452818"/>
                <a:gd name="connsiteX150" fmla="*/ 97060 w 385203"/>
                <a:gd name="connsiteY150" fmla="*/ 234410 h 452818"/>
                <a:gd name="connsiteX151" fmla="*/ 77438 w 385203"/>
                <a:gd name="connsiteY151" fmla="*/ 242792 h 452818"/>
                <a:gd name="connsiteX152" fmla="*/ 67723 w 385203"/>
                <a:gd name="connsiteY152" fmla="*/ 229362 h 452818"/>
                <a:gd name="connsiteX153" fmla="*/ 81534 w 385203"/>
                <a:gd name="connsiteY153" fmla="*/ 210217 h 452818"/>
                <a:gd name="connsiteX154" fmla="*/ 47720 w 385203"/>
                <a:gd name="connsiteY154" fmla="*/ 92583 h 452818"/>
                <a:gd name="connsiteX155" fmla="*/ 62103 w 385203"/>
                <a:gd name="connsiteY155" fmla="*/ 112109 h 452818"/>
                <a:gd name="connsiteX156" fmla="*/ 39624 w 385203"/>
                <a:gd name="connsiteY156" fmla="*/ 126206 h 452818"/>
                <a:gd name="connsiteX157" fmla="*/ 26670 w 385203"/>
                <a:gd name="connsiteY157" fmla="*/ 109156 h 452818"/>
                <a:gd name="connsiteX158" fmla="*/ 47720 w 385203"/>
                <a:gd name="connsiteY158" fmla="*/ 92583 h 452818"/>
                <a:gd name="connsiteX159" fmla="*/ 36386 w 385203"/>
                <a:gd name="connsiteY159" fmla="*/ 149066 h 452818"/>
                <a:gd name="connsiteX160" fmla="*/ 50006 w 385203"/>
                <a:gd name="connsiteY160" fmla="*/ 168497 h 452818"/>
                <a:gd name="connsiteX161" fmla="*/ 24384 w 385203"/>
                <a:gd name="connsiteY161" fmla="*/ 170879 h 452818"/>
                <a:gd name="connsiteX162" fmla="*/ 36386 w 385203"/>
                <a:gd name="connsiteY162" fmla="*/ 149066 h 452818"/>
                <a:gd name="connsiteX163" fmla="*/ 14764 w 385203"/>
                <a:gd name="connsiteY163" fmla="*/ 220980 h 452818"/>
                <a:gd name="connsiteX164" fmla="*/ 28194 w 385203"/>
                <a:gd name="connsiteY164" fmla="*/ 208693 h 452818"/>
                <a:gd name="connsiteX165" fmla="*/ 37529 w 385203"/>
                <a:gd name="connsiteY165" fmla="*/ 221266 h 452818"/>
                <a:gd name="connsiteX166" fmla="*/ 27718 w 385203"/>
                <a:gd name="connsiteY166" fmla="*/ 237268 h 452818"/>
                <a:gd name="connsiteX167" fmla="*/ 21908 w 385203"/>
                <a:gd name="connsiteY167" fmla="*/ 234410 h 452818"/>
                <a:gd name="connsiteX168" fmla="*/ 14764 w 385203"/>
                <a:gd name="connsiteY168" fmla="*/ 220980 h 452818"/>
                <a:gd name="connsiteX169" fmla="*/ 11049 w 385203"/>
                <a:gd name="connsiteY169" fmla="*/ 285179 h 452818"/>
                <a:gd name="connsiteX170" fmla="*/ 4096 w 385203"/>
                <a:gd name="connsiteY170" fmla="*/ 272796 h 452818"/>
                <a:gd name="connsiteX171" fmla="*/ 14669 w 385203"/>
                <a:gd name="connsiteY171" fmla="*/ 263271 h 452818"/>
                <a:gd name="connsiteX172" fmla="*/ 32099 w 385203"/>
                <a:gd name="connsiteY172" fmla="*/ 278892 h 452818"/>
                <a:gd name="connsiteX173" fmla="*/ 11049 w 385203"/>
                <a:gd name="connsiteY173" fmla="*/ 285179 h 45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85203" h="452818">
                  <a:moveTo>
                    <a:pt x="0" y="452723"/>
                  </a:moveTo>
                  <a:lnTo>
                    <a:pt x="32290" y="452723"/>
                  </a:lnTo>
                  <a:cubicBezTo>
                    <a:pt x="32290" y="452628"/>
                    <a:pt x="32195" y="452533"/>
                    <a:pt x="32290" y="452437"/>
                  </a:cubicBezTo>
                  <a:cubicBezTo>
                    <a:pt x="33242" y="448151"/>
                    <a:pt x="37338" y="444627"/>
                    <a:pt x="41910" y="438436"/>
                  </a:cubicBezTo>
                  <a:cubicBezTo>
                    <a:pt x="45530" y="444532"/>
                    <a:pt x="49720" y="448532"/>
                    <a:pt x="48959" y="451104"/>
                  </a:cubicBezTo>
                  <a:cubicBezTo>
                    <a:pt x="48768" y="451676"/>
                    <a:pt x="48387" y="452247"/>
                    <a:pt x="48101" y="452819"/>
                  </a:cubicBezTo>
                  <a:lnTo>
                    <a:pt x="98870" y="452819"/>
                  </a:lnTo>
                  <a:cubicBezTo>
                    <a:pt x="99346" y="452628"/>
                    <a:pt x="99727" y="452342"/>
                    <a:pt x="100108" y="452247"/>
                  </a:cubicBezTo>
                  <a:cubicBezTo>
                    <a:pt x="100679" y="452152"/>
                    <a:pt x="101346" y="452342"/>
                    <a:pt x="102108" y="452819"/>
                  </a:cubicBezTo>
                  <a:lnTo>
                    <a:pt x="316135" y="452819"/>
                  </a:lnTo>
                  <a:cubicBezTo>
                    <a:pt x="313944" y="449389"/>
                    <a:pt x="311372" y="445389"/>
                    <a:pt x="308705" y="441008"/>
                  </a:cubicBezTo>
                  <a:cubicBezTo>
                    <a:pt x="313277" y="437578"/>
                    <a:pt x="317373" y="435102"/>
                    <a:pt x="320802" y="431863"/>
                  </a:cubicBezTo>
                  <a:cubicBezTo>
                    <a:pt x="324422" y="428529"/>
                    <a:pt x="327470" y="424529"/>
                    <a:pt x="331184" y="420338"/>
                  </a:cubicBezTo>
                  <a:cubicBezTo>
                    <a:pt x="337852" y="443865"/>
                    <a:pt x="350520" y="452628"/>
                    <a:pt x="367951" y="446913"/>
                  </a:cubicBezTo>
                  <a:cubicBezTo>
                    <a:pt x="381762" y="442341"/>
                    <a:pt x="389287" y="426530"/>
                    <a:pt x="382905" y="412432"/>
                  </a:cubicBezTo>
                  <a:cubicBezTo>
                    <a:pt x="380429" y="406908"/>
                    <a:pt x="375190" y="401383"/>
                    <a:pt x="369761" y="398716"/>
                  </a:cubicBezTo>
                  <a:cubicBezTo>
                    <a:pt x="355664" y="391763"/>
                    <a:pt x="343853" y="399669"/>
                    <a:pt x="332708" y="408908"/>
                  </a:cubicBezTo>
                  <a:cubicBezTo>
                    <a:pt x="327946" y="400621"/>
                    <a:pt x="324136" y="394049"/>
                    <a:pt x="320516" y="387572"/>
                  </a:cubicBezTo>
                  <a:cubicBezTo>
                    <a:pt x="340138" y="372046"/>
                    <a:pt x="345376" y="358140"/>
                    <a:pt x="336137" y="344805"/>
                  </a:cubicBezTo>
                  <a:cubicBezTo>
                    <a:pt x="332899" y="340138"/>
                    <a:pt x="326612" y="334327"/>
                    <a:pt x="321945" y="334518"/>
                  </a:cubicBezTo>
                  <a:cubicBezTo>
                    <a:pt x="310420" y="334899"/>
                    <a:pt x="299085" y="338518"/>
                    <a:pt x="285941" y="341090"/>
                  </a:cubicBezTo>
                  <a:cubicBezTo>
                    <a:pt x="285369" y="340138"/>
                    <a:pt x="283274" y="336328"/>
                    <a:pt x="280702" y="332899"/>
                  </a:cubicBezTo>
                  <a:cubicBezTo>
                    <a:pt x="277844" y="329089"/>
                    <a:pt x="274606" y="325660"/>
                    <a:pt x="270891" y="321373"/>
                  </a:cubicBezTo>
                  <a:cubicBezTo>
                    <a:pt x="274225" y="319373"/>
                    <a:pt x="276797" y="317849"/>
                    <a:pt x="279273" y="316325"/>
                  </a:cubicBezTo>
                  <a:cubicBezTo>
                    <a:pt x="291846" y="308229"/>
                    <a:pt x="296228" y="293560"/>
                    <a:pt x="289941" y="280702"/>
                  </a:cubicBezTo>
                  <a:cubicBezTo>
                    <a:pt x="284226" y="269176"/>
                    <a:pt x="270605" y="264033"/>
                    <a:pt x="257080" y="268414"/>
                  </a:cubicBezTo>
                  <a:cubicBezTo>
                    <a:pt x="239554" y="274130"/>
                    <a:pt x="236315" y="272510"/>
                    <a:pt x="228981" y="255079"/>
                  </a:cubicBezTo>
                  <a:cubicBezTo>
                    <a:pt x="247936" y="239363"/>
                    <a:pt x="252603" y="225647"/>
                    <a:pt x="243554" y="211931"/>
                  </a:cubicBezTo>
                  <a:cubicBezTo>
                    <a:pt x="234315" y="198025"/>
                    <a:pt x="220028" y="198025"/>
                    <a:pt x="195644" y="212217"/>
                  </a:cubicBezTo>
                  <a:cubicBezTo>
                    <a:pt x="189738" y="205549"/>
                    <a:pt x="183833" y="198787"/>
                    <a:pt x="177737" y="191929"/>
                  </a:cubicBezTo>
                  <a:cubicBezTo>
                    <a:pt x="200406" y="182213"/>
                    <a:pt x="208026" y="168592"/>
                    <a:pt x="200501" y="152019"/>
                  </a:cubicBezTo>
                  <a:cubicBezTo>
                    <a:pt x="192881" y="135255"/>
                    <a:pt x="177451" y="134112"/>
                    <a:pt x="151162" y="148304"/>
                  </a:cubicBezTo>
                  <a:cubicBezTo>
                    <a:pt x="145161" y="140684"/>
                    <a:pt x="139065" y="133064"/>
                    <a:pt x="132969" y="125254"/>
                  </a:cubicBezTo>
                  <a:cubicBezTo>
                    <a:pt x="154591" y="117443"/>
                    <a:pt x="163068" y="104108"/>
                    <a:pt x="156019" y="87725"/>
                  </a:cubicBezTo>
                  <a:cubicBezTo>
                    <a:pt x="153638" y="82201"/>
                    <a:pt x="148304" y="76581"/>
                    <a:pt x="142970" y="73914"/>
                  </a:cubicBezTo>
                  <a:cubicBezTo>
                    <a:pt x="128969" y="67056"/>
                    <a:pt x="116967" y="74390"/>
                    <a:pt x="105918" y="84201"/>
                  </a:cubicBezTo>
                  <a:cubicBezTo>
                    <a:pt x="101060" y="75914"/>
                    <a:pt x="97155" y="69247"/>
                    <a:pt x="93440" y="62865"/>
                  </a:cubicBezTo>
                  <a:cubicBezTo>
                    <a:pt x="113443" y="46768"/>
                    <a:pt x="118110" y="32575"/>
                    <a:pt x="108680" y="18859"/>
                  </a:cubicBezTo>
                  <a:cubicBezTo>
                    <a:pt x="101441" y="8382"/>
                    <a:pt x="86106" y="4953"/>
                    <a:pt x="74390" y="11144"/>
                  </a:cubicBezTo>
                  <a:cubicBezTo>
                    <a:pt x="59912" y="18764"/>
                    <a:pt x="58579" y="31432"/>
                    <a:pt x="69818" y="59055"/>
                  </a:cubicBezTo>
                  <a:cubicBezTo>
                    <a:pt x="63722" y="63532"/>
                    <a:pt x="57531" y="68104"/>
                    <a:pt x="50959" y="72962"/>
                  </a:cubicBezTo>
                  <a:cubicBezTo>
                    <a:pt x="44958" y="65532"/>
                    <a:pt x="39624" y="58960"/>
                    <a:pt x="34195" y="52197"/>
                  </a:cubicBezTo>
                  <a:cubicBezTo>
                    <a:pt x="56102" y="40767"/>
                    <a:pt x="63341" y="27051"/>
                    <a:pt x="54864" y="11621"/>
                  </a:cubicBezTo>
                  <a:cubicBezTo>
                    <a:pt x="52102" y="6667"/>
                    <a:pt x="46196" y="0"/>
                    <a:pt x="41815" y="0"/>
                  </a:cubicBezTo>
                  <a:cubicBezTo>
                    <a:pt x="29623" y="0"/>
                    <a:pt x="17336" y="3143"/>
                    <a:pt x="3429" y="5239"/>
                  </a:cubicBezTo>
                  <a:cubicBezTo>
                    <a:pt x="2477" y="4096"/>
                    <a:pt x="1334" y="2857"/>
                    <a:pt x="191" y="1524"/>
                  </a:cubicBezTo>
                  <a:lnTo>
                    <a:pt x="191" y="26003"/>
                  </a:lnTo>
                  <a:cubicBezTo>
                    <a:pt x="1238" y="25051"/>
                    <a:pt x="2191" y="24098"/>
                    <a:pt x="3239" y="23146"/>
                  </a:cubicBezTo>
                  <a:cubicBezTo>
                    <a:pt x="7144" y="31051"/>
                    <a:pt x="11525" y="39624"/>
                    <a:pt x="16383" y="49530"/>
                  </a:cubicBezTo>
                  <a:cubicBezTo>
                    <a:pt x="11621" y="52768"/>
                    <a:pt x="6096" y="56293"/>
                    <a:pt x="191" y="60293"/>
                  </a:cubicBezTo>
                  <a:lnTo>
                    <a:pt x="191" y="96774"/>
                  </a:lnTo>
                  <a:cubicBezTo>
                    <a:pt x="1619" y="98869"/>
                    <a:pt x="3143" y="101060"/>
                    <a:pt x="4572" y="103060"/>
                  </a:cubicBezTo>
                  <a:cubicBezTo>
                    <a:pt x="2953" y="104584"/>
                    <a:pt x="1619" y="105823"/>
                    <a:pt x="191" y="106966"/>
                  </a:cubicBezTo>
                  <a:lnTo>
                    <a:pt x="191" y="322897"/>
                  </a:lnTo>
                  <a:cubicBezTo>
                    <a:pt x="1905" y="321564"/>
                    <a:pt x="3620" y="320516"/>
                    <a:pt x="4191" y="320897"/>
                  </a:cubicBezTo>
                  <a:cubicBezTo>
                    <a:pt x="9430" y="323564"/>
                    <a:pt x="13716" y="328041"/>
                    <a:pt x="18383" y="331756"/>
                  </a:cubicBezTo>
                  <a:cubicBezTo>
                    <a:pt x="17907" y="333565"/>
                    <a:pt x="17336" y="335471"/>
                    <a:pt x="16859" y="337280"/>
                  </a:cubicBezTo>
                  <a:cubicBezTo>
                    <a:pt x="11906" y="338328"/>
                    <a:pt x="6287" y="341281"/>
                    <a:pt x="2286" y="339757"/>
                  </a:cubicBezTo>
                  <a:cubicBezTo>
                    <a:pt x="1524" y="339471"/>
                    <a:pt x="857" y="338899"/>
                    <a:pt x="191" y="338138"/>
                  </a:cubicBezTo>
                  <a:lnTo>
                    <a:pt x="191" y="378238"/>
                  </a:lnTo>
                  <a:cubicBezTo>
                    <a:pt x="2858" y="380238"/>
                    <a:pt x="5906" y="383953"/>
                    <a:pt x="9906" y="387287"/>
                  </a:cubicBezTo>
                  <a:cubicBezTo>
                    <a:pt x="5906" y="389858"/>
                    <a:pt x="2858" y="392716"/>
                    <a:pt x="191" y="394144"/>
                  </a:cubicBezTo>
                  <a:lnTo>
                    <a:pt x="191" y="452723"/>
                  </a:lnTo>
                  <a:close/>
                  <a:moveTo>
                    <a:pt x="43529" y="402336"/>
                  </a:moveTo>
                  <a:cubicBezTo>
                    <a:pt x="40005" y="397002"/>
                    <a:pt x="39529" y="392811"/>
                    <a:pt x="45911" y="389668"/>
                  </a:cubicBezTo>
                  <a:cubicBezTo>
                    <a:pt x="56293" y="384619"/>
                    <a:pt x="58103" y="393287"/>
                    <a:pt x="62484" y="400050"/>
                  </a:cubicBezTo>
                  <a:cubicBezTo>
                    <a:pt x="55626" y="405574"/>
                    <a:pt x="50483" y="412718"/>
                    <a:pt x="43529" y="402336"/>
                  </a:cubicBezTo>
                  <a:close/>
                  <a:moveTo>
                    <a:pt x="68771" y="347758"/>
                  </a:moveTo>
                  <a:cubicBezTo>
                    <a:pt x="63056" y="353187"/>
                    <a:pt x="56769" y="351472"/>
                    <a:pt x="52578" y="344614"/>
                  </a:cubicBezTo>
                  <a:cubicBezTo>
                    <a:pt x="46006" y="333851"/>
                    <a:pt x="56388" y="333089"/>
                    <a:pt x="63056" y="325946"/>
                  </a:cubicBezTo>
                  <a:cubicBezTo>
                    <a:pt x="65056" y="335471"/>
                    <a:pt x="78486" y="338518"/>
                    <a:pt x="68771" y="347758"/>
                  </a:cubicBezTo>
                  <a:close/>
                  <a:moveTo>
                    <a:pt x="82296" y="287846"/>
                  </a:moveTo>
                  <a:cubicBezTo>
                    <a:pt x="80963" y="292513"/>
                    <a:pt x="72962" y="299275"/>
                    <a:pt x="69628" y="298418"/>
                  </a:cubicBezTo>
                  <a:cubicBezTo>
                    <a:pt x="64198" y="296894"/>
                    <a:pt x="60293" y="290036"/>
                    <a:pt x="52673" y="282226"/>
                  </a:cubicBezTo>
                  <a:cubicBezTo>
                    <a:pt x="62675" y="278416"/>
                    <a:pt x="68866" y="274034"/>
                    <a:pt x="74486" y="274701"/>
                  </a:cubicBezTo>
                  <a:cubicBezTo>
                    <a:pt x="77819" y="274987"/>
                    <a:pt x="83344" y="284226"/>
                    <a:pt x="82296" y="287846"/>
                  </a:cubicBezTo>
                  <a:close/>
                  <a:moveTo>
                    <a:pt x="105918" y="421100"/>
                  </a:moveTo>
                  <a:cubicBezTo>
                    <a:pt x="101537" y="415004"/>
                    <a:pt x="95917" y="410527"/>
                    <a:pt x="96107" y="406432"/>
                  </a:cubicBezTo>
                  <a:cubicBezTo>
                    <a:pt x="96298" y="402336"/>
                    <a:pt x="102394" y="398621"/>
                    <a:pt x="105918" y="394716"/>
                  </a:cubicBezTo>
                  <a:cubicBezTo>
                    <a:pt x="109919" y="398716"/>
                    <a:pt x="116300" y="402431"/>
                    <a:pt x="116967" y="407003"/>
                  </a:cubicBezTo>
                  <a:cubicBezTo>
                    <a:pt x="117539" y="410432"/>
                    <a:pt x="110966" y="415099"/>
                    <a:pt x="105918" y="421100"/>
                  </a:cubicBezTo>
                  <a:close/>
                  <a:moveTo>
                    <a:pt x="127254" y="351663"/>
                  </a:moveTo>
                  <a:cubicBezTo>
                    <a:pt x="124778" y="356521"/>
                    <a:pt x="118491" y="362331"/>
                    <a:pt x="113919" y="362236"/>
                  </a:cubicBezTo>
                  <a:cubicBezTo>
                    <a:pt x="109347" y="362140"/>
                    <a:pt x="104966" y="355187"/>
                    <a:pt x="97727" y="348805"/>
                  </a:cubicBezTo>
                  <a:cubicBezTo>
                    <a:pt x="107537" y="344519"/>
                    <a:pt x="113633" y="340614"/>
                    <a:pt x="120206" y="339852"/>
                  </a:cubicBezTo>
                  <a:cubicBezTo>
                    <a:pt x="122206" y="339566"/>
                    <a:pt x="128397" y="349282"/>
                    <a:pt x="127254" y="351663"/>
                  </a:cubicBezTo>
                  <a:close/>
                  <a:moveTo>
                    <a:pt x="136208" y="294894"/>
                  </a:moveTo>
                  <a:cubicBezTo>
                    <a:pt x="134303" y="300038"/>
                    <a:pt x="128588" y="305181"/>
                    <a:pt x="123349" y="306991"/>
                  </a:cubicBezTo>
                  <a:cubicBezTo>
                    <a:pt x="121063" y="307753"/>
                    <a:pt x="112109" y="298609"/>
                    <a:pt x="112871" y="296608"/>
                  </a:cubicBezTo>
                  <a:cubicBezTo>
                    <a:pt x="115062" y="290989"/>
                    <a:pt x="120777" y="286607"/>
                    <a:pt x="127159" y="279559"/>
                  </a:cubicBezTo>
                  <a:cubicBezTo>
                    <a:pt x="131350" y="286321"/>
                    <a:pt x="137255" y="291941"/>
                    <a:pt x="136208" y="294894"/>
                  </a:cubicBezTo>
                  <a:close/>
                  <a:moveTo>
                    <a:pt x="161354" y="427958"/>
                  </a:moveTo>
                  <a:cubicBezTo>
                    <a:pt x="156210" y="426148"/>
                    <a:pt x="150590" y="419671"/>
                    <a:pt x="149638" y="414433"/>
                  </a:cubicBezTo>
                  <a:cubicBezTo>
                    <a:pt x="149066" y="411099"/>
                    <a:pt x="158210" y="402146"/>
                    <a:pt x="160306" y="403003"/>
                  </a:cubicBezTo>
                  <a:cubicBezTo>
                    <a:pt x="165926" y="405193"/>
                    <a:pt x="170117" y="411099"/>
                    <a:pt x="176975" y="417481"/>
                  </a:cubicBezTo>
                  <a:cubicBezTo>
                    <a:pt x="170307" y="422243"/>
                    <a:pt x="164402" y="429101"/>
                    <a:pt x="161354" y="427958"/>
                  </a:cubicBezTo>
                  <a:close/>
                  <a:moveTo>
                    <a:pt x="206597" y="429958"/>
                  </a:moveTo>
                  <a:cubicBezTo>
                    <a:pt x="197930" y="416814"/>
                    <a:pt x="212312" y="416719"/>
                    <a:pt x="217361" y="408718"/>
                  </a:cubicBezTo>
                  <a:cubicBezTo>
                    <a:pt x="222504" y="415957"/>
                    <a:pt x="226790" y="422053"/>
                    <a:pt x="231553" y="428911"/>
                  </a:cubicBezTo>
                  <a:cubicBezTo>
                    <a:pt x="222218" y="436340"/>
                    <a:pt x="214789" y="442245"/>
                    <a:pt x="206597" y="429958"/>
                  </a:cubicBezTo>
                  <a:close/>
                  <a:moveTo>
                    <a:pt x="285750" y="359664"/>
                  </a:moveTo>
                  <a:cubicBezTo>
                    <a:pt x="289465" y="367474"/>
                    <a:pt x="293180" y="375094"/>
                    <a:pt x="297180" y="383381"/>
                  </a:cubicBezTo>
                  <a:cubicBezTo>
                    <a:pt x="290798" y="388144"/>
                    <a:pt x="284607" y="392716"/>
                    <a:pt x="277654" y="397859"/>
                  </a:cubicBezTo>
                  <a:cubicBezTo>
                    <a:pt x="273082" y="391001"/>
                    <a:pt x="269081" y="384905"/>
                    <a:pt x="264700" y="378333"/>
                  </a:cubicBezTo>
                  <a:cubicBezTo>
                    <a:pt x="272320" y="371570"/>
                    <a:pt x="278892" y="365760"/>
                    <a:pt x="285750" y="359664"/>
                  </a:cubicBezTo>
                  <a:close/>
                  <a:moveTo>
                    <a:pt x="275177" y="418243"/>
                  </a:moveTo>
                  <a:cubicBezTo>
                    <a:pt x="279654" y="424053"/>
                    <a:pt x="284036" y="429768"/>
                    <a:pt x="288417" y="435483"/>
                  </a:cubicBezTo>
                  <a:cubicBezTo>
                    <a:pt x="270605" y="454818"/>
                    <a:pt x="266795" y="454628"/>
                    <a:pt x="254699" y="433006"/>
                  </a:cubicBezTo>
                  <a:cubicBezTo>
                    <a:pt x="261652" y="427958"/>
                    <a:pt x="267938" y="423386"/>
                    <a:pt x="275177" y="418243"/>
                  </a:cubicBezTo>
                  <a:close/>
                  <a:moveTo>
                    <a:pt x="237649" y="298513"/>
                  </a:moveTo>
                  <a:cubicBezTo>
                    <a:pt x="243078" y="305657"/>
                    <a:pt x="247745" y="311753"/>
                    <a:pt x="253460" y="319088"/>
                  </a:cubicBezTo>
                  <a:cubicBezTo>
                    <a:pt x="246412" y="323850"/>
                    <a:pt x="240792" y="327755"/>
                    <a:pt x="234029" y="332422"/>
                  </a:cubicBezTo>
                  <a:cubicBezTo>
                    <a:pt x="229172" y="325660"/>
                    <a:pt x="224695" y="319373"/>
                    <a:pt x="219266" y="311848"/>
                  </a:cubicBezTo>
                  <a:cubicBezTo>
                    <a:pt x="225552" y="307372"/>
                    <a:pt x="231267" y="303181"/>
                    <a:pt x="237649" y="298513"/>
                  </a:cubicBezTo>
                  <a:close/>
                  <a:moveTo>
                    <a:pt x="229553" y="353758"/>
                  </a:moveTo>
                  <a:cubicBezTo>
                    <a:pt x="234220" y="360426"/>
                    <a:pt x="238411" y="366427"/>
                    <a:pt x="243364" y="373475"/>
                  </a:cubicBezTo>
                  <a:cubicBezTo>
                    <a:pt x="236125" y="378238"/>
                    <a:pt x="229743" y="382333"/>
                    <a:pt x="222599" y="387001"/>
                  </a:cubicBezTo>
                  <a:cubicBezTo>
                    <a:pt x="218027" y="380238"/>
                    <a:pt x="213836" y="374237"/>
                    <a:pt x="209074" y="367284"/>
                  </a:cubicBezTo>
                  <a:cubicBezTo>
                    <a:pt x="216027" y="362712"/>
                    <a:pt x="222409" y="358521"/>
                    <a:pt x="229553" y="353758"/>
                  </a:cubicBezTo>
                  <a:close/>
                  <a:moveTo>
                    <a:pt x="192215" y="232219"/>
                  </a:moveTo>
                  <a:cubicBezTo>
                    <a:pt x="197644" y="239173"/>
                    <a:pt x="202502" y="245459"/>
                    <a:pt x="207264" y="251650"/>
                  </a:cubicBezTo>
                  <a:cubicBezTo>
                    <a:pt x="189357" y="270224"/>
                    <a:pt x="186690" y="269843"/>
                    <a:pt x="174784" y="247079"/>
                  </a:cubicBezTo>
                  <a:cubicBezTo>
                    <a:pt x="180118" y="242602"/>
                    <a:pt x="185642" y="237839"/>
                    <a:pt x="192215" y="232219"/>
                  </a:cubicBezTo>
                  <a:close/>
                  <a:moveTo>
                    <a:pt x="184880" y="290417"/>
                  </a:moveTo>
                  <a:cubicBezTo>
                    <a:pt x="188976" y="295370"/>
                    <a:pt x="193262" y="300418"/>
                    <a:pt x="198787" y="306991"/>
                  </a:cubicBezTo>
                  <a:cubicBezTo>
                    <a:pt x="190691" y="312325"/>
                    <a:pt x="184594" y="316325"/>
                    <a:pt x="178594" y="320326"/>
                  </a:cubicBezTo>
                  <a:cubicBezTo>
                    <a:pt x="165354" y="304133"/>
                    <a:pt x="165544" y="303085"/>
                    <a:pt x="184880" y="290417"/>
                  </a:cubicBezTo>
                  <a:close/>
                  <a:moveTo>
                    <a:pt x="187071" y="362331"/>
                  </a:moveTo>
                  <a:cubicBezTo>
                    <a:pt x="168783" y="376333"/>
                    <a:pt x="168212" y="375952"/>
                    <a:pt x="160115" y="365379"/>
                  </a:cubicBezTo>
                  <a:cubicBezTo>
                    <a:pt x="152972" y="356044"/>
                    <a:pt x="160020" y="353092"/>
                    <a:pt x="165926" y="349663"/>
                  </a:cubicBezTo>
                  <a:cubicBezTo>
                    <a:pt x="180880" y="340805"/>
                    <a:pt x="178975" y="358140"/>
                    <a:pt x="187071" y="362331"/>
                  </a:cubicBezTo>
                  <a:close/>
                  <a:moveTo>
                    <a:pt x="139732" y="172498"/>
                  </a:moveTo>
                  <a:cubicBezTo>
                    <a:pt x="142399" y="169735"/>
                    <a:pt x="144780" y="166592"/>
                    <a:pt x="147542" y="163258"/>
                  </a:cubicBezTo>
                  <a:cubicBezTo>
                    <a:pt x="152686" y="172593"/>
                    <a:pt x="156972" y="180404"/>
                    <a:pt x="161354" y="188309"/>
                  </a:cubicBezTo>
                  <a:cubicBezTo>
                    <a:pt x="144590" y="204025"/>
                    <a:pt x="143542" y="203835"/>
                    <a:pt x="129635" y="181737"/>
                  </a:cubicBezTo>
                  <a:cubicBezTo>
                    <a:pt x="133350" y="178308"/>
                    <a:pt x="136684" y="175546"/>
                    <a:pt x="139732" y="172498"/>
                  </a:cubicBezTo>
                  <a:close/>
                  <a:moveTo>
                    <a:pt x="128397" y="232029"/>
                  </a:moveTo>
                  <a:cubicBezTo>
                    <a:pt x="138398" y="224314"/>
                    <a:pt x="142780" y="231362"/>
                    <a:pt x="146685" y="237934"/>
                  </a:cubicBezTo>
                  <a:cubicBezTo>
                    <a:pt x="155162" y="252413"/>
                    <a:pt x="137636" y="249746"/>
                    <a:pt x="133160" y="256604"/>
                  </a:cubicBezTo>
                  <a:cubicBezTo>
                    <a:pt x="131255" y="248126"/>
                    <a:pt x="113443" y="243459"/>
                    <a:pt x="128397" y="232029"/>
                  </a:cubicBezTo>
                  <a:close/>
                  <a:moveTo>
                    <a:pt x="103442" y="96869"/>
                  </a:moveTo>
                  <a:cubicBezTo>
                    <a:pt x="107633" y="105346"/>
                    <a:pt x="112014" y="114109"/>
                    <a:pt x="116777" y="123825"/>
                  </a:cubicBezTo>
                  <a:cubicBezTo>
                    <a:pt x="110585" y="127825"/>
                    <a:pt x="103823" y="132207"/>
                    <a:pt x="96107" y="137255"/>
                  </a:cubicBezTo>
                  <a:cubicBezTo>
                    <a:pt x="91250" y="130112"/>
                    <a:pt x="86868" y="123730"/>
                    <a:pt x="82201" y="116872"/>
                  </a:cubicBezTo>
                  <a:cubicBezTo>
                    <a:pt x="89630" y="109918"/>
                    <a:pt x="96679" y="103156"/>
                    <a:pt x="103442" y="96869"/>
                  </a:cubicBezTo>
                  <a:close/>
                  <a:moveTo>
                    <a:pt x="91059" y="158687"/>
                  </a:moveTo>
                  <a:cubicBezTo>
                    <a:pt x="108776" y="178403"/>
                    <a:pt x="108776" y="178403"/>
                    <a:pt x="87630" y="191357"/>
                  </a:cubicBezTo>
                  <a:cubicBezTo>
                    <a:pt x="83058" y="184785"/>
                    <a:pt x="78867" y="178784"/>
                    <a:pt x="73628" y="171450"/>
                  </a:cubicBezTo>
                  <a:cubicBezTo>
                    <a:pt x="79820" y="166973"/>
                    <a:pt x="85534" y="162782"/>
                    <a:pt x="91059" y="158687"/>
                  </a:cubicBezTo>
                  <a:close/>
                  <a:moveTo>
                    <a:pt x="81534" y="210217"/>
                  </a:moveTo>
                  <a:cubicBezTo>
                    <a:pt x="88487" y="221075"/>
                    <a:pt x="92202" y="226885"/>
                    <a:pt x="97060" y="234410"/>
                  </a:cubicBezTo>
                  <a:cubicBezTo>
                    <a:pt x="90107" y="237649"/>
                    <a:pt x="83725" y="242888"/>
                    <a:pt x="77438" y="242792"/>
                  </a:cubicBezTo>
                  <a:cubicBezTo>
                    <a:pt x="73819" y="242697"/>
                    <a:pt x="66866" y="233267"/>
                    <a:pt x="67723" y="229362"/>
                  </a:cubicBezTo>
                  <a:cubicBezTo>
                    <a:pt x="69152" y="223075"/>
                    <a:pt x="75629" y="217932"/>
                    <a:pt x="81534" y="210217"/>
                  </a:cubicBezTo>
                  <a:close/>
                  <a:moveTo>
                    <a:pt x="47720" y="92583"/>
                  </a:moveTo>
                  <a:cubicBezTo>
                    <a:pt x="52864" y="99631"/>
                    <a:pt x="57245" y="105442"/>
                    <a:pt x="62103" y="112109"/>
                  </a:cubicBezTo>
                  <a:cubicBezTo>
                    <a:pt x="54673" y="116776"/>
                    <a:pt x="47816" y="121063"/>
                    <a:pt x="39624" y="126206"/>
                  </a:cubicBezTo>
                  <a:cubicBezTo>
                    <a:pt x="35433" y="120682"/>
                    <a:pt x="31337" y="115348"/>
                    <a:pt x="26670" y="109156"/>
                  </a:cubicBezTo>
                  <a:cubicBezTo>
                    <a:pt x="33719" y="103537"/>
                    <a:pt x="40005" y="98584"/>
                    <a:pt x="47720" y="92583"/>
                  </a:cubicBezTo>
                  <a:close/>
                  <a:moveTo>
                    <a:pt x="36386" y="149066"/>
                  </a:moveTo>
                  <a:cubicBezTo>
                    <a:pt x="41529" y="156400"/>
                    <a:pt x="45530" y="162211"/>
                    <a:pt x="50006" y="168497"/>
                  </a:cubicBezTo>
                  <a:cubicBezTo>
                    <a:pt x="40100" y="175831"/>
                    <a:pt x="32766" y="184404"/>
                    <a:pt x="24384" y="170879"/>
                  </a:cubicBezTo>
                  <a:cubicBezTo>
                    <a:pt x="15621" y="156686"/>
                    <a:pt x="31623" y="157639"/>
                    <a:pt x="36386" y="149066"/>
                  </a:cubicBezTo>
                  <a:close/>
                  <a:moveTo>
                    <a:pt x="14764" y="220980"/>
                  </a:moveTo>
                  <a:cubicBezTo>
                    <a:pt x="16955" y="215932"/>
                    <a:pt x="23527" y="212693"/>
                    <a:pt x="28194" y="208693"/>
                  </a:cubicBezTo>
                  <a:cubicBezTo>
                    <a:pt x="31528" y="212884"/>
                    <a:pt x="38005" y="217551"/>
                    <a:pt x="37529" y="221266"/>
                  </a:cubicBezTo>
                  <a:cubicBezTo>
                    <a:pt x="36767" y="226981"/>
                    <a:pt x="31242" y="231934"/>
                    <a:pt x="27718" y="237268"/>
                  </a:cubicBezTo>
                  <a:cubicBezTo>
                    <a:pt x="25813" y="236315"/>
                    <a:pt x="23908" y="235363"/>
                    <a:pt x="21908" y="234410"/>
                  </a:cubicBezTo>
                  <a:cubicBezTo>
                    <a:pt x="19336" y="229838"/>
                    <a:pt x="13526" y="223933"/>
                    <a:pt x="14764" y="220980"/>
                  </a:cubicBezTo>
                  <a:close/>
                  <a:moveTo>
                    <a:pt x="11049" y="285179"/>
                  </a:moveTo>
                  <a:cubicBezTo>
                    <a:pt x="8096" y="284797"/>
                    <a:pt x="3429" y="276606"/>
                    <a:pt x="4096" y="272796"/>
                  </a:cubicBezTo>
                  <a:cubicBezTo>
                    <a:pt x="4858" y="268891"/>
                    <a:pt x="12859" y="262414"/>
                    <a:pt x="14669" y="263271"/>
                  </a:cubicBezTo>
                  <a:cubicBezTo>
                    <a:pt x="20288" y="265938"/>
                    <a:pt x="24479" y="271653"/>
                    <a:pt x="32099" y="278892"/>
                  </a:cubicBezTo>
                  <a:cubicBezTo>
                    <a:pt x="22574" y="282035"/>
                    <a:pt x="16574" y="285750"/>
                    <a:pt x="11049" y="2851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8A01AF-F0B9-40E5-9B2B-CA87589C500F}"/>
                </a:ext>
              </a:extLst>
            </p:cNvPr>
            <p:cNvSpPr/>
            <p:nvPr/>
          </p:nvSpPr>
          <p:spPr>
            <a:xfrm>
              <a:off x="2677633" y="5522158"/>
              <a:ext cx="62679" cy="104299"/>
            </a:xfrm>
            <a:custGeom>
              <a:avLst/>
              <a:gdLst>
                <a:gd name="connsiteX0" fmla="*/ 41563 w 62679"/>
                <a:gd name="connsiteY0" fmla="*/ 53776 h 104299"/>
                <a:gd name="connsiteX1" fmla="*/ 41563 w 62679"/>
                <a:gd name="connsiteY1" fmla="*/ 99782 h 104299"/>
                <a:gd name="connsiteX2" fmla="*/ 4987 w 62679"/>
                <a:gd name="connsiteY2" fmla="*/ 93781 h 104299"/>
                <a:gd name="connsiteX3" fmla="*/ 21275 w 62679"/>
                <a:gd name="connsiteY3" fmla="*/ 49776 h 104299"/>
                <a:gd name="connsiteX4" fmla="*/ 23275 w 62679"/>
                <a:gd name="connsiteY4" fmla="*/ 3865 h 104299"/>
                <a:gd name="connsiteX5" fmla="*/ 58232 w 62679"/>
                <a:gd name="connsiteY5" fmla="*/ 11390 h 104299"/>
                <a:gd name="connsiteX6" fmla="*/ 41563 w 62679"/>
                <a:gd name="connsiteY6" fmla="*/ 53776 h 1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9" h="104299">
                  <a:moveTo>
                    <a:pt x="41563" y="53776"/>
                  </a:moveTo>
                  <a:cubicBezTo>
                    <a:pt x="55470" y="73969"/>
                    <a:pt x="55279" y="90257"/>
                    <a:pt x="41563" y="99782"/>
                  </a:cubicBezTo>
                  <a:cubicBezTo>
                    <a:pt x="30038" y="107688"/>
                    <a:pt x="12893" y="104925"/>
                    <a:pt x="4987" y="93781"/>
                  </a:cubicBezTo>
                  <a:cubicBezTo>
                    <a:pt x="-5205" y="79303"/>
                    <a:pt x="225" y="64635"/>
                    <a:pt x="21275" y="49776"/>
                  </a:cubicBezTo>
                  <a:cubicBezTo>
                    <a:pt x="8607" y="25678"/>
                    <a:pt x="9178" y="12438"/>
                    <a:pt x="23275" y="3865"/>
                  </a:cubicBezTo>
                  <a:cubicBezTo>
                    <a:pt x="35181" y="-3469"/>
                    <a:pt x="50898" y="-40"/>
                    <a:pt x="58232" y="11390"/>
                  </a:cubicBezTo>
                  <a:cubicBezTo>
                    <a:pt x="67376" y="25392"/>
                    <a:pt x="62709" y="37679"/>
                    <a:pt x="41563" y="53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34DAB7A-FFA7-4E0C-B67C-A5DF8B7DB287}"/>
                </a:ext>
              </a:extLst>
            </p:cNvPr>
            <p:cNvSpPr/>
            <p:nvPr/>
          </p:nvSpPr>
          <p:spPr>
            <a:xfrm>
              <a:off x="2588306" y="5444999"/>
              <a:ext cx="104215" cy="62357"/>
            </a:xfrm>
            <a:custGeom>
              <a:avLst/>
              <a:gdLst>
                <a:gd name="connsiteX0" fmla="*/ 50213 w 104215"/>
                <a:gd name="connsiteY0" fmla="*/ 41400 h 62357"/>
                <a:gd name="connsiteX1" fmla="*/ 4398 w 104215"/>
                <a:gd name="connsiteY1" fmla="*/ 40447 h 62357"/>
                <a:gd name="connsiteX2" fmla="*/ 10589 w 104215"/>
                <a:gd name="connsiteY2" fmla="*/ 5300 h 62357"/>
                <a:gd name="connsiteX3" fmla="*/ 54499 w 104215"/>
                <a:gd name="connsiteY3" fmla="*/ 21111 h 62357"/>
                <a:gd name="connsiteX4" fmla="*/ 100314 w 104215"/>
                <a:gd name="connsiteY4" fmla="*/ 22921 h 62357"/>
                <a:gd name="connsiteX5" fmla="*/ 94123 w 104215"/>
                <a:gd name="connsiteY5" fmla="*/ 57116 h 62357"/>
                <a:gd name="connsiteX6" fmla="*/ 50213 w 104215"/>
                <a:gd name="connsiteY6" fmla="*/ 41400 h 6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15" h="62357">
                  <a:moveTo>
                    <a:pt x="50213" y="41400"/>
                  </a:moveTo>
                  <a:cubicBezTo>
                    <a:pt x="27067" y="55020"/>
                    <a:pt x="14018" y="54735"/>
                    <a:pt x="4398" y="40447"/>
                  </a:cubicBezTo>
                  <a:cubicBezTo>
                    <a:pt x="-3318" y="29017"/>
                    <a:pt x="-651" y="13586"/>
                    <a:pt x="10589" y="5300"/>
                  </a:cubicBezTo>
                  <a:cubicBezTo>
                    <a:pt x="24591" y="-5082"/>
                    <a:pt x="37640" y="-415"/>
                    <a:pt x="54499" y="21111"/>
                  </a:cubicBezTo>
                  <a:cubicBezTo>
                    <a:pt x="78121" y="8157"/>
                    <a:pt x="91551" y="8729"/>
                    <a:pt x="100314" y="22921"/>
                  </a:cubicBezTo>
                  <a:cubicBezTo>
                    <a:pt x="107363" y="34351"/>
                    <a:pt x="104601" y="49305"/>
                    <a:pt x="94123" y="57116"/>
                  </a:cubicBezTo>
                  <a:cubicBezTo>
                    <a:pt x="80312" y="67212"/>
                    <a:pt x="68691" y="63117"/>
                    <a:pt x="50213" y="4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696FFF-3F62-49E9-8B4A-AB9964985799}"/>
                </a:ext>
              </a:extLst>
            </p:cNvPr>
            <p:cNvSpPr/>
            <p:nvPr/>
          </p:nvSpPr>
          <p:spPr>
            <a:xfrm>
              <a:off x="2815380" y="5769582"/>
              <a:ext cx="104163" cy="62538"/>
            </a:xfrm>
            <a:custGeom>
              <a:avLst/>
              <a:gdLst>
                <a:gd name="connsiteX0" fmla="*/ 50406 w 104163"/>
                <a:gd name="connsiteY0" fmla="*/ 41048 h 62538"/>
                <a:gd name="connsiteX1" fmla="*/ 4019 w 104163"/>
                <a:gd name="connsiteY1" fmla="*/ 40000 h 62538"/>
                <a:gd name="connsiteX2" fmla="*/ 12401 w 104163"/>
                <a:gd name="connsiteY2" fmla="*/ 4186 h 62538"/>
                <a:gd name="connsiteX3" fmla="*/ 54025 w 104163"/>
                <a:gd name="connsiteY3" fmla="*/ 22950 h 62538"/>
                <a:gd name="connsiteX4" fmla="*/ 99650 w 104163"/>
                <a:gd name="connsiteY4" fmla="*/ 22093 h 62538"/>
                <a:gd name="connsiteX5" fmla="*/ 93840 w 104163"/>
                <a:gd name="connsiteY5" fmla="*/ 57431 h 62538"/>
                <a:gd name="connsiteX6" fmla="*/ 50406 w 104163"/>
                <a:gd name="connsiteY6" fmla="*/ 41048 h 6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63" h="62538">
                  <a:moveTo>
                    <a:pt x="50406" y="41048"/>
                  </a:moveTo>
                  <a:cubicBezTo>
                    <a:pt x="28117" y="55526"/>
                    <a:pt x="13544" y="54954"/>
                    <a:pt x="4019" y="40000"/>
                  </a:cubicBezTo>
                  <a:cubicBezTo>
                    <a:pt x="-3696" y="27903"/>
                    <a:pt x="19" y="11901"/>
                    <a:pt x="12401" y="4186"/>
                  </a:cubicBezTo>
                  <a:cubicBezTo>
                    <a:pt x="27451" y="-5149"/>
                    <a:pt x="41452" y="1138"/>
                    <a:pt x="54025" y="22950"/>
                  </a:cubicBezTo>
                  <a:cubicBezTo>
                    <a:pt x="75076" y="8377"/>
                    <a:pt x="90125" y="8091"/>
                    <a:pt x="99650" y="22093"/>
                  </a:cubicBezTo>
                  <a:cubicBezTo>
                    <a:pt x="107461" y="33618"/>
                    <a:pt x="104889" y="49525"/>
                    <a:pt x="93840" y="57431"/>
                  </a:cubicBezTo>
                  <a:cubicBezTo>
                    <a:pt x="79648" y="67622"/>
                    <a:pt x="66408" y="62765"/>
                    <a:pt x="50406" y="41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06F294-DC9C-4A0F-9745-D7FB06C86E80}"/>
                </a:ext>
              </a:extLst>
            </p:cNvPr>
            <p:cNvSpPr/>
            <p:nvPr/>
          </p:nvSpPr>
          <p:spPr>
            <a:xfrm>
              <a:off x="2471737" y="5252965"/>
              <a:ext cx="30939" cy="103037"/>
            </a:xfrm>
            <a:custGeom>
              <a:avLst/>
              <a:gdLst>
                <a:gd name="connsiteX0" fmla="*/ 26765 w 30939"/>
                <a:gd name="connsiteY0" fmla="*/ 12550 h 103037"/>
                <a:gd name="connsiteX1" fmla="*/ 0 w 30939"/>
                <a:gd name="connsiteY1" fmla="*/ 643 h 103037"/>
                <a:gd name="connsiteX2" fmla="*/ 0 w 30939"/>
                <a:gd name="connsiteY2" fmla="*/ 103037 h 103037"/>
                <a:gd name="connsiteX3" fmla="*/ 9525 w 30939"/>
                <a:gd name="connsiteY3" fmla="*/ 98941 h 103037"/>
                <a:gd name="connsiteX4" fmla="*/ 8192 w 30939"/>
                <a:gd name="connsiteY4" fmla="*/ 53317 h 103037"/>
                <a:gd name="connsiteX5" fmla="*/ 26765 w 30939"/>
                <a:gd name="connsiteY5" fmla="*/ 12550 h 10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9" h="103037">
                  <a:moveTo>
                    <a:pt x="26765" y="12550"/>
                  </a:moveTo>
                  <a:cubicBezTo>
                    <a:pt x="20288" y="2548"/>
                    <a:pt x="9906" y="-1738"/>
                    <a:pt x="0" y="643"/>
                  </a:cubicBezTo>
                  <a:lnTo>
                    <a:pt x="0" y="103037"/>
                  </a:lnTo>
                  <a:cubicBezTo>
                    <a:pt x="3334" y="102370"/>
                    <a:pt x="6572" y="100942"/>
                    <a:pt x="9525" y="98941"/>
                  </a:cubicBezTo>
                  <a:cubicBezTo>
                    <a:pt x="23622" y="89131"/>
                    <a:pt x="23146" y="74081"/>
                    <a:pt x="8192" y="53317"/>
                  </a:cubicBezTo>
                  <a:cubicBezTo>
                    <a:pt x="30385" y="38553"/>
                    <a:pt x="35814" y="26742"/>
                    <a:pt x="26765" y="12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3C8481-6D6B-4065-BEF7-DBE736B8AE38}"/>
                </a:ext>
              </a:extLst>
            </p:cNvPr>
            <p:cNvSpPr/>
            <p:nvPr/>
          </p:nvSpPr>
          <p:spPr>
            <a:xfrm>
              <a:off x="2596197" y="5337627"/>
              <a:ext cx="61781" cy="103469"/>
            </a:xfrm>
            <a:custGeom>
              <a:avLst/>
              <a:gdLst>
                <a:gd name="connsiteX0" fmla="*/ 38703 w 61781"/>
                <a:gd name="connsiteY0" fmla="*/ 53237 h 103469"/>
                <a:gd name="connsiteX1" fmla="*/ 41370 w 61781"/>
                <a:gd name="connsiteY1" fmla="*/ 98385 h 103469"/>
                <a:gd name="connsiteX2" fmla="*/ 4413 w 61781"/>
                <a:gd name="connsiteY2" fmla="*/ 91813 h 103469"/>
                <a:gd name="connsiteX3" fmla="*/ 20129 w 61781"/>
                <a:gd name="connsiteY3" fmla="*/ 51903 h 103469"/>
                <a:gd name="connsiteX4" fmla="*/ 13461 w 61781"/>
                <a:gd name="connsiteY4" fmla="*/ 17328 h 103469"/>
                <a:gd name="connsiteX5" fmla="*/ 25653 w 61781"/>
                <a:gd name="connsiteY5" fmla="*/ 3135 h 103469"/>
                <a:gd name="connsiteX6" fmla="*/ 58229 w 61781"/>
                <a:gd name="connsiteY6" fmla="*/ 13327 h 103469"/>
                <a:gd name="connsiteX7" fmla="*/ 38703 w 61781"/>
                <a:gd name="connsiteY7" fmla="*/ 53237 h 10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81" h="103469">
                  <a:moveTo>
                    <a:pt x="38703" y="53237"/>
                  </a:moveTo>
                  <a:cubicBezTo>
                    <a:pt x="54514" y="71811"/>
                    <a:pt x="55181" y="88194"/>
                    <a:pt x="41370" y="98385"/>
                  </a:cubicBezTo>
                  <a:cubicBezTo>
                    <a:pt x="29368" y="107244"/>
                    <a:pt x="12128" y="104196"/>
                    <a:pt x="4413" y="91813"/>
                  </a:cubicBezTo>
                  <a:cubicBezTo>
                    <a:pt x="-5112" y="76573"/>
                    <a:pt x="1079" y="62666"/>
                    <a:pt x="20129" y="51903"/>
                  </a:cubicBezTo>
                  <a:cubicBezTo>
                    <a:pt x="17557" y="39711"/>
                    <a:pt x="13652" y="28567"/>
                    <a:pt x="13461" y="17328"/>
                  </a:cubicBezTo>
                  <a:cubicBezTo>
                    <a:pt x="13366" y="12565"/>
                    <a:pt x="20415" y="6374"/>
                    <a:pt x="25653" y="3135"/>
                  </a:cubicBezTo>
                  <a:cubicBezTo>
                    <a:pt x="36893" y="-3818"/>
                    <a:pt x="51466" y="1325"/>
                    <a:pt x="58229" y="13327"/>
                  </a:cubicBezTo>
                  <a:cubicBezTo>
                    <a:pt x="66325" y="27329"/>
                    <a:pt x="60896" y="38664"/>
                    <a:pt x="38703" y="53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4AFC4DB-06C6-4947-903C-60681B0FE186}"/>
                </a:ext>
              </a:extLst>
            </p:cNvPr>
            <p:cNvSpPr/>
            <p:nvPr/>
          </p:nvSpPr>
          <p:spPr>
            <a:xfrm>
              <a:off x="2916144" y="5791992"/>
              <a:ext cx="58832" cy="89789"/>
            </a:xfrm>
            <a:custGeom>
              <a:avLst/>
              <a:gdLst>
                <a:gd name="connsiteX0" fmla="*/ 47369 w 58832"/>
                <a:gd name="connsiteY0" fmla="*/ 89789 h 89789"/>
                <a:gd name="connsiteX1" fmla="*/ 49178 w 58832"/>
                <a:gd name="connsiteY1" fmla="*/ 84646 h 89789"/>
                <a:gd name="connsiteX2" fmla="*/ 40796 w 58832"/>
                <a:gd name="connsiteY2" fmla="*/ 50260 h 89789"/>
                <a:gd name="connsiteX3" fmla="*/ 53941 w 58832"/>
                <a:gd name="connsiteY3" fmla="*/ 11017 h 89789"/>
                <a:gd name="connsiteX4" fmla="*/ 19175 w 58832"/>
                <a:gd name="connsiteY4" fmla="*/ 4731 h 89789"/>
                <a:gd name="connsiteX5" fmla="*/ 20984 w 58832"/>
                <a:gd name="connsiteY5" fmla="*/ 49689 h 89789"/>
                <a:gd name="connsiteX6" fmla="*/ 3649 w 58832"/>
                <a:gd name="connsiteY6" fmla="*/ 89694 h 89789"/>
                <a:gd name="connsiteX7" fmla="*/ 47369 w 58832"/>
                <a:gd name="connsiteY7" fmla="*/ 89694 h 8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32" h="89789">
                  <a:moveTo>
                    <a:pt x="47369" y="89789"/>
                  </a:moveTo>
                  <a:cubicBezTo>
                    <a:pt x="48512" y="87980"/>
                    <a:pt x="49274" y="86265"/>
                    <a:pt x="49178" y="84646"/>
                  </a:cubicBezTo>
                  <a:cubicBezTo>
                    <a:pt x="48702" y="73406"/>
                    <a:pt x="44035" y="62357"/>
                    <a:pt x="40796" y="50260"/>
                  </a:cubicBezTo>
                  <a:cubicBezTo>
                    <a:pt x="58894" y="37116"/>
                    <a:pt x="63561" y="24734"/>
                    <a:pt x="53941" y="11017"/>
                  </a:cubicBezTo>
                  <a:cubicBezTo>
                    <a:pt x="45749" y="-793"/>
                    <a:pt x="30605" y="-3460"/>
                    <a:pt x="19175" y="4731"/>
                  </a:cubicBezTo>
                  <a:cubicBezTo>
                    <a:pt x="4982" y="15018"/>
                    <a:pt x="5363" y="28163"/>
                    <a:pt x="20984" y="49689"/>
                  </a:cubicBezTo>
                  <a:cubicBezTo>
                    <a:pt x="315" y="65882"/>
                    <a:pt x="-4257" y="76930"/>
                    <a:pt x="3649" y="89694"/>
                  </a:cubicBezTo>
                  <a:lnTo>
                    <a:pt x="47369" y="8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C8D2A3-602F-4EB5-85C8-6076427912EB}"/>
                </a:ext>
              </a:extLst>
            </p:cNvPr>
            <p:cNvSpPr/>
            <p:nvPr/>
          </p:nvSpPr>
          <p:spPr>
            <a:xfrm>
              <a:off x="2833966" y="5607030"/>
              <a:ext cx="61724" cy="103435"/>
            </a:xfrm>
            <a:custGeom>
              <a:avLst/>
              <a:gdLst>
                <a:gd name="connsiteX0" fmla="*/ 38964 w 61724"/>
                <a:gd name="connsiteY0" fmla="*/ 53200 h 103435"/>
                <a:gd name="connsiteX1" fmla="*/ 38011 w 61724"/>
                <a:gd name="connsiteY1" fmla="*/ 99872 h 103435"/>
                <a:gd name="connsiteX2" fmla="*/ 4007 w 61724"/>
                <a:gd name="connsiteY2" fmla="*/ 90347 h 103435"/>
                <a:gd name="connsiteX3" fmla="*/ 20771 w 61724"/>
                <a:gd name="connsiteY3" fmla="*/ 51390 h 103435"/>
                <a:gd name="connsiteX4" fmla="*/ 12770 w 61724"/>
                <a:gd name="connsiteY4" fmla="*/ 19291 h 103435"/>
                <a:gd name="connsiteX5" fmla="*/ 23819 w 61724"/>
                <a:gd name="connsiteY5" fmla="*/ 4146 h 103435"/>
                <a:gd name="connsiteX6" fmla="*/ 57156 w 61724"/>
                <a:gd name="connsiteY6" fmla="*/ 11576 h 103435"/>
                <a:gd name="connsiteX7" fmla="*/ 38964 w 61724"/>
                <a:gd name="connsiteY7" fmla="*/ 53200 h 10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24" h="103435">
                  <a:moveTo>
                    <a:pt x="38964" y="53200"/>
                  </a:moveTo>
                  <a:cubicBezTo>
                    <a:pt x="54489" y="77679"/>
                    <a:pt x="54299" y="89966"/>
                    <a:pt x="38011" y="99872"/>
                  </a:cubicBezTo>
                  <a:cubicBezTo>
                    <a:pt x="26200" y="107112"/>
                    <a:pt x="11817" y="103016"/>
                    <a:pt x="4007" y="90347"/>
                  </a:cubicBezTo>
                  <a:cubicBezTo>
                    <a:pt x="-4756" y="76251"/>
                    <a:pt x="864" y="64439"/>
                    <a:pt x="20771" y="51390"/>
                  </a:cubicBezTo>
                  <a:cubicBezTo>
                    <a:pt x="17723" y="40151"/>
                    <a:pt x="13341" y="29769"/>
                    <a:pt x="12770" y="19291"/>
                  </a:cubicBezTo>
                  <a:cubicBezTo>
                    <a:pt x="12484" y="14338"/>
                    <a:pt x="18866" y="7766"/>
                    <a:pt x="23819" y="4146"/>
                  </a:cubicBezTo>
                  <a:cubicBezTo>
                    <a:pt x="34677" y="-3760"/>
                    <a:pt x="49441" y="146"/>
                    <a:pt x="57156" y="11576"/>
                  </a:cubicBezTo>
                  <a:cubicBezTo>
                    <a:pt x="66681" y="25673"/>
                    <a:pt x="61633" y="37007"/>
                    <a:pt x="38964" y="53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A85BE9F-2908-4B9B-BC17-68FC29BBF11D}"/>
                </a:ext>
              </a:extLst>
            </p:cNvPr>
            <p:cNvSpPr/>
            <p:nvPr/>
          </p:nvSpPr>
          <p:spPr>
            <a:xfrm>
              <a:off x="2744231" y="5529827"/>
              <a:ext cx="103559" cy="61640"/>
            </a:xfrm>
            <a:custGeom>
              <a:avLst/>
              <a:gdLst>
                <a:gd name="connsiteX0" fmla="*/ 54118 w 103559"/>
                <a:gd name="connsiteY0" fmla="*/ 22961 h 61640"/>
                <a:gd name="connsiteX1" fmla="*/ 100029 w 103559"/>
                <a:gd name="connsiteY1" fmla="*/ 23819 h 61640"/>
                <a:gd name="connsiteX2" fmla="*/ 90789 w 103559"/>
                <a:gd name="connsiteY2" fmla="*/ 57918 h 61640"/>
                <a:gd name="connsiteX3" fmla="*/ 52689 w 103559"/>
                <a:gd name="connsiteY3" fmla="*/ 41535 h 61640"/>
                <a:gd name="connsiteX4" fmla="*/ 18495 w 103559"/>
                <a:gd name="connsiteY4" fmla="*/ 49345 h 61640"/>
                <a:gd name="connsiteX5" fmla="*/ 3255 w 103559"/>
                <a:gd name="connsiteY5" fmla="*/ 36487 h 61640"/>
                <a:gd name="connsiteX6" fmla="*/ 13542 w 103559"/>
                <a:gd name="connsiteY6" fmla="*/ 3816 h 61640"/>
                <a:gd name="connsiteX7" fmla="*/ 54118 w 103559"/>
                <a:gd name="connsiteY7" fmla="*/ 2296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559" h="61640">
                  <a:moveTo>
                    <a:pt x="54118" y="22961"/>
                  </a:moveTo>
                  <a:cubicBezTo>
                    <a:pt x="77645" y="8198"/>
                    <a:pt x="90789" y="8388"/>
                    <a:pt x="100029" y="23819"/>
                  </a:cubicBezTo>
                  <a:cubicBezTo>
                    <a:pt x="107172" y="35725"/>
                    <a:pt x="103172" y="50679"/>
                    <a:pt x="90789" y="57918"/>
                  </a:cubicBezTo>
                  <a:cubicBezTo>
                    <a:pt x="76502" y="66300"/>
                    <a:pt x="64024" y="60394"/>
                    <a:pt x="52689" y="41535"/>
                  </a:cubicBezTo>
                  <a:cubicBezTo>
                    <a:pt x="40783" y="44583"/>
                    <a:pt x="29734" y="49060"/>
                    <a:pt x="18495" y="49345"/>
                  </a:cubicBezTo>
                  <a:cubicBezTo>
                    <a:pt x="13446" y="49441"/>
                    <a:pt x="6779" y="42011"/>
                    <a:pt x="3255" y="36487"/>
                  </a:cubicBezTo>
                  <a:cubicBezTo>
                    <a:pt x="-3889" y="25438"/>
                    <a:pt x="1254" y="11341"/>
                    <a:pt x="13542" y="3816"/>
                  </a:cubicBezTo>
                  <a:cubicBezTo>
                    <a:pt x="27543" y="-4661"/>
                    <a:pt x="38688" y="673"/>
                    <a:pt x="54118" y="22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E51117-F4D7-408A-B1D5-568C8927029F}"/>
                </a:ext>
              </a:extLst>
            </p:cNvPr>
            <p:cNvSpPr/>
            <p:nvPr/>
          </p:nvSpPr>
          <p:spPr>
            <a:xfrm>
              <a:off x="2633228" y="5511218"/>
              <a:ext cx="51780" cy="51839"/>
            </a:xfrm>
            <a:custGeom>
              <a:avLst/>
              <a:gdLst>
                <a:gd name="connsiteX0" fmla="*/ 52 w 51780"/>
                <a:gd name="connsiteY0" fmla="*/ 24044 h 51839"/>
                <a:gd name="connsiteX1" fmla="*/ 27389 w 51780"/>
                <a:gd name="connsiteY1" fmla="*/ 41 h 51839"/>
                <a:gd name="connsiteX2" fmla="*/ 51678 w 51780"/>
                <a:gd name="connsiteY2" fmla="*/ 28426 h 51839"/>
                <a:gd name="connsiteX3" fmla="*/ 23674 w 51780"/>
                <a:gd name="connsiteY3" fmla="*/ 51762 h 51839"/>
                <a:gd name="connsiteX4" fmla="*/ 52 w 51780"/>
                <a:gd name="connsiteY4" fmla="*/ 24044 h 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80" h="51839">
                  <a:moveTo>
                    <a:pt x="52" y="24044"/>
                  </a:moveTo>
                  <a:cubicBezTo>
                    <a:pt x="909" y="9185"/>
                    <a:pt x="12054" y="-721"/>
                    <a:pt x="27389" y="41"/>
                  </a:cubicBezTo>
                  <a:cubicBezTo>
                    <a:pt x="42819" y="708"/>
                    <a:pt x="52916" y="12519"/>
                    <a:pt x="51678" y="28426"/>
                  </a:cubicBezTo>
                  <a:cubicBezTo>
                    <a:pt x="50535" y="43190"/>
                    <a:pt x="39105" y="52810"/>
                    <a:pt x="23674" y="51762"/>
                  </a:cubicBezTo>
                  <a:cubicBezTo>
                    <a:pt x="9006" y="50714"/>
                    <a:pt x="-805" y="39379"/>
                    <a:pt x="52" y="2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B73EB31-2967-48DC-BE7B-8085C9D1F388}"/>
                </a:ext>
              </a:extLst>
            </p:cNvPr>
            <p:cNvSpPr/>
            <p:nvPr/>
          </p:nvSpPr>
          <p:spPr>
            <a:xfrm>
              <a:off x="2767869" y="5706615"/>
              <a:ext cx="51821" cy="51819"/>
            </a:xfrm>
            <a:custGeom>
              <a:avLst/>
              <a:gdLst>
                <a:gd name="connsiteX0" fmla="*/ 25527 w 51821"/>
                <a:gd name="connsiteY0" fmla="*/ 51818 h 51819"/>
                <a:gd name="connsiteX1" fmla="*/ 0 w 51821"/>
                <a:gd name="connsiteY1" fmla="*/ 25815 h 51819"/>
                <a:gd name="connsiteX2" fmla="*/ 25622 w 51821"/>
                <a:gd name="connsiteY2" fmla="*/ 2 h 51819"/>
                <a:gd name="connsiteX3" fmla="*/ 51816 w 51821"/>
                <a:gd name="connsiteY3" fmla="*/ 26577 h 51819"/>
                <a:gd name="connsiteX4" fmla="*/ 25527 w 51821"/>
                <a:gd name="connsiteY4" fmla="*/ 51818 h 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1" h="51819">
                  <a:moveTo>
                    <a:pt x="25527" y="51818"/>
                  </a:moveTo>
                  <a:cubicBezTo>
                    <a:pt x="10477" y="51723"/>
                    <a:pt x="95" y="41055"/>
                    <a:pt x="0" y="25815"/>
                  </a:cubicBezTo>
                  <a:cubicBezTo>
                    <a:pt x="0" y="10670"/>
                    <a:pt x="10382" y="193"/>
                    <a:pt x="25622" y="2"/>
                  </a:cubicBezTo>
                  <a:cubicBezTo>
                    <a:pt x="41339" y="-188"/>
                    <a:pt x="52102" y="10766"/>
                    <a:pt x="51816" y="26577"/>
                  </a:cubicBezTo>
                  <a:cubicBezTo>
                    <a:pt x="51530" y="41627"/>
                    <a:pt x="40767" y="51914"/>
                    <a:pt x="25527" y="51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DB8B3E8-A178-47D9-9D84-707511FAAAC1}"/>
                </a:ext>
              </a:extLst>
            </p:cNvPr>
            <p:cNvSpPr/>
            <p:nvPr/>
          </p:nvSpPr>
          <p:spPr>
            <a:xfrm>
              <a:off x="2722991" y="5640503"/>
              <a:ext cx="51833" cy="51827"/>
            </a:xfrm>
            <a:custGeom>
              <a:avLst/>
              <a:gdLst>
                <a:gd name="connsiteX0" fmla="*/ 51831 w 51833"/>
                <a:gd name="connsiteY0" fmla="*/ 26490 h 51827"/>
                <a:gd name="connsiteX1" fmla="*/ 25733 w 51833"/>
                <a:gd name="connsiteY1" fmla="*/ 51826 h 51827"/>
                <a:gd name="connsiteX2" fmla="*/ 15 w 51833"/>
                <a:gd name="connsiteY2" fmla="*/ 24680 h 51827"/>
                <a:gd name="connsiteX3" fmla="*/ 26781 w 51833"/>
                <a:gd name="connsiteY3" fmla="*/ 10 h 51827"/>
                <a:gd name="connsiteX4" fmla="*/ 51831 w 51833"/>
                <a:gd name="connsiteY4" fmla="*/ 26490 h 5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33" h="51827">
                  <a:moveTo>
                    <a:pt x="51831" y="26490"/>
                  </a:moveTo>
                  <a:cubicBezTo>
                    <a:pt x="51641" y="41635"/>
                    <a:pt x="40973" y="51922"/>
                    <a:pt x="25733" y="51826"/>
                  </a:cubicBezTo>
                  <a:cubicBezTo>
                    <a:pt x="10207" y="51731"/>
                    <a:pt x="-461" y="40492"/>
                    <a:pt x="15" y="24680"/>
                  </a:cubicBezTo>
                  <a:cubicBezTo>
                    <a:pt x="492" y="9821"/>
                    <a:pt x="11541" y="-370"/>
                    <a:pt x="26781" y="10"/>
                  </a:cubicBezTo>
                  <a:cubicBezTo>
                    <a:pt x="41830" y="487"/>
                    <a:pt x="52022" y="11250"/>
                    <a:pt x="51831" y="26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A1DCA4-1DA6-43A0-8EBC-9B9C961EA36D}"/>
                </a:ext>
              </a:extLst>
            </p:cNvPr>
            <p:cNvSpPr/>
            <p:nvPr/>
          </p:nvSpPr>
          <p:spPr>
            <a:xfrm>
              <a:off x="2778813" y="5651439"/>
              <a:ext cx="51073" cy="51119"/>
            </a:xfrm>
            <a:custGeom>
              <a:avLst/>
              <a:gdLst>
                <a:gd name="connsiteX0" fmla="*/ 51064 w 51073"/>
                <a:gd name="connsiteY0" fmla="*/ 26222 h 51119"/>
                <a:gd name="connsiteX1" fmla="*/ 24203 w 51073"/>
                <a:gd name="connsiteY1" fmla="*/ 51083 h 51119"/>
                <a:gd name="connsiteX2" fmla="*/ 10 w 51073"/>
                <a:gd name="connsiteY2" fmla="*/ 24889 h 51119"/>
                <a:gd name="connsiteX3" fmla="*/ 26870 w 51073"/>
                <a:gd name="connsiteY3" fmla="*/ 28 h 51119"/>
                <a:gd name="connsiteX4" fmla="*/ 51064 w 51073"/>
                <a:gd name="connsiteY4" fmla="*/ 26222 h 5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119">
                  <a:moveTo>
                    <a:pt x="51064" y="26222"/>
                  </a:moveTo>
                  <a:cubicBezTo>
                    <a:pt x="50683" y="40605"/>
                    <a:pt x="38681" y="51844"/>
                    <a:pt x="24203" y="51083"/>
                  </a:cubicBezTo>
                  <a:cubicBezTo>
                    <a:pt x="10297" y="50416"/>
                    <a:pt x="-371" y="38891"/>
                    <a:pt x="10" y="24889"/>
                  </a:cubicBezTo>
                  <a:cubicBezTo>
                    <a:pt x="391" y="10506"/>
                    <a:pt x="12392" y="-638"/>
                    <a:pt x="26870" y="28"/>
                  </a:cubicBezTo>
                  <a:cubicBezTo>
                    <a:pt x="40777" y="791"/>
                    <a:pt x="51445" y="12316"/>
                    <a:pt x="51064" y="26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2BCB0D-4918-41F8-B129-84FF19D6EE34}"/>
                </a:ext>
              </a:extLst>
            </p:cNvPr>
            <p:cNvSpPr/>
            <p:nvPr/>
          </p:nvSpPr>
          <p:spPr>
            <a:xfrm>
              <a:off x="2823664" y="5714898"/>
              <a:ext cx="51075" cy="51064"/>
            </a:xfrm>
            <a:custGeom>
              <a:avLst/>
              <a:gdLst>
                <a:gd name="connsiteX0" fmla="*/ 26119 w 51075"/>
                <a:gd name="connsiteY0" fmla="*/ 6 h 51064"/>
                <a:gd name="connsiteX1" fmla="*/ 51075 w 51075"/>
                <a:gd name="connsiteY1" fmla="*/ 25342 h 51064"/>
                <a:gd name="connsiteX2" fmla="*/ 25072 w 51075"/>
                <a:gd name="connsiteY2" fmla="*/ 51060 h 51064"/>
                <a:gd name="connsiteX3" fmla="*/ 21 w 51075"/>
                <a:gd name="connsiteY3" fmla="*/ 24390 h 51064"/>
                <a:gd name="connsiteX4" fmla="*/ 26119 w 51075"/>
                <a:gd name="connsiteY4" fmla="*/ 6 h 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5" h="51064">
                  <a:moveTo>
                    <a:pt x="26119" y="6"/>
                  </a:moveTo>
                  <a:cubicBezTo>
                    <a:pt x="40121" y="291"/>
                    <a:pt x="51075" y="11340"/>
                    <a:pt x="51075" y="25342"/>
                  </a:cubicBezTo>
                  <a:cubicBezTo>
                    <a:pt x="51170" y="39820"/>
                    <a:pt x="39550" y="51345"/>
                    <a:pt x="25072" y="51060"/>
                  </a:cubicBezTo>
                  <a:cubicBezTo>
                    <a:pt x="10689" y="50774"/>
                    <a:pt x="-551" y="38772"/>
                    <a:pt x="21" y="24390"/>
                  </a:cubicBezTo>
                  <a:cubicBezTo>
                    <a:pt x="688" y="10483"/>
                    <a:pt x="12213" y="-280"/>
                    <a:pt x="26119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2BDA78-9266-4436-BB8D-1D727B398A9A}"/>
                </a:ext>
              </a:extLst>
            </p:cNvPr>
            <p:cNvSpPr/>
            <p:nvPr/>
          </p:nvSpPr>
          <p:spPr>
            <a:xfrm>
              <a:off x="2496401" y="5316187"/>
              <a:ext cx="50973" cy="50958"/>
            </a:xfrm>
            <a:custGeom>
              <a:avLst/>
              <a:gdLst>
                <a:gd name="connsiteX0" fmla="*/ 25437 w 50973"/>
                <a:gd name="connsiteY0" fmla="*/ 0 h 50958"/>
                <a:gd name="connsiteX1" fmla="*/ 50964 w 50973"/>
                <a:gd name="connsiteY1" fmla="*/ 26098 h 50958"/>
                <a:gd name="connsiteX2" fmla="*/ 25532 w 50973"/>
                <a:gd name="connsiteY2" fmla="*/ 50959 h 50958"/>
                <a:gd name="connsiteX3" fmla="*/ 5 w 50973"/>
                <a:gd name="connsiteY3" fmla="*/ 24860 h 50958"/>
                <a:gd name="connsiteX4" fmla="*/ 25437 w 50973"/>
                <a:gd name="connsiteY4" fmla="*/ 0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3" h="50958">
                  <a:moveTo>
                    <a:pt x="25437" y="0"/>
                  </a:moveTo>
                  <a:cubicBezTo>
                    <a:pt x="39915" y="0"/>
                    <a:pt x="51345" y="11621"/>
                    <a:pt x="50964" y="26098"/>
                  </a:cubicBezTo>
                  <a:cubicBezTo>
                    <a:pt x="50583" y="40005"/>
                    <a:pt x="39439" y="50959"/>
                    <a:pt x="25532" y="50959"/>
                  </a:cubicBezTo>
                  <a:cubicBezTo>
                    <a:pt x="11149" y="50959"/>
                    <a:pt x="-281" y="39243"/>
                    <a:pt x="5" y="24860"/>
                  </a:cubicBezTo>
                  <a:cubicBezTo>
                    <a:pt x="291" y="10954"/>
                    <a:pt x="11435" y="0"/>
                    <a:pt x="254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1B8727-5E93-4F02-AF82-770869EE73A3}"/>
                </a:ext>
              </a:extLst>
            </p:cNvPr>
            <p:cNvSpPr/>
            <p:nvPr/>
          </p:nvSpPr>
          <p:spPr>
            <a:xfrm>
              <a:off x="2860640" y="5836319"/>
              <a:ext cx="51061" cy="45462"/>
            </a:xfrm>
            <a:custGeom>
              <a:avLst/>
              <a:gdLst>
                <a:gd name="connsiteX0" fmla="*/ 9622 w 51061"/>
                <a:gd name="connsiteY0" fmla="*/ 45463 h 45462"/>
                <a:gd name="connsiteX1" fmla="*/ 41436 w 51061"/>
                <a:gd name="connsiteY1" fmla="*/ 45463 h 45462"/>
                <a:gd name="connsiteX2" fmla="*/ 51056 w 51061"/>
                <a:gd name="connsiteY2" fmla="*/ 26127 h 45462"/>
                <a:gd name="connsiteX3" fmla="*/ 26767 w 51061"/>
                <a:gd name="connsiteY3" fmla="*/ 28 h 45462"/>
                <a:gd name="connsiteX4" fmla="*/ 2 w 51061"/>
                <a:gd name="connsiteY4" fmla="*/ 24984 h 45462"/>
                <a:gd name="connsiteX5" fmla="*/ 9622 w 51061"/>
                <a:gd name="connsiteY5" fmla="*/ 45463 h 4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1" h="45462">
                  <a:moveTo>
                    <a:pt x="9622" y="45463"/>
                  </a:moveTo>
                  <a:lnTo>
                    <a:pt x="41436" y="45463"/>
                  </a:lnTo>
                  <a:cubicBezTo>
                    <a:pt x="47151" y="40891"/>
                    <a:pt x="50961" y="34033"/>
                    <a:pt x="51056" y="26127"/>
                  </a:cubicBezTo>
                  <a:cubicBezTo>
                    <a:pt x="51342" y="12220"/>
                    <a:pt x="40674" y="695"/>
                    <a:pt x="26767" y="28"/>
                  </a:cubicBezTo>
                  <a:cubicBezTo>
                    <a:pt x="12384" y="-638"/>
                    <a:pt x="288" y="10601"/>
                    <a:pt x="2" y="24984"/>
                  </a:cubicBezTo>
                  <a:cubicBezTo>
                    <a:pt x="-93" y="33270"/>
                    <a:pt x="3621" y="40605"/>
                    <a:pt x="9622" y="45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EF35303-F18A-4FE8-BC29-41B786769023}"/>
                </a:ext>
              </a:extLst>
            </p:cNvPr>
            <p:cNvSpPr/>
            <p:nvPr/>
          </p:nvSpPr>
          <p:spPr>
            <a:xfrm>
              <a:off x="2541145" y="5382186"/>
              <a:ext cx="51119" cy="51069"/>
            </a:xfrm>
            <a:custGeom>
              <a:avLst/>
              <a:gdLst>
                <a:gd name="connsiteX0" fmla="*/ 24889 w 51119"/>
                <a:gd name="connsiteY0" fmla="*/ 51064 h 51069"/>
                <a:gd name="connsiteX1" fmla="*/ 28 w 51119"/>
                <a:gd name="connsiteY1" fmla="*/ 24203 h 51069"/>
                <a:gd name="connsiteX2" fmla="*/ 26222 w 51119"/>
                <a:gd name="connsiteY2" fmla="*/ 10 h 51069"/>
                <a:gd name="connsiteX3" fmla="*/ 51082 w 51119"/>
                <a:gd name="connsiteY3" fmla="*/ 26870 h 51069"/>
                <a:gd name="connsiteX4" fmla="*/ 24889 w 51119"/>
                <a:gd name="connsiteY4" fmla="*/ 51064 h 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19" h="51069">
                  <a:moveTo>
                    <a:pt x="24889" y="51064"/>
                  </a:moveTo>
                  <a:cubicBezTo>
                    <a:pt x="10506" y="50683"/>
                    <a:pt x="-638" y="38586"/>
                    <a:pt x="28" y="24203"/>
                  </a:cubicBezTo>
                  <a:cubicBezTo>
                    <a:pt x="695" y="10297"/>
                    <a:pt x="12220" y="-371"/>
                    <a:pt x="26222" y="10"/>
                  </a:cubicBezTo>
                  <a:cubicBezTo>
                    <a:pt x="40700" y="391"/>
                    <a:pt x="51844" y="12392"/>
                    <a:pt x="51082" y="26870"/>
                  </a:cubicBezTo>
                  <a:cubicBezTo>
                    <a:pt x="50320" y="40682"/>
                    <a:pt x="38795" y="51350"/>
                    <a:pt x="24889" y="5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21F095-265A-4BED-8598-1A9E682D0FF3}"/>
                </a:ext>
              </a:extLst>
            </p:cNvPr>
            <p:cNvSpPr/>
            <p:nvPr/>
          </p:nvSpPr>
          <p:spPr>
            <a:xfrm>
              <a:off x="2733859" y="5585458"/>
              <a:ext cx="51073" cy="51055"/>
            </a:xfrm>
            <a:custGeom>
              <a:avLst/>
              <a:gdLst>
                <a:gd name="connsiteX0" fmla="*/ 25627 w 51073"/>
                <a:gd name="connsiteY0" fmla="*/ 51055 h 51055"/>
                <a:gd name="connsiteX1" fmla="*/ 5 w 51073"/>
                <a:gd name="connsiteY1" fmla="*/ 24956 h 51055"/>
                <a:gd name="connsiteX2" fmla="*/ 25437 w 51073"/>
                <a:gd name="connsiteY2" fmla="*/ 1 h 51055"/>
                <a:gd name="connsiteX3" fmla="*/ 51059 w 51073"/>
                <a:gd name="connsiteY3" fmla="*/ 24766 h 51055"/>
                <a:gd name="connsiteX4" fmla="*/ 25627 w 51073"/>
                <a:gd name="connsiteY4" fmla="*/ 51055 h 5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055">
                  <a:moveTo>
                    <a:pt x="25627" y="51055"/>
                  </a:moveTo>
                  <a:cubicBezTo>
                    <a:pt x="11245" y="51150"/>
                    <a:pt x="-281" y="39434"/>
                    <a:pt x="5" y="24956"/>
                  </a:cubicBezTo>
                  <a:cubicBezTo>
                    <a:pt x="291" y="11050"/>
                    <a:pt x="11435" y="96"/>
                    <a:pt x="25437" y="1"/>
                  </a:cubicBezTo>
                  <a:cubicBezTo>
                    <a:pt x="39439" y="-94"/>
                    <a:pt x="50583" y="10859"/>
                    <a:pt x="51059" y="24766"/>
                  </a:cubicBezTo>
                  <a:cubicBezTo>
                    <a:pt x="51535" y="39244"/>
                    <a:pt x="40105" y="50959"/>
                    <a:pt x="25627" y="51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9A7D37-7410-4B7D-AECD-E76BDC815A72}"/>
                </a:ext>
              </a:extLst>
            </p:cNvPr>
            <p:cNvSpPr/>
            <p:nvPr/>
          </p:nvSpPr>
          <p:spPr>
            <a:xfrm>
              <a:off x="2789391" y="5596126"/>
              <a:ext cx="50964" cy="50967"/>
            </a:xfrm>
            <a:custGeom>
              <a:avLst/>
              <a:gdLst>
                <a:gd name="connsiteX0" fmla="*/ 50963 w 50964"/>
                <a:gd name="connsiteY0" fmla="*/ 25242 h 50967"/>
                <a:gd name="connsiteX1" fmla="*/ 26008 w 50964"/>
                <a:gd name="connsiteY1" fmla="*/ 50959 h 50967"/>
                <a:gd name="connsiteX2" fmla="*/ 5 w 50964"/>
                <a:gd name="connsiteY2" fmla="*/ 25051 h 50967"/>
                <a:gd name="connsiteX3" fmla="*/ 25627 w 50964"/>
                <a:gd name="connsiteY3" fmla="*/ 1 h 50967"/>
                <a:gd name="connsiteX4" fmla="*/ 50963 w 50964"/>
                <a:gd name="connsiteY4" fmla="*/ 25242 h 5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" h="50967">
                  <a:moveTo>
                    <a:pt x="50963" y="25242"/>
                  </a:moveTo>
                  <a:cubicBezTo>
                    <a:pt x="51059" y="38196"/>
                    <a:pt x="39057" y="50578"/>
                    <a:pt x="26008" y="50959"/>
                  </a:cubicBezTo>
                  <a:cubicBezTo>
                    <a:pt x="12578" y="51340"/>
                    <a:pt x="-281" y="38482"/>
                    <a:pt x="5" y="25051"/>
                  </a:cubicBezTo>
                  <a:cubicBezTo>
                    <a:pt x="290" y="12097"/>
                    <a:pt x="12673" y="-95"/>
                    <a:pt x="25627" y="1"/>
                  </a:cubicBezTo>
                  <a:cubicBezTo>
                    <a:pt x="38581" y="1"/>
                    <a:pt x="50868" y="12193"/>
                    <a:pt x="50963" y="25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7C90A6-14D9-4CAD-8E86-FFC490DDCDDB}"/>
                </a:ext>
              </a:extLst>
            </p:cNvPr>
            <p:cNvSpPr/>
            <p:nvPr/>
          </p:nvSpPr>
          <p:spPr>
            <a:xfrm>
              <a:off x="2551733" y="5326734"/>
              <a:ext cx="50879" cy="50989"/>
            </a:xfrm>
            <a:custGeom>
              <a:avLst/>
              <a:gdLst>
                <a:gd name="connsiteX0" fmla="*/ 26017 w 50879"/>
                <a:gd name="connsiteY0" fmla="*/ 50985 h 50989"/>
                <a:gd name="connsiteX1" fmla="*/ 14 w 50879"/>
                <a:gd name="connsiteY1" fmla="*/ 26315 h 50989"/>
                <a:gd name="connsiteX2" fmla="*/ 24303 w 50879"/>
                <a:gd name="connsiteY2" fmla="*/ 26 h 50989"/>
                <a:gd name="connsiteX3" fmla="*/ 50877 w 50879"/>
                <a:gd name="connsiteY3" fmla="*/ 25267 h 50989"/>
                <a:gd name="connsiteX4" fmla="*/ 26017 w 50879"/>
                <a:gd name="connsiteY4" fmla="*/ 50985 h 5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9" h="50989">
                  <a:moveTo>
                    <a:pt x="26017" y="50985"/>
                  </a:moveTo>
                  <a:cubicBezTo>
                    <a:pt x="13158" y="51270"/>
                    <a:pt x="585" y="39364"/>
                    <a:pt x="14" y="26315"/>
                  </a:cubicBezTo>
                  <a:cubicBezTo>
                    <a:pt x="-462" y="13456"/>
                    <a:pt x="11349" y="693"/>
                    <a:pt x="24303" y="26"/>
                  </a:cubicBezTo>
                  <a:cubicBezTo>
                    <a:pt x="37733" y="-641"/>
                    <a:pt x="50782" y="11742"/>
                    <a:pt x="50877" y="25267"/>
                  </a:cubicBezTo>
                  <a:cubicBezTo>
                    <a:pt x="51068" y="38221"/>
                    <a:pt x="38971" y="50699"/>
                    <a:pt x="26017" y="509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2C8AFA-C5DE-4464-9E9E-26B0D205B5A4}"/>
                </a:ext>
              </a:extLst>
            </p:cNvPr>
            <p:cNvSpPr/>
            <p:nvPr/>
          </p:nvSpPr>
          <p:spPr>
            <a:xfrm>
              <a:off x="2697085" y="5466677"/>
              <a:ext cx="50877" cy="50964"/>
            </a:xfrm>
            <a:custGeom>
              <a:avLst/>
              <a:gdLst>
                <a:gd name="connsiteX0" fmla="*/ 50877 w 50877"/>
                <a:gd name="connsiteY0" fmla="*/ 25627 h 50964"/>
                <a:gd name="connsiteX1" fmla="*/ 25635 w 50877"/>
                <a:gd name="connsiteY1" fmla="*/ 50964 h 50964"/>
                <a:gd name="connsiteX2" fmla="*/ 13 w 50877"/>
                <a:gd name="connsiteY2" fmla="*/ 24675 h 50964"/>
                <a:gd name="connsiteX3" fmla="*/ 25921 w 50877"/>
                <a:gd name="connsiteY3" fmla="*/ 5 h 50964"/>
                <a:gd name="connsiteX4" fmla="*/ 50877 w 50877"/>
                <a:gd name="connsiteY4" fmla="*/ 25627 h 5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7" h="50964">
                  <a:moveTo>
                    <a:pt x="50877" y="25627"/>
                  </a:moveTo>
                  <a:cubicBezTo>
                    <a:pt x="50781" y="38581"/>
                    <a:pt x="38589" y="50868"/>
                    <a:pt x="25635" y="50964"/>
                  </a:cubicBezTo>
                  <a:cubicBezTo>
                    <a:pt x="12205" y="51059"/>
                    <a:pt x="-463" y="38105"/>
                    <a:pt x="13" y="24675"/>
                  </a:cubicBezTo>
                  <a:cubicBezTo>
                    <a:pt x="489" y="11721"/>
                    <a:pt x="13062" y="-281"/>
                    <a:pt x="25921" y="5"/>
                  </a:cubicBezTo>
                  <a:cubicBezTo>
                    <a:pt x="38875" y="291"/>
                    <a:pt x="50972" y="12768"/>
                    <a:pt x="50877" y="2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4C0C0-96A9-4EDC-BE93-0C3EDCED887A}"/>
                </a:ext>
              </a:extLst>
            </p:cNvPr>
            <p:cNvSpPr/>
            <p:nvPr/>
          </p:nvSpPr>
          <p:spPr>
            <a:xfrm>
              <a:off x="2879306" y="5725474"/>
              <a:ext cx="50870" cy="50963"/>
            </a:xfrm>
            <a:custGeom>
              <a:avLst/>
              <a:gdLst>
                <a:gd name="connsiteX0" fmla="*/ 25056 w 50870"/>
                <a:gd name="connsiteY0" fmla="*/ 2 h 50963"/>
                <a:gd name="connsiteX1" fmla="*/ 50868 w 50870"/>
                <a:gd name="connsiteY1" fmla="*/ 25148 h 50963"/>
                <a:gd name="connsiteX2" fmla="*/ 25722 w 50870"/>
                <a:gd name="connsiteY2" fmla="*/ 50961 h 50963"/>
                <a:gd name="connsiteX3" fmla="*/ 5 w 50870"/>
                <a:gd name="connsiteY3" fmla="*/ 25815 h 50963"/>
                <a:gd name="connsiteX4" fmla="*/ 25056 w 50870"/>
                <a:gd name="connsiteY4" fmla="*/ 2 h 5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0" h="50963">
                  <a:moveTo>
                    <a:pt x="25056" y="2"/>
                  </a:moveTo>
                  <a:cubicBezTo>
                    <a:pt x="38105" y="-188"/>
                    <a:pt x="50678" y="12004"/>
                    <a:pt x="50868" y="25148"/>
                  </a:cubicBezTo>
                  <a:cubicBezTo>
                    <a:pt x="51059" y="38197"/>
                    <a:pt x="38867" y="50770"/>
                    <a:pt x="25722" y="50961"/>
                  </a:cubicBezTo>
                  <a:cubicBezTo>
                    <a:pt x="12673" y="51151"/>
                    <a:pt x="195" y="38959"/>
                    <a:pt x="5" y="25815"/>
                  </a:cubicBezTo>
                  <a:cubicBezTo>
                    <a:pt x="-281" y="12766"/>
                    <a:pt x="11911" y="193"/>
                    <a:pt x="25056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7C039B-5C7C-445D-9A4D-91C8292B90CB}"/>
                </a:ext>
              </a:extLst>
            </p:cNvPr>
            <p:cNvSpPr/>
            <p:nvPr/>
          </p:nvSpPr>
          <p:spPr>
            <a:xfrm>
              <a:off x="2652138" y="5400767"/>
              <a:ext cx="50963" cy="50867"/>
            </a:xfrm>
            <a:custGeom>
              <a:avLst/>
              <a:gdLst>
                <a:gd name="connsiteX0" fmla="*/ 50961 w 50963"/>
                <a:gd name="connsiteY0" fmla="*/ 25720 h 50867"/>
                <a:gd name="connsiteX1" fmla="*/ 25148 w 50963"/>
                <a:gd name="connsiteY1" fmla="*/ 50866 h 50867"/>
                <a:gd name="connsiteX2" fmla="*/ 2 w 50963"/>
                <a:gd name="connsiteY2" fmla="*/ 25053 h 50867"/>
                <a:gd name="connsiteX3" fmla="*/ 25815 w 50963"/>
                <a:gd name="connsiteY3" fmla="*/ 2 h 50867"/>
                <a:gd name="connsiteX4" fmla="*/ 50961 w 50963"/>
                <a:gd name="connsiteY4" fmla="*/ 25720 h 5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3" h="50867">
                  <a:moveTo>
                    <a:pt x="50961" y="25720"/>
                  </a:moveTo>
                  <a:cubicBezTo>
                    <a:pt x="50770" y="38769"/>
                    <a:pt x="38197" y="51056"/>
                    <a:pt x="25148" y="50866"/>
                  </a:cubicBezTo>
                  <a:cubicBezTo>
                    <a:pt x="12099" y="50675"/>
                    <a:pt x="-188" y="38102"/>
                    <a:pt x="2" y="25053"/>
                  </a:cubicBezTo>
                  <a:cubicBezTo>
                    <a:pt x="193" y="12004"/>
                    <a:pt x="12670" y="-188"/>
                    <a:pt x="25815" y="2"/>
                  </a:cubicBezTo>
                  <a:cubicBezTo>
                    <a:pt x="38959" y="193"/>
                    <a:pt x="51151" y="12670"/>
                    <a:pt x="50961" y="2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2F9359-6DAF-40B3-9F5F-D822F5400B19}"/>
                </a:ext>
              </a:extLst>
            </p:cNvPr>
            <p:cNvSpPr/>
            <p:nvPr/>
          </p:nvSpPr>
          <p:spPr>
            <a:xfrm>
              <a:off x="2972085" y="5855300"/>
              <a:ext cx="50110" cy="26482"/>
            </a:xfrm>
            <a:custGeom>
              <a:avLst/>
              <a:gdLst>
                <a:gd name="connsiteX0" fmla="*/ 50006 w 50110"/>
                <a:gd name="connsiteY0" fmla="*/ 26482 h 26482"/>
                <a:gd name="connsiteX1" fmla="*/ 50102 w 50110"/>
                <a:gd name="connsiteY1" fmla="*/ 25625 h 26482"/>
                <a:gd name="connsiteX2" fmla="*/ 25336 w 50110"/>
                <a:gd name="connsiteY2" fmla="*/ 2 h 26482"/>
                <a:gd name="connsiteX3" fmla="*/ 0 w 50110"/>
                <a:gd name="connsiteY3" fmla="*/ 25148 h 26482"/>
                <a:gd name="connsiteX4" fmla="*/ 191 w 50110"/>
                <a:gd name="connsiteY4" fmla="*/ 26482 h 26482"/>
                <a:gd name="connsiteX5" fmla="*/ 50006 w 50110"/>
                <a:gd name="connsiteY5" fmla="*/ 26482 h 2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10" h="26482">
                  <a:moveTo>
                    <a:pt x="50006" y="26482"/>
                  </a:moveTo>
                  <a:cubicBezTo>
                    <a:pt x="50006" y="26196"/>
                    <a:pt x="50102" y="25911"/>
                    <a:pt x="50102" y="25625"/>
                  </a:cubicBezTo>
                  <a:cubicBezTo>
                    <a:pt x="50483" y="12385"/>
                    <a:pt x="38672" y="193"/>
                    <a:pt x="25336" y="2"/>
                  </a:cubicBezTo>
                  <a:cubicBezTo>
                    <a:pt x="12002" y="-188"/>
                    <a:pt x="0" y="11813"/>
                    <a:pt x="0" y="25148"/>
                  </a:cubicBezTo>
                  <a:cubicBezTo>
                    <a:pt x="0" y="25625"/>
                    <a:pt x="95" y="26006"/>
                    <a:pt x="191" y="26482"/>
                  </a:cubicBezTo>
                  <a:lnTo>
                    <a:pt x="50006" y="264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C3A2EB-550D-4386-8D4D-C6C376CE5F78}"/>
                </a:ext>
              </a:extLst>
            </p:cNvPr>
            <p:cNvSpPr/>
            <p:nvPr/>
          </p:nvSpPr>
          <p:spPr>
            <a:xfrm>
              <a:off x="2935119" y="5736521"/>
              <a:ext cx="50110" cy="50013"/>
            </a:xfrm>
            <a:custGeom>
              <a:avLst/>
              <a:gdLst>
                <a:gd name="connsiteX0" fmla="*/ 50110 w 50110"/>
                <a:gd name="connsiteY0" fmla="*/ 24960 h 50013"/>
                <a:gd name="connsiteX1" fmla="*/ 24774 w 50110"/>
                <a:gd name="connsiteY1" fmla="*/ 50011 h 50013"/>
                <a:gd name="connsiteX2" fmla="*/ 9 w 50110"/>
                <a:gd name="connsiteY2" fmla="*/ 24389 h 50013"/>
                <a:gd name="connsiteX3" fmla="*/ 24679 w 50110"/>
                <a:gd name="connsiteY3" fmla="*/ 5 h 50013"/>
                <a:gd name="connsiteX4" fmla="*/ 50110 w 50110"/>
                <a:gd name="connsiteY4" fmla="*/ 24960 h 5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013">
                  <a:moveTo>
                    <a:pt x="50110" y="24960"/>
                  </a:moveTo>
                  <a:cubicBezTo>
                    <a:pt x="50110" y="38295"/>
                    <a:pt x="38109" y="50202"/>
                    <a:pt x="24774" y="50011"/>
                  </a:cubicBezTo>
                  <a:cubicBezTo>
                    <a:pt x="11439" y="49821"/>
                    <a:pt x="-372" y="37629"/>
                    <a:pt x="9" y="24389"/>
                  </a:cubicBezTo>
                  <a:cubicBezTo>
                    <a:pt x="390" y="11530"/>
                    <a:pt x="11820" y="195"/>
                    <a:pt x="24679" y="5"/>
                  </a:cubicBezTo>
                  <a:cubicBezTo>
                    <a:pt x="37918" y="-281"/>
                    <a:pt x="50015" y="11626"/>
                    <a:pt x="50110" y="2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3DEEC7-A028-4ACF-8AE1-C2F7726B6A98}"/>
                </a:ext>
              </a:extLst>
            </p:cNvPr>
            <p:cNvSpPr/>
            <p:nvPr/>
          </p:nvSpPr>
          <p:spPr>
            <a:xfrm>
              <a:off x="2507333" y="5261132"/>
              <a:ext cx="50133" cy="50115"/>
            </a:xfrm>
            <a:custGeom>
              <a:avLst/>
              <a:gdLst>
                <a:gd name="connsiteX0" fmla="*/ 50129 w 50133"/>
                <a:gd name="connsiteY0" fmla="*/ 25528 h 50115"/>
                <a:gd name="connsiteX1" fmla="*/ 24316 w 50133"/>
                <a:gd name="connsiteY1" fmla="*/ 50102 h 50115"/>
                <a:gd name="connsiteX2" fmla="*/ 27 w 50133"/>
                <a:gd name="connsiteY2" fmla="*/ 23908 h 50115"/>
                <a:gd name="connsiteX3" fmla="*/ 25173 w 50133"/>
                <a:gd name="connsiteY3" fmla="*/ 1 h 50115"/>
                <a:gd name="connsiteX4" fmla="*/ 50129 w 50133"/>
                <a:gd name="connsiteY4" fmla="*/ 25528 h 5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50115">
                  <a:moveTo>
                    <a:pt x="50129" y="25528"/>
                  </a:moveTo>
                  <a:cubicBezTo>
                    <a:pt x="49843" y="38862"/>
                    <a:pt x="37556" y="50578"/>
                    <a:pt x="24316" y="50102"/>
                  </a:cubicBezTo>
                  <a:cubicBezTo>
                    <a:pt x="10981" y="49626"/>
                    <a:pt x="-639" y="37148"/>
                    <a:pt x="27" y="23908"/>
                  </a:cubicBezTo>
                  <a:cubicBezTo>
                    <a:pt x="694" y="11050"/>
                    <a:pt x="12410" y="-95"/>
                    <a:pt x="25173" y="1"/>
                  </a:cubicBezTo>
                  <a:cubicBezTo>
                    <a:pt x="38508" y="96"/>
                    <a:pt x="50415" y="12193"/>
                    <a:pt x="50129" y="25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DFFE41-6C63-43F9-8FAB-AEE36D689C6C}"/>
                </a:ext>
              </a:extLst>
            </p:cNvPr>
            <p:cNvSpPr/>
            <p:nvPr/>
          </p:nvSpPr>
          <p:spPr>
            <a:xfrm>
              <a:off x="2562871" y="5271705"/>
              <a:ext cx="50026" cy="50106"/>
            </a:xfrm>
            <a:custGeom>
              <a:avLst/>
              <a:gdLst>
                <a:gd name="connsiteX0" fmla="*/ 50026 w 50026"/>
                <a:gd name="connsiteY0" fmla="*/ 25241 h 50106"/>
                <a:gd name="connsiteX1" fmla="*/ 24499 w 50026"/>
                <a:gd name="connsiteY1" fmla="*/ 50102 h 50106"/>
                <a:gd name="connsiteX2" fmla="*/ 20 w 50026"/>
                <a:gd name="connsiteY2" fmla="*/ 24194 h 50106"/>
                <a:gd name="connsiteX3" fmla="*/ 24976 w 50026"/>
                <a:gd name="connsiteY3" fmla="*/ 0 h 50106"/>
                <a:gd name="connsiteX4" fmla="*/ 50026 w 50026"/>
                <a:gd name="connsiteY4" fmla="*/ 25241 h 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26" h="50106">
                  <a:moveTo>
                    <a:pt x="50026" y="25241"/>
                  </a:moveTo>
                  <a:cubicBezTo>
                    <a:pt x="49931" y="38576"/>
                    <a:pt x="37739" y="50387"/>
                    <a:pt x="24499" y="50102"/>
                  </a:cubicBezTo>
                  <a:cubicBezTo>
                    <a:pt x="11164" y="49816"/>
                    <a:pt x="-551" y="37433"/>
                    <a:pt x="20" y="24194"/>
                  </a:cubicBezTo>
                  <a:cubicBezTo>
                    <a:pt x="496" y="11335"/>
                    <a:pt x="12117" y="95"/>
                    <a:pt x="24976" y="0"/>
                  </a:cubicBezTo>
                  <a:cubicBezTo>
                    <a:pt x="38215" y="0"/>
                    <a:pt x="50122" y="11906"/>
                    <a:pt x="50026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49EB8E6-2459-4437-9B2E-6EB5ECE7A6C6}"/>
                </a:ext>
              </a:extLst>
            </p:cNvPr>
            <p:cNvSpPr/>
            <p:nvPr/>
          </p:nvSpPr>
          <p:spPr>
            <a:xfrm>
              <a:off x="2890263" y="5670413"/>
              <a:ext cx="50104" cy="50110"/>
            </a:xfrm>
            <a:custGeom>
              <a:avLst/>
              <a:gdLst>
                <a:gd name="connsiteX0" fmla="*/ 25053 w 50104"/>
                <a:gd name="connsiteY0" fmla="*/ 50110 h 50110"/>
                <a:gd name="connsiteX1" fmla="*/ 2 w 50104"/>
                <a:gd name="connsiteY1" fmla="*/ 24774 h 50110"/>
                <a:gd name="connsiteX2" fmla="*/ 25720 w 50104"/>
                <a:gd name="connsiteY2" fmla="*/ 9 h 50110"/>
                <a:gd name="connsiteX3" fmla="*/ 50104 w 50104"/>
                <a:gd name="connsiteY3" fmla="*/ 24679 h 50110"/>
                <a:gd name="connsiteX4" fmla="*/ 25053 w 50104"/>
                <a:gd name="connsiteY4" fmla="*/ 50110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4" h="50110">
                  <a:moveTo>
                    <a:pt x="25053" y="50110"/>
                  </a:moveTo>
                  <a:cubicBezTo>
                    <a:pt x="11718" y="50110"/>
                    <a:pt x="-188" y="38109"/>
                    <a:pt x="2" y="24774"/>
                  </a:cubicBezTo>
                  <a:cubicBezTo>
                    <a:pt x="193" y="11439"/>
                    <a:pt x="12385" y="-372"/>
                    <a:pt x="25720" y="9"/>
                  </a:cubicBezTo>
                  <a:cubicBezTo>
                    <a:pt x="38579" y="390"/>
                    <a:pt x="49913" y="11915"/>
                    <a:pt x="50104" y="24679"/>
                  </a:cubicBezTo>
                  <a:cubicBezTo>
                    <a:pt x="50199" y="38109"/>
                    <a:pt x="38388" y="50110"/>
                    <a:pt x="25053" y="50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F9F537-13F2-470F-B659-94A3FE54F058}"/>
                </a:ext>
              </a:extLst>
            </p:cNvPr>
            <p:cNvSpPr/>
            <p:nvPr/>
          </p:nvSpPr>
          <p:spPr>
            <a:xfrm>
              <a:off x="2708052" y="5411614"/>
              <a:ext cx="50110" cy="50117"/>
            </a:xfrm>
            <a:custGeom>
              <a:avLst/>
              <a:gdLst>
                <a:gd name="connsiteX0" fmla="*/ 50102 w 50110"/>
                <a:gd name="connsiteY0" fmla="*/ 24493 h 50117"/>
                <a:gd name="connsiteX1" fmla="*/ 25336 w 50110"/>
                <a:gd name="connsiteY1" fmla="*/ 50116 h 50117"/>
                <a:gd name="connsiteX2" fmla="*/ 0 w 50110"/>
                <a:gd name="connsiteY2" fmla="*/ 24970 h 50117"/>
                <a:gd name="connsiteX3" fmla="*/ 24194 w 50110"/>
                <a:gd name="connsiteY3" fmla="*/ 14 h 50117"/>
                <a:gd name="connsiteX4" fmla="*/ 50102 w 50110"/>
                <a:gd name="connsiteY4" fmla="*/ 24493 h 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117">
                  <a:moveTo>
                    <a:pt x="50102" y="24493"/>
                  </a:moveTo>
                  <a:cubicBezTo>
                    <a:pt x="50483" y="37828"/>
                    <a:pt x="38672" y="49925"/>
                    <a:pt x="25336" y="50116"/>
                  </a:cubicBezTo>
                  <a:cubicBezTo>
                    <a:pt x="12002" y="50306"/>
                    <a:pt x="0" y="38305"/>
                    <a:pt x="0" y="24970"/>
                  </a:cubicBezTo>
                  <a:cubicBezTo>
                    <a:pt x="0" y="12206"/>
                    <a:pt x="11335" y="491"/>
                    <a:pt x="24194" y="14"/>
                  </a:cubicBezTo>
                  <a:cubicBezTo>
                    <a:pt x="37338" y="-462"/>
                    <a:pt x="49721" y="11159"/>
                    <a:pt x="50102" y="24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F4C663C-166F-44B1-B62C-718C985CFE9B}"/>
                </a:ext>
              </a:extLst>
            </p:cNvPr>
            <p:cNvSpPr/>
            <p:nvPr/>
          </p:nvSpPr>
          <p:spPr>
            <a:xfrm>
              <a:off x="2663162" y="5345706"/>
              <a:ext cx="50131" cy="50110"/>
            </a:xfrm>
            <a:custGeom>
              <a:avLst/>
              <a:gdLst>
                <a:gd name="connsiteX0" fmla="*/ 24411 w 50131"/>
                <a:gd name="connsiteY0" fmla="*/ 9 h 50110"/>
                <a:gd name="connsiteX1" fmla="*/ 50129 w 50131"/>
                <a:gd name="connsiteY1" fmla="*/ 24774 h 50110"/>
                <a:gd name="connsiteX2" fmla="*/ 25078 w 50131"/>
                <a:gd name="connsiteY2" fmla="*/ 50110 h 50110"/>
                <a:gd name="connsiteX3" fmla="*/ 27 w 50131"/>
                <a:gd name="connsiteY3" fmla="*/ 26012 h 50110"/>
                <a:gd name="connsiteX4" fmla="*/ 24411 w 50131"/>
                <a:gd name="connsiteY4" fmla="*/ 9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1" h="50110">
                  <a:moveTo>
                    <a:pt x="24411" y="9"/>
                  </a:moveTo>
                  <a:cubicBezTo>
                    <a:pt x="37651" y="-372"/>
                    <a:pt x="49938" y="11439"/>
                    <a:pt x="50129" y="24774"/>
                  </a:cubicBezTo>
                  <a:cubicBezTo>
                    <a:pt x="50319" y="38109"/>
                    <a:pt x="38413" y="50110"/>
                    <a:pt x="25078" y="50110"/>
                  </a:cubicBezTo>
                  <a:cubicBezTo>
                    <a:pt x="12315" y="50110"/>
                    <a:pt x="599" y="38871"/>
                    <a:pt x="27" y="26012"/>
                  </a:cubicBezTo>
                  <a:cubicBezTo>
                    <a:pt x="-639" y="12772"/>
                    <a:pt x="10981" y="295"/>
                    <a:pt x="2441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71E15D-D712-4E8C-A524-47CBDD3032BF}"/>
                </a:ext>
              </a:extLst>
            </p:cNvPr>
            <p:cNvSpPr/>
            <p:nvPr/>
          </p:nvSpPr>
          <p:spPr>
            <a:xfrm>
              <a:off x="2752912" y="5475064"/>
              <a:ext cx="50105" cy="50116"/>
            </a:xfrm>
            <a:custGeom>
              <a:avLst/>
              <a:gdLst>
                <a:gd name="connsiteX0" fmla="*/ 25053 w 50105"/>
                <a:gd name="connsiteY0" fmla="*/ 1 h 50116"/>
                <a:gd name="connsiteX1" fmla="*/ 50104 w 50105"/>
                <a:gd name="connsiteY1" fmla="*/ 25432 h 50116"/>
                <a:gd name="connsiteX2" fmla="*/ 24386 w 50105"/>
                <a:gd name="connsiteY2" fmla="*/ 50102 h 50116"/>
                <a:gd name="connsiteX3" fmla="*/ 2 w 50105"/>
                <a:gd name="connsiteY3" fmla="*/ 25337 h 50116"/>
                <a:gd name="connsiteX4" fmla="*/ 25053 w 50105"/>
                <a:gd name="connsiteY4" fmla="*/ 1 h 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5" h="50116">
                  <a:moveTo>
                    <a:pt x="25053" y="1"/>
                  </a:moveTo>
                  <a:cubicBezTo>
                    <a:pt x="38388" y="1"/>
                    <a:pt x="50294" y="12097"/>
                    <a:pt x="50104" y="25432"/>
                  </a:cubicBezTo>
                  <a:cubicBezTo>
                    <a:pt x="49913" y="38767"/>
                    <a:pt x="37626" y="50578"/>
                    <a:pt x="24386" y="50102"/>
                  </a:cubicBezTo>
                  <a:cubicBezTo>
                    <a:pt x="11527" y="49721"/>
                    <a:pt x="193" y="38196"/>
                    <a:pt x="2" y="25337"/>
                  </a:cubicBezTo>
                  <a:cubicBezTo>
                    <a:pt x="-188" y="12002"/>
                    <a:pt x="11718" y="-95"/>
                    <a:pt x="25053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583BA79-BC54-4615-820E-0435B1A0DE03}"/>
                </a:ext>
              </a:extLst>
            </p:cNvPr>
            <p:cNvSpPr/>
            <p:nvPr/>
          </p:nvSpPr>
          <p:spPr>
            <a:xfrm>
              <a:off x="2853403" y="5551722"/>
              <a:ext cx="49825" cy="49930"/>
            </a:xfrm>
            <a:custGeom>
              <a:avLst/>
              <a:gdLst>
                <a:gd name="connsiteX0" fmla="*/ 24670 w 49825"/>
                <a:gd name="connsiteY0" fmla="*/ 49930 h 49930"/>
                <a:gd name="connsiteX1" fmla="*/ 1 w 49825"/>
                <a:gd name="connsiteY1" fmla="*/ 25069 h 49930"/>
                <a:gd name="connsiteX2" fmla="*/ 25813 w 49825"/>
                <a:gd name="connsiteY2" fmla="*/ 18 h 49930"/>
                <a:gd name="connsiteX3" fmla="*/ 49816 w 49825"/>
                <a:gd name="connsiteY3" fmla="*/ 25546 h 49930"/>
                <a:gd name="connsiteX4" fmla="*/ 24670 w 49825"/>
                <a:gd name="connsiteY4" fmla="*/ 49930 h 4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5" h="49930">
                  <a:moveTo>
                    <a:pt x="24670" y="49930"/>
                  </a:moveTo>
                  <a:cubicBezTo>
                    <a:pt x="12383" y="49739"/>
                    <a:pt x="1" y="37357"/>
                    <a:pt x="1" y="25069"/>
                  </a:cubicBezTo>
                  <a:cubicBezTo>
                    <a:pt x="-95" y="12306"/>
                    <a:pt x="13145" y="-553"/>
                    <a:pt x="25813" y="18"/>
                  </a:cubicBezTo>
                  <a:cubicBezTo>
                    <a:pt x="38196" y="590"/>
                    <a:pt x="50197" y="13354"/>
                    <a:pt x="49816" y="25546"/>
                  </a:cubicBezTo>
                  <a:cubicBezTo>
                    <a:pt x="49435" y="37833"/>
                    <a:pt x="36862" y="50025"/>
                    <a:pt x="24670" y="49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D39A3C6-076F-4807-A20E-803955232A5B}"/>
                </a:ext>
              </a:extLst>
            </p:cNvPr>
            <p:cNvSpPr/>
            <p:nvPr/>
          </p:nvSpPr>
          <p:spPr>
            <a:xfrm>
              <a:off x="2900925" y="5615077"/>
              <a:ext cx="49824" cy="49917"/>
            </a:xfrm>
            <a:custGeom>
              <a:avLst/>
              <a:gdLst>
                <a:gd name="connsiteX0" fmla="*/ 49824 w 49824"/>
                <a:gd name="connsiteY0" fmla="*/ 25055 h 49917"/>
                <a:gd name="connsiteX1" fmla="*/ 25154 w 49824"/>
                <a:gd name="connsiteY1" fmla="*/ 49915 h 49917"/>
                <a:gd name="connsiteX2" fmla="*/ 8 w 49824"/>
                <a:gd name="connsiteY2" fmla="*/ 25532 h 49917"/>
                <a:gd name="connsiteX3" fmla="*/ 25345 w 49824"/>
                <a:gd name="connsiteY3" fmla="*/ 5 h 49917"/>
                <a:gd name="connsiteX4" fmla="*/ 49824 w 49824"/>
                <a:gd name="connsiteY4" fmla="*/ 25055 h 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4" h="49917">
                  <a:moveTo>
                    <a:pt x="49824" y="25055"/>
                  </a:moveTo>
                  <a:cubicBezTo>
                    <a:pt x="49729" y="37342"/>
                    <a:pt x="37346" y="49725"/>
                    <a:pt x="25154" y="49915"/>
                  </a:cubicBezTo>
                  <a:cubicBezTo>
                    <a:pt x="12962" y="50106"/>
                    <a:pt x="389" y="37819"/>
                    <a:pt x="8" y="25532"/>
                  </a:cubicBezTo>
                  <a:cubicBezTo>
                    <a:pt x="-373" y="12863"/>
                    <a:pt x="12676" y="-281"/>
                    <a:pt x="25345" y="5"/>
                  </a:cubicBezTo>
                  <a:cubicBezTo>
                    <a:pt x="37632" y="290"/>
                    <a:pt x="49919" y="12863"/>
                    <a:pt x="49824" y="25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02103B2-0D13-4810-9BBC-C0BF2CA98A26}"/>
                </a:ext>
              </a:extLst>
            </p:cNvPr>
            <p:cNvSpPr/>
            <p:nvPr/>
          </p:nvSpPr>
          <p:spPr>
            <a:xfrm>
              <a:off x="2808536" y="5485728"/>
              <a:ext cx="49820" cy="49916"/>
            </a:xfrm>
            <a:custGeom>
              <a:avLst/>
              <a:gdLst>
                <a:gd name="connsiteX0" fmla="*/ 49820 w 49820"/>
                <a:gd name="connsiteY0" fmla="*/ 25151 h 49916"/>
                <a:gd name="connsiteX1" fmla="*/ 25055 w 49820"/>
                <a:gd name="connsiteY1" fmla="*/ 49916 h 49916"/>
                <a:gd name="connsiteX2" fmla="*/ 5 w 49820"/>
                <a:gd name="connsiteY2" fmla="*/ 25437 h 49916"/>
                <a:gd name="connsiteX3" fmla="*/ 25436 w 49820"/>
                <a:gd name="connsiteY3" fmla="*/ 5 h 49916"/>
                <a:gd name="connsiteX4" fmla="*/ 49820 w 49820"/>
                <a:gd name="connsiteY4" fmla="*/ 25151 h 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0" h="49916">
                  <a:moveTo>
                    <a:pt x="49820" y="25151"/>
                  </a:moveTo>
                  <a:cubicBezTo>
                    <a:pt x="49725" y="37438"/>
                    <a:pt x="37343" y="49820"/>
                    <a:pt x="25055" y="49916"/>
                  </a:cubicBezTo>
                  <a:cubicBezTo>
                    <a:pt x="12863" y="50011"/>
                    <a:pt x="290" y="37724"/>
                    <a:pt x="5" y="25437"/>
                  </a:cubicBezTo>
                  <a:cubicBezTo>
                    <a:pt x="-281" y="12673"/>
                    <a:pt x="12768" y="-281"/>
                    <a:pt x="25436" y="5"/>
                  </a:cubicBezTo>
                  <a:cubicBezTo>
                    <a:pt x="37724" y="290"/>
                    <a:pt x="49916" y="12863"/>
                    <a:pt x="49820" y="25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36C6467-8BED-4859-834B-197ABA415B32}"/>
                </a:ext>
              </a:extLst>
            </p:cNvPr>
            <p:cNvSpPr/>
            <p:nvPr/>
          </p:nvSpPr>
          <p:spPr>
            <a:xfrm>
              <a:off x="2763582" y="5419719"/>
              <a:ext cx="49829" cy="49845"/>
            </a:xfrm>
            <a:custGeom>
              <a:avLst/>
              <a:gdLst>
                <a:gd name="connsiteX0" fmla="*/ 24479 w 49829"/>
                <a:gd name="connsiteY0" fmla="*/ 5 h 49845"/>
                <a:gd name="connsiteX1" fmla="*/ 49816 w 49829"/>
                <a:gd name="connsiteY1" fmla="*/ 24199 h 49845"/>
                <a:gd name="connsiteX2" fmla="*/ 26003 w 49829"/>
                <a:gd name="connsiteY2" fmla="*/ 49821 h 49845"/>
                <a:gd name="connsiteX3" fmla="*/ 0 w 49829"/>
                <a:gd name="connsiteY3" fmla="*/ 24960 h 49845"/>
                <a:gd name="connsiteX4" fmla="*/ 24479 w 49829"/>
                <a:gd name="connsiteY4" fmla="*/ 5 h 4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9" h="49845">
                  <a:moveTo>
                    <a:pt x="24479" y="5"/>
                  </a:moveTo>
                  <a:cubicBezTo>
                    <a:pt x="36671" y="-281"/>
                    <a:pt x="49340" y="11911"/>
                    <a:pt x="49816" y="24199"/>
                  </a:cubicBezTo>
                  <a:cubicBezTo>
                    <a:pt x="50292" y="36295"/>
                    <a:pt x="38291" y="49154"/>
                    <a:pt x="26003" y="49821"/>
                  </a:cubicBezTo>
                  <a:cubicBezTo>
                    <a:pt x="13335" y="50487"/>
                    <a:pt x="0" y="37819"/>
                    <a:pt x="0" y="24960"/>
                  </a:cubicBezTo>
                  <a:cubicBezTo>
                    <a:pt x="0" y="12768"/>
                    <a:pt x="12287" y="291"/>
                    <a:pt x="24479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E1A26DD-621F-4A97-9416-A764D3F30FF4}"/>
                </a:ext>
              </a:extLst>
            </p:cNvPr>
            <p:cNvSpPr/>
            <p:nvPr/>
          </p:nvSpPr>
          <p:spPr>
            <a:xfrm>
              <a:off x="2471737" y="5197884"/>
              <a:ext cx="40672" cy="49916"/>
            </a:xfrm>
            <a:custGeom>
              <a:avLst/>
              <a:gdLst>
                <a:gd name="connsiteX0" fmla="*/ 16193 w 40672"/>
                <a:gd name="connsiteY0" fmla="*/ 2 h 49916"/>
                <a:gd name="connsiteX1" fmla="*/ 0 w 40672"/>
                <a:gd name="connsiteY1" fmla="*/ 6670 h 49916"/>
                <a:gd name="connsiteX2" fmla="*/ 0 w 40672"/>
                <a:gd name="connsiteY2" fmla="*/ 43246 h 49916"/>
                <a:gd name="connsiteX3" fmla="*/ 16002 w 40672"/>
                <a:gd name="connsiteY3" fmla="*/ 49914 h 49916"/>
                <a:gd name="connsiteX4" fmla="*/ 40672 w 40672"/>
                <a:gd name="connsiteY4" fmla="*/ 25053 h 49916"/>
                <a:gd name="connsiteX5" fmla="*/ 16193 w 40672"/>
                <a:gd name="connsiteY5" fmla="*/ 2 h 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2" h="49916">
                  <a:moveTo>
                    <a:pt x="16193" y="2"/>
                  </a:moveTo>
                  <a:cubicBezTo>
                    <a:pt x="10382" y="-93"/>
                    <a:pt x="4667" y="2574"/>
                    <a:pt x="0" y="6670"/>
                  </a:cubicBezTo>
                  <a:lnTo>
                    <a:pt x="0" y="43246"/>
                  </a:lnTo>
                  <a:cubicBezTo>
                    <a:pt x="4572" y="47342"/>
                    <a:pt x="10287" y="50009"/>
                    <a:pt x="16002" y="49914"/>
                  </a:cubicBezTo>
                  <a:cubicBezTo>
                    <a:pt x="28289" y="49723"/>
                    <a:pt x="40672" y="37341"/>
                    <a:pt x="40672" y="25053"/>
                  </a:cubicBezTo>
                  <a:cubicBezTo>
                    <a:pt x="40767" y="12766"/>
                    <a:pt x="28480" y="288"/>
                    <a:pt x="16193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9F935B5-4817-4B36-A3B9-A54302B98C4B}"/>
                </a:ext>
              </a:extLst>
            </p:cNvPr>
            <p:cNvSpPr/>
            <p:nvPr/>
          </p:nvSpPr>
          <p:spPr>
            <a:xfrm>
              <a:off x="2946367" y="5681754"/>
              <a:ext cx="48675" cy="48675"/>
            </a:xfrm>
            <a:custGeom>
              <a:avLst/>
              <a:gdLst>
                <a:gd name="connsiteX0" fmla="*/ 48673 w 48675"/>
                <a:gd name="connsiteY0" fmla="*/ 24101 h 48675"/>
                <a:gd name="connsiteX1" fmla="*/ 24575 w 48675"/>
                <a:gd name="connsiteY1" fmla="*/ 48675 h 48675"/>
                <a:gd name="connsiteX2" fmla="*/ 1 w 48675"/>
                <a:gd name="connsiteY2" fmla="*/ 24577 h 48675"/>
                <a:gd name="connsiteX3" fmla="*/ 24099 w 48675"/>
                <a:gd name="connsiteY3" fmla="*/ 2 h 48675"/>
                <a:gd name="connsiteX4" fmla="*/ 48673 w 48675"/>
                <a:gd name="connsiteY4" fmla="*/ 24101 h 4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5" h="48675">
                  <a:moveTo>
                    <a:pt x="48673" y="24101"/>
                  </a:moveTo>
                  <a:cubicBezTo>
                    <a:pt x="48864" y="37150"/>
                    <a:pt x="37624" y="48580"/>
                    <a:pt x="24575" y="48675"/>
                  </a:cubicBezTo>
                  <a:cubicBezTo>
                    <a:pt x="11526" y="48770"/>
                    <a:pt x="96" y="37626"/>
                    <a:pt x="1" y="24577"/>
                  </a:cubicBezTo>
                  <a:cubicBezTo>
                    <a:pt x="-95" y="11528"/>
                    <a:pt x="11050" y="97"/>
                    <a:pt x="24099" y="2"/>
                  </a:cubicBezTo>
                  <a:cubicBezTo>
                    <a:pt x="37148" y="-188"/>
                    <a:pt x="48578" y="10956"/>
                    <a:pt x="48673" y="2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08C1FE-8D0D-4311-B2EE-1E5DEC00A3D2}"/>
                </a:ext>
              </a:extLst>
            </p:cNvPr>
            <p:cNvSpPr/>
            <p:nvPr/>
          </p:nvSpPr>
          <p:spPr>
            <a:xfrm>
              <a:off x="2518504" y="5206363"/>
              <a:ext cx="48769" cy="48769"/>
            </a:xfrm>
            <a:custGeom>
              <a:avLst/>
              <a:gdLst>
                <a:gd name="connsiteX0" fmla="*/ 48769 w 48769"/>
                <a:gd name="connsiteY0" fmla="*/ 24194 h 48769"/>
                <a:gd name="connsiteX1" fmla="*/ 24575 w 48769"/>
                <a:gd name="connsiteY1" fmla="*/ 48769 h 48769"/>
                <a:gd name="connsiteX2" fmla="*/ 1 w 48769"/>
                <a:gd name="connsiteY2" fmla="*/ 24575 h 48769"/>
                <a:gd name="connsiteX3" fmla="*/ 24194 w 48769"/>
                <a:gd name="connsiteY3" fmla="*/ 1 h 48769"/>
                <a:gd name="connsiteX4" fmla="*/ 48769 w 48769"/>
                <a:gd name="connsiteY4" fmla="*/ 24194 h 4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9" h="48769">
                  <a:moveTo>
                    <a:pt x="48769" y="24194"/>
                  </a:moveTo>
                  <a:cubicBezTo>
                    <a:pt x="48864" y="37243"/>
                    <a:pt x="37624" y="48578"/>
                    <a:pt x="24575" y="48769"/>
                  </a:cubicBezTo>
                  <a:cubicBezTo>
                    <a:pt x="11526" y="48864"/>
                    <a:pt x="96" y="37624"/>
                    <a:pt x="1" y="24575"/>
                  </a:cubicBezTo>
                  <a:cubicBezTo>
                    <a:pt x="-95" y="11621"/>
                    <a:pt x="11145" y="96"/>
                    <a:pt x="24194" y="1"/>
                  </a:cubicBezTo>
                  <a:cubicBezTo>
                    <a:pt x="37243" y="-95"/>
                    <a:pt x="48673" y="11240"/>
                    <a:pt x="48769" y="24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75B91F-506A-4009-99E9-85AE1CDE27A4}"/>
                </a:ext>
              </a:extLst>
            </p:cNvPr>
            <p:cNvSpPr/>
            <p:nvPr/>
          </p:nvSpPr>
          <p:spPr>
            <a:xfrm>
              <a:off x="2980652" y="5800528"/>
              <a:ext cx="48778" cy="48778"/>
            </a:xfrm>
            <a:custGeom>
              <a:avLst/>
              <a:gdLst>
                <a:gd name="connsiteX0" fmla="*/ 24866 w 48778"/>
                <a:gd name="connsiteY0" fmla="*/ 5 h 48778"/>
                <a:gd name="connsiteX1" fmla="*/ 48773 w 48778"/>
                <a:gd name="connsiteY1" fmla="*/ 24866 h 48778"/>
                <a:gd name="connsiteX2" fmla="*/ 23913 w 48778"/>
                <a:gd name="connsiteY2" fmla="*/ 48773 h 48778"/>
                <a:gd name="connsiteX3" fmla="*/ 5 w 48778"/>
                <a:gd name="connsiteY3" fmla="*/ 23913 h 48778"/>
                <a:gd name="connsiteX4" fmla="*/ 24866 w 48778"/>
                <a:gd name="connsiteY4" fmla="*/ 5 h 4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78" h="48778">
                  <a:moveTo>
                    <a:pt x="24866" y="5"/>
                  </a:moveTo>
                  <a:cubicBezTo>
                    <a:pt x="37915" y="291"/>
                    <a:pt x="49059" y="11912"/>
                    <a:pt x="48773" y="24866"/>
                  </a:cubicBezTo>
                  <a:cubicBezTo>
                    <a:pt x="48488" y="37915"/>
                    <a:pt x="36867" y="49059"/>
                    <a:pt x="23913" y="48773"/>
                  </a:cubicBezTo>
                  <a:cubicBezTo>
                    <a:pt x="10864" y="48488"/>
                    <a:pt x="-280" y="36962"/>
                    <a:pt x="5" y="23913"/>
                  </a:cubicBezTo>
                  <a:cubicBezTo>
                    <a:pt x="291" y="10768"/>
                    <a:pt x="11912" y="-280"/>
                    <a:pt x="24866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D24587-5421-4033-B9FB-00B55DD83994}"/>
                </a:ext>
              </a:extLst>
            </p:cNvPr>
            <p:cNvSpPr/>
            <p:nvPr/>
          </p:nvSpPr>
          <p:spPr>
            <a:xfrm>
              <a:off x="2618992" y="5283040"/>
              <a:ext cx="48673" cy="48673"/>
            </a:xfrm>
            <a:custGeom>
              <a:avLst/>
              <a:gdLst>
                <a:gd name="connsiteX0" fmla="*/ 24289 w 48673"/>
                <a:gd name="connsiteY0" fmla="*/ 48673 h 48673"/>
                <a:gd name="connsiteX1" fmla="*/ 1 w 48673"/>
                <a:gd name="connsiteY1" fmla="*/ 24290 h 48673"/>
                <a:gd name="connsiteX2" fmla="*/ 24385 w 48673"/>
                <a:gd name="connsiteY2" fmla="*/ 1 h 48673"/>
                <a:gd name="connsiteX3" fmla="*/ 48673 w 48673"/>
                <a:gd name="connsiteY3" fmla="*/ 24385 h 48673"/>
                <a:gd name="connsiteX4" fmla="*/ 24289 w 48673"/>
                <a:gd name="connsiteY4" fmla="*/ 48673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3">
                  <a:moveTo>
                    <a:pt x="24289" y="48673"/>
                  </a:moveTo>
                  <a:cubicBezTo>
                    <a:pt x="11240" y="48673"/>
                    <a:pt x="-95" y="37339"/>
                    <a:pt x="1" y="24290"/>
                  </a:cubicBezTo>
                  <a:cubicBezTo>
                    <a:pt x="1" y="11240"/>
                    <a:pt x="11431" y="-94"/>
                    <a:pt x="24385" y="1"/>
                  </a:cubicBezTo>
                  <a:cubicBezTo>
                    <a:pt x="37434" y="1"/>
                    <a:pt x="48769" y="11335"/>
                    <a:pt x="48673" y="24385"/>
                  </a:cubicBezTo>
                  <a:cubicBezTo>
                    <a:pt x="48673" y="37339"/>
                    <a:pt x="37339" y="48673"/>
                    <a:pt x="24289" y="48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109093C-2F68-462F-8A42-F7D9DCDC71C1}"/>
                </a:ext>
              </a:extLst>
            </p:cNvPr>
            <p:cNvSpPr/>
            <p:nvPr/>
          </p:nvSpPr>
          <p:spPr>
            <a:xfrm>
              <a:off x="2719291" y="5356954"/>
              <a:ext cx="48673" cy="48673"/>
            </a:xfrm>
            <a:custGeom>
              <a:avLst/>
              <a:gdLst>
                <a:gd name="connsiteX0" fmla="*/ 48673 w 48673"/>
                <a:gd name="connsiteY0" fmla="*/ 24385 h 48673"/>
                <a:gd name="connsiteX1" fmla="*/ 24289 w 48673"/>
                <a:gd name="connsiteY1" fmla="*/ 48673 h 48673"/>
                <a:gd name="connsiteX2" fmla="*/ 1 w 48673"/>
                <a:gd name="connsiteY2" fmla="*/ 24289 h 48673"/>
                <a:gd name="connsiteX3" fmla="*/ 24385 w 48673"/>
                <a:gd name="connsiteY3" fmla="*/ 1 h 48673"/>
                <a:gd name="connsiteX4" fmla="*/ 48673 w 48673"/>
                <a:gd name="connsiteY4" fmla="*/ 24385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3">
                  <a:moveTo>
                    <a:pt x="48673" y="24385"/>
                  </a:moveTo>
                  <a:cubicBezTo>
                    <a:pt x="48673" y="37434"/>
                    <a:pt x="37339" y="48769"/>
                    <a:pt x="24289" y="48673"/>
                  </a:cubicBezTo>
                  <a:cubicBezTo>
                    <a:pt x="11240" y="48673"/>
                    <a:pt x="-95" y="37338"/>
                    <a:pt x="1" y="24289"/>
                  </a:cubicBezTo>
                  <a:cubicBezTo>
                    <a:pt x="1" y="11240"/>
                    <a:pt x="11335" y="-95"/>
                    <a:pt x="24385" y="1"/>
                  </a:cubicBezTo>
                  <a:cubicBezTo>
                    <a:pt x="37434" y="1"/>
                    <a:pt x="48673" y="11335"/>
                    <a:pt x="48673" y="2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AD6BF4-3E7E-42F2-8678-A7CD5DC53262}"/>
                </a:ext>
              </a:extLst>
            </p:cNvPr>
            <p:cNvSpPr/>
            <p:nvPr/>
          </p:nvSpPr>
          <p:spPr>
            <a:xfrm>
              <a:off x="2910440" y="5561262"/>
              <a:ext cx="46614" cy="46583"/>
            </a:xfrm>
            <a:custGeom>
              <a:avLst/>
              <a:gdLst>
                <a:gd name="connsiteX0" fmla="*/ 23736 w 46614"/>
                <a:gd name="connsiteY0" fmla="*/ 3 h 46583"/>
                <a:gd name="connsiteX1" fmla="*/ 46596 w 46614"/>
                <a:gd name="connsiteY1" fmla="*/ 24387 h 46583"/>
                <a:gd name="connsiteX2" fmla="*/ 22878 w 46614"/>
                <a:gd name="connsiteY2" fmla="*/ 46581 h 46583"/>
                <a:gd name="connsiteX3" fmla="*/ 18 w 46614"/>
                <a:gd name="connsiteY3" fmla="*/ 22197 h 46583"/>
                <a:gd name="connsiteX4" fmla="*/ 23736 w 46614"/>
                <a:gd name="connsiteY4" fmla="*/ 3 h 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4" h="46583">
                  <a:moveTo>
                    <a:pt x="23736" y="3"/>
                  </a:moveTo>
                  <a:cubicBezTo>
                    <a:pt x="38309" y="194"/>
                    <a:pt x="47072" y="9624"/>
                    <a:pt x="46596" y="24387"/>
                  </a:cubicBezTo>
                  <a:cubicBezTo>
                    <a:pt x="46119" y="38389"/>
                    <a:pt x="37071" y="46771"/>
                    <a:pt x="22878" y="46581"/>
                  </a:cubicBezTo>
                  <a:cubicBezTo>
                    <a:pt x="8305" y="46390"/>
                    <a:pt x="-458" y="36865"/>
                    <a:pt x="18" y="22197"/>
                  </a:cubicBezTo>
                  <a:cubicBezTo>
                    <a:pt x="495" y="8195"/>
                    <a:pt x="9543" y="-187"/>
                    <a:pt x="2373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098CA8-5750-4B57-B9AB-79C4F479CAF1}"/>
                </a:ext>
              </a:extLst>
            </p:cNvPr>
            <p:cNvSpPr/>
            <p:nvPr/>
          </p:nvSpPr>
          <p:spPr>
            <a:xfrm>
              <a:off x="2675417" y="5291879"/>
              <a:ext cx="46599" cy="46712"/>
            </a:xfrm>
            <a:custGeom>
              <a:avLst/>
              <a:gdLst>
                <a:gd name="connsiteX0" fmla="*/ 22252 w 46599"/>
                <a:gd name="connsiteY0" fmla="*/ 46692 h 46712"/>
                <a:gd name="connsiteX1" fmla="*/ 59 w 46599"/>
                <a:gd name="connsiteY1" fmla="*/ 21642 h 46712"/>
                <a:gd name="connsiteX2" fmla="*/ 24348 w 46599"/>
                <a:gd name="connsiteY2" fmla="*/ 20 h 46712"/>
                <a:gd name="connsiteX3" fmla="*/ 46541 w 46599"/>
                <a:gd name="connsiteY3" fmla="*/ 25070 h 46712"/>
                <a:gd name="connsiteX4" fmla="*/ 22252 w 46599"/>
                <a:gd name="connsiteY4" fmla="*/ 46692 h 4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9" h="46712">
                  <a:moveTo>
                    <a:pt x="22252" y="46692"/>
                  </a:moveTo>
                  <a:cubicBezTo>
                    <a:pt x="7774" y="46216"/>
                    <a:pt x="-798" y="36501"/>
                    <a:pt x="59" y="21642"/>
                  </a:cubicBezTo>
                  <a:cubicBezTo>
                    <a:pt x="821" y="7735"/>
                    <a:pt x="10060" y="-456"/>
                    <a:pt x="24348" y="20"/>
                  </a:cubicBezTo>
                  <a:cubicBezTo>
                    <a:pt x="38826" y="496"/>
                    <a:pt x="47398" y="10211"/>
                    <a:pt x="46541" y="25070"/>
                  </a:cubicBezTo>
                  <a:cubicBezTo>
                    <a:pt x="45779" y="38977"/>
                    <a:pt x="36540" y="47169"/>
                    <a:pt x="22252" y="46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FCA253-2825-41BA-838B-5AC17D4C4F96}"/>
                </a:ext>
              </a:extLst>
            </p:cNvPr>
            <p:cNvSpPr/>
            <p:nvPr/>
          </p:nvSpPr>
          <p:spPr>
            <a:xfrm>
              <a:off x="2472187" y="5144153"/>
              <a:ext cx="46510" cy="46494"/>
            </a:xfrm>
            <a:custGeom>
              <a:avLst/>
              <a:gdLst>
                <a:gd name="connsiteX0" fmla="*/ 46508 w 46510"/>
                <a:gd name="connsiteY0" fmla="*/ 23634 h 46494"/>
                <a:gd name="connsiteX1" fmla="*/ 23172 w 46510"/>
                <a:gd name="connsiteY1" fmla="*/ 46494 h 46494"/>
                <a:gd name="connsiteX2" fmla="*/ 26 w 46510"/>
                <a:gd name="connsiteY2" fmla="*/ 22205 h 46494"/>
                <a:gd name="connsiteX3" fmla="*/ 24029 w 46510"/>
                <a:gd name="connsiteY3" fmla="*/ 12 h 46494"/>
                <a:gd name="connsiteX4" fmla="*/ 46508 w 46510"/>
                <a:gd name="connsiteY4" fmla="*/ 23634 h 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10" h="46494">
                  <a:moveTo>
                    <a:pt x="46508" y="23634"/>
                  </a:moveTo>
                  <a:cubicBezTo>
                    <a:pt x="46317" y="37827"/>
                    <a:pt x="37459" y="46494"/>
                    <a:pt x="23172" y="46494"/>
                  </a:cubicBezTo>
                  <a:cubicBezTo>
                    <a:pt x="8408" y="46494"/>
                    <a:pt x="-546" y="37064"/>
                    <a:pt x="26" y="22205"/>
                  </a:cubicBezTo>
                  <a:cubicBezTo>
                    <a:pt x="502" y="8109"/>
                    <a:pt x="9646" y="-369"/>
                    <a:pt x="24029" y="12"/>
                  </a:cubicBezTo>
                  <a:cubicBezTo>
                    <a:pt x="38126" y="298"/>
                    <a:pt x="46698" y="9347"/>
                    <a:pt x="46508" y="23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B4C25D8-1954-4D9E-8DB3-A661C58D6AB9}"/>
                </a:ext>
              </a:extLst>
            </p:cNvPr>
            <p:cNvSpPr/>
            <p:nvPr/>
          </p:nvSpPr>
          <p:spPr>
            <a:xfrm>
              <a:off x="2820706" y="5431909"/>
              <a:ext cx="46629" cy="46591"/>
            </a:xfrm>
            <a:custGeom>
              <a:avLst/>
              <a:gdLst>
                <a:gd name="connsiteX0" fmla="*/ 23934 w 46629"/>
                <a:gd name="connsiteY0" fmla="*/ 7 h 46591"/>
                <a:gd name="connsiteX1" fmla="*/ 46604 w 46629"/>
                <a:gd name="connsiteY1" fmla="*/ 24582 h 46591"/>
                <a:gd name="connsiteX2" fmla="*/ 22696 w 46629"/>
                <a:gd name="connsiteY2" fmla="*/ 46585 h 46591"/>
                <a:gd name="connsiteX3" fmla="*/ 26 w 46629"/>
                <a:gd name="connsiteY3" fmla="*/ 22010 h 46591"/>
                <a:gd name="connsiteX4" fmla="*/ 23934 w 46629"/>
                <a:gd name="connsiteY4" fmla="*/ 7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9" h="46591">
                  <a:moveTo>
                    <a:pt x="23934" y="7"/>
                  </a:moveTo>
                  <a:cubicBezTo>
                    <a:pt x="38412" y="293"/>
                    <a:pt x="47175" y="9818"/>
                    <a:pt x="46604" y="24582"/>
                  </a:cubicBezTo>
                  <a:cubicBezTo>
                    <a:pt x="46032" y="38583"/>
                    <a:pt x="36983" y="46870"/>
                    <a:pt x="22696" y="46585"/>
                  </a:cubicBezTo>
                  <a:cubicBezTo>
                    <a:pt x="8218" y="46299"/>
                    <a:pt x="-545" y="36774"/>
                    <a:pt x="26" y="22010"/>
                  </a:cubicBezTo>
                  <a:cubicBezTo>
                    <a:pt x="598" y="8008"/>
                    <a:pt x="9647" y="-279"/>
                    <a:pt x="23934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AED2F98-511A-4244-96D3-757C775E0EB7}"/>
                </a:ext>
              </a:extLst>
            </p:cNvPr>
            <p:cNvSpPr/>
            <p:nvPr/>
          </p:nvSpPr>
          <p:spPr>
            <a:xfrm>
              <a:off x="2992271" y="5746051"/>
              <a:ext cx="46685" cy="46672"/>
            </a:xfrm>
            <a:custGeom>
              <a:avLst/>
              <a:gdLst>
                <a:gd name="connsiteX0" fmla="*/ 23343 w 46685"/>
                <a:gd name="connsiteY0" fmla="*/ 46672 h 46672"/>
                <a:gd name="connsiteX1" fmla="*/ 7 w 46685"/>
                <a:gd name="connsiteY1" fmla="*/ 24003 h 46672"/>
                <a:gd name="connsiteX2" fmla="*/ 23343 w 46685"/>
                <a:gd name="connsiteY2" fmla="*/ 0 h 46672"/>
                <a:gd name="connsiteX3" fmla="*/ 46679 w 46685"/>
                <a:gd name="connsiteY3" fmla="*/ 22670 h 46672"/>
                <a:gd name="connsiteX4" fmla="*/ 23343 w 46685"/>
                <a:gd name="connsiteY4" fmla="*/ 46672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5" h="46672">
                  <a:moveTo>
                    <a:pt x="23343" y="46672"/>
                  </a:moveTo>
                  <a:cubicBezTo>
                    <a:pt x="9151" y="46672"/>
                    <a:pt x="292" y="38100"/>
                    <a:pt x="7" y="24003"/>
                  </a:cubicBezTo>
                  <a:cubicBezTo>
                    <a:pt x="-279" y="9239"/>
                    <a:pt x="8674" y="0"/>
                    <a:pt x="23343" y="0"/>
                  </a:cubicBezTo>
                  <a:cubicBezTo>
                    <a:pt x="37535" y="0"/>
                    <a:pt x="46393" y="8572"/>
                    <a:pt x="46679" y="22670"/>
                  </a:cubicBezTo>
                  <a:cubicBezTo>
                    <a:pt x="46965" y="37433"/>
                    <a:pt x="38011" y="46672"/>
                    <a:pt x="23343" y="46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178BD8-4F24-4A58-970A-C040E2A076B9}"/>
                </a:ext>
              </a:extLst>
            </p:cNvPr>
            <p:cNvSpPr/>
            <p:nvPr/>
          </p:nvSpPr>
          <p:spPr>
            <a:xfrm>
              <a:off x="2572416" y="5217978"/>
              <a:ext cx="46672" cy="46685"/>
            </a:xfrm>
            <a:custGeom>
              <a:avLst/>
              <a:gdLst>
                <a:gd name="connsiteX0" fmla="*/ 46673 w 46672"/>
                <a:gd name="connsiteY0" fmla="*/ 23343 h 46685"/>
                <a:gd name="connsiteX1" fmla="*/ 22670 w 46672"/>
                <a:gd name="connsiteY1" fmla="*/ 46679 h 46685"/>
                <a:gd name="connsiteX2" fmla="*/ 0 w 46672"/>
                <a:gd name="connsiteY2" fmla="*/ 23343 h 46685"/>
                <a:gd name="connsiteX3" fmla="*/ 24003 w 46672"/>
                <a:gd name="connsiteY3" fmla="*/ 7 h 46685"/>
                <a:gd name="connsiteX4" fmla="*/ 46673 w 46672"/>
                <a:gd name="connsiteY4" fmla="*/ 23343 h 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" h="46685">
                  <a:moveTo>
                    <a:pt x="46673" y="23343"/>
                  </a:moveTo>
                  <a:cubicBezTo>
                    <a:pt x="46673" y="38011"/>
                    <a:pt x="37433" y="46965"/>
                    <a:pt x="22670" y="46679"/>
                  </a:cubicBezTo>
                  <a:cubicBezTo>
                    <a:pt x="8573" y="46393"/>
                    <a:pt x="0" y="37535"/>
                    <a:pt x="0" y="23343"/>
                  </a:cubicBezTo>
                  <a:cubicBezTo>
                    <a:pt x="0" y="8674"/>
                    <a:pt x="9239" y="-279"/>
                    <a:pt x="24003" y="7"/>
                  </a:cubicBezTo>
                  <a:cubicBezTo>
                    <a:pt x="38100" y="387"/>
                    <a:pt x="46673" y="9151"/>
                    <a:pt x="46673" y="23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8A6AFFC-E910-4807-BDA3-9FF928D97FDA}"/>
                </a:ext>
              </a:extLst>
            </p:cNvPr>
            <p:cNvSpPr/>
            <p:nvPr/>
          </p:nvSpPr>
          <p:spPr>
            <a:xfrm>
              <a:off x="2627934" y="5228646"/>
              <a:ext cx="46590" cy="46514"/>
            </a:xfrm>
            <a:custGeom>
              <a:avLst/>
              <a:gdLst>
                <a:gd name="connsiteX0" fmla="*/ 23825 w 46590"/>
                <a:gd name="connsiteY0" fmla="*/ 7 h 46514"/>
                <a:gd name="connsiteX1" fmla="*/ 46590 w 46590"/>
                <a:gd name="connsiteY1" fmla="*/ 23438 h 46514"/>
                <a:gd name="connsiteX2" fmla="*/ 22110 w 46590"/>
                <a:gd name="connsiteY2" fmla="*/ 46489 h 46514"/>
                <a:gd name="connsiteX3" fmla="*/ 12 w 46590"/>
                <a:gd name="connsiteY3" fmla="*/ 22391 h 46514"/>
                <a:gd name="connsiteX4" fmla="*/ 23825 w 46590"/>
                <a:gd name="connsiteY4" fmla="*/ 7 h 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0" h="46514">
                  <a:moveTo>
                    <a:pt x="23825" y="7"/>
                  </a:moveTo>
                  <a:cubicBezTo>
                    <a:pt x="38017" y="293"/>
                    <a:pt x="46685" y="9151"/>
                    <a:pt x="46590" y="23438"/>
                  </a:cubicBezTo>
                  <a:cubicBezTo>
                    <a:pt x="46494" y="38107"/>
                    <a:pt x="37065" y="47061"/>
                    <a:pt x="22110" y="46489"/>
                  </a:cubicBezTo>
                  <a:cubicBezTo>
                    <a:pt x="8109" y="45918"/>
                    <a:pt x="-369" y="36773"/>
                    <a:pt x="12" y="22391"/>
                  </a:cubicBezTo>
                  <a:cubicBezTo>
                    <a:pt x="393" y="8198"/>
                    <a:pt x="9442" y="-279"/>
                    <a:pt x="23825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9DAFE2D-B9E0-4CCB-89E0-3E415FC598C6}"/>
                </a:ext>
              </a:extLst>
            </p:cNvPr>
            <p:cNvSpPr/>
            <p:nvPr/>
          </p:nvSpPr>
          <p:spPr>
            <a:xfrm>
              <a:off x="2955303" y="5627271"/>
              <a:ext cx="46598" cy="46580"/>
            </a:xfrm>
            <a:custGeom>
              <a:avLst/>
              <a:gdLst>
                <a:gd name="connsiteX0" fmla="*/ 46595 w 46598"/>
                <a:gd name="connsiteY0" fmla="*/ 23625 h 46580"/>
                <a:gd name="connsiteX1" fmla="*/ 23354 w 46598"/>
                <a:gd name="connsiteY1" fmla="*/ 46580 h 46580"/>
                <a:gd name="connsiteX2" fmla="*/ 18 w 46598"/>
                <a:gd name="connsiteY2" fmla="*/ 22387 h 46580"/>
                <a:gd name="connsiteX3" fmla="*/ 23926 w 46598"/>
                <a:gd name="connsiteY3" fmla="*/ 3 h 46580"/>
                <a:gd name="connsiteX4" fmla="*/ 46595 w 46598"/>
                <a:gd name="connsiteY4" fmla="*/ 23625 h 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8" h="46580">
                  <a:moveTo>
                    <a:pt x="46595" y="23625"/>
                  </a:moveTo>
                  <a:cubicBezTo>
                    <a:pt x="46500" y="37912"/>
                    <a:pt x="37642" y="46580"/>
                    <a:pt x="23354" y="46580"/>
                  </a:cubicBezTo>
                  <a:cubicBezTo>
                    <a:pt x="8590" y="46580"/>
                    <a:pt x="-458" y="37246"/>
                    <a:pt x="18" y="22387"/>
                  </a:cubicBezTo>
                  <a:cubicBezTo>
                    <a:pt x="399" y="8290"/>
                    <a:pt x="9543" y="-188"/>
                    <a:pt x="23926" y="3"/>
                  </a:cubicBezTo>
                  <a:cubicBezTo>
                    <a:pt x="38118" y="289"/>
                    <a:pt x="46786" y="9242"/>
                    <a:pt x="46595" y="2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5CF84F2-1024-48DB-BDDB-EA1B9D3377C0}"/>
                </a:ext>
              </a:extLst>
            </p:cNvPr>
            <p:cNvSpPr/>
            <p:nvPr/>
          </p:nvSpPr>
          <p:spPr>
            <a:xfrm>
              <a:off x="3028187" y="5867579"/>
              <a:ext cx="43624" cy="14203"/>
            </a:xfrm>
            <a:custGeom>
              <a:avLst/>
              <a:gdLst>
                <a:gd name="connsiteX0" fmla="*/ 43625 w 43624"/>
                <a:gd name="connsiteY0" fmla="*/ 14203 h 14203"/>
                <a:gd name="connsiteX1" fmla="*/ 22479 w 43624"/>
                <a:gd name="connsiteY1" fmla="*/ 11 h 14203"/>
                <a:gd name="connsiteX2" fmla="*/ 0 w 43624"/>
                <a:gd name="connsiteY2" fmla="*/ 14203 h 14203"/>
                <a:gd name="connsiteX3" fmla="*/ 43625 w 43624"/>
                <a:gd name="connsiteY3" fmla="*/ 14203 h 1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24" h="14203">
                  <a:moveTo>
                    <a:pt x="43625" y="14203"/>
                  </a:moveTo>
                  <a:cubicBezTo>
                    <a:pt x="40672" y="5440"/>
                    <a:pt x="33147" y="296"/>
                    <a:pt x="22479" y="11"/>
                  </a:cubicBezTo>
                  <a:cubicBezTo>
                    <a:pt x="11144" y="-275"/>
                    <a:pt x="3048" y="5059"/>
                    <a:pt x="0" y="14203"/>
                  </a:cubicBezTo>
                  <a:lnTo>
                    <a:pt x="43625" y="14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6514703-FDB7-4B39-95D4-097A4398013B}"/>
                </a:ext>
              </a:extLst>
            </p:cNvPr>
            <p:cNvSpPr/>
            <p:nvPr/>
          </p:nvSpPr>
          <p:spPr>
            <a:xfrm>
              <a:off x="2865474" y="5497917"/>
              <a:ext cx="46629" cy="46591"/>
            </a:xfrm>
            <a:custGeom>
              <a:avLst/>
              <a:gdLst>
                <a:gd name="connsiteX0" fmla="*/ 22791 w 46629"/>
                <a:gd name="connsiteY0" fmla="*/ 46584 h 46591"/>
                <a:gd name="connsiteX1" fmla="*/ 26 w 46629"/>
                <a:gd name="connsiteY1" fmla="*/ 22105 h 46591"/>
                <a:gd name="connsiteX2" fmla="*/ 23839 w 46629"/>
                <a:gd name="connsiteY2" fmla="*/ 7 h 46591"/>
                <a:gd name="connsiteX3" fmla="*/ 46604 w 46629"/>
                <a:gd name="connsiteY3" fmla="*/ 24486 h 46591"/>
                <a:gd name="connsiteX4" fmla="*/ 22791 w 46629"/>
                <a:gd name="connsiteY4" fmla="*/ 46584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9" h="46591">
                  <a:moveTo>
                    <a:pt x="22791" y="46584"/>
                  </a:moveTo>
                  <a:cubicBezTo>
                    <a:pt x="8218" y="46299"/>
                    <a:pt x="-545" y="36869"/>
                    <a:pt x="26" y="22105"/>
                  </a:cubicBezTo>
                  <a:cubicBezTo>
                    <a:pt x="598" y="8103"/>
                    <a:pt x="9647" y="-279"/>
                    <a:pt x="23839" y="7"/>
                  </a:cubicBezTo>
                  <a:cubicBezTo>
                    <a:pt x="38412" y="293"/>
                    <a:pt x="47175" y="9723"/>
                    <a:pt x="46604" y="24486"/>
                  </a:cubicBezTo>
                  <a:cubicBezTo>
                    <a:pt x="46127" y="38488"/>
                    <a:pt x="37079" y="46870"/>
                    <a:pt x="22791" y="46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2754B36-529D-457E-B598-FBB41C0B70AE}"/>
                </a:ext>
              </a:extLst>
            </p:cNvPr>
            <p:cNvSpPr/>
            <p:nvPr/>
          </p:nvSpPr>
          <p:spPr>
            <a:xfrm>
              <a:off x="2775774" y="5368575"/>
              <a:ext cx="46500" cy="46584"/>
            </a:xfrm>
            <a:custGeom>
              <a:avLst/>
              <a:gdLst>
                <a:gd name="connsiteX0" fmla="*/ 1 w 46500"/>
                <a:gd name="connsiteY0" fmla="*/ 22955 h 46584"/>
                <a:gd name="connsiteX1" fmla="*/ 23242 w 46500"/>
                <a:gd name="connsiteY1" fmla="*/ 0 h 46584"/>
                <a:gd name="connsiteX2" fmla="*/ 46483 w 46500"/>
                <a:gd name="connsiteY2" fmla="*/ 24289 h 46584"/>
                <a:gd name="connsiteX3" fmla="*/ 22575 w 46500"/>
                <a:gd name="connsiteY3" fmla="*/ 46577 h 46584"/>
                <a:gd name="connsiteX4" fmla="*/ 1 w 46500"/>
                <a:gd name="connsiteY4" fmla="*/ 22955 h 4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00" h="46584">
                  <a:moveTo>
                    <a:pt x="1" y="22955"/>
                  </a:moveTo>
                  <a:cubicBezTo>
                    <a:pt x="191" y="8668"/>
                    <a:pt x="8954" y="0"/>
                    <a:pt x="23242" y="0"/>
                  </a:cubicBezTo>
                  <a:cubicBezTo>
                    <a:pt x="38006" y="0"/>
                    <a:pt x="46959" y="9430"/>
                    <a:pt x="46483" y="24289"/>
                  </a:cubicBezTo>
                  <a:cubicBezTo>
                    <a:pt x="46007" y="38386"/>
                    <a:pt x="36958" y="46863"/>
                    <a:pt x="22575" y="46577"/>
                  </a:cubicBezTo>
                  <a:cubicBezTo>
                    <a:pt x="8478" y="46196"/>
                    <a:pt x="-94" y="37243"/>
                    <a:pt x="1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FA8735D-2B65-4CEE-853C-F9DF9C6DF96E}"/>
                </a:ext>
              </a:extLst>
            </p:cNvPr>
            <p:cNvSpPr/>
            <p:nvPr/>
          </p:nvSpPr>
          <p:spPr>
            <a:xfrm>
              <a:off x="3037224" y="5812151"/>
              <a:ext cx="46494" cy="46581"/>
            </a:xfrm>
            <a:custGeom>
              <a:avLst/>
              <a:gdLst>
                <a:gd name="connsiteX0" fmla="*/ 46494 w 46494"/>
                <a:gd name="connsiteY0" fmla="*/ 23435 h 46581"/>
                <a:gd name="connsiteX1" fmla="*/ 23443 w 46494"/>
                <a:gd name="connsiteY1" fmla="*/ 46581 h 46581"/>
                <a:gd name="connsiteX2" fmla="*/ 12 w 46494"/>
                <a:gd name="connsiteY2" fmla="*/ 22482 h 46581"/>
                <a:gd name="connsiteX3" fmla="*/ 23729 w 46494"/>
                <a:gd name="connsiteY3" fmla="*/ 3 h 46581"/>
                <a:gd name="connsiteX4" fmla="*/ 46494 w 46494"/>
                <a:gd name="connsiteY4" fmla="*/ 23435 h 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4" h="46581">
                  <a:moveTo>
                    <a:pt x="46494" y="23435"/>
                  </a:moveTo>
                  <a:cubicBezTo>
                    <a:pt x="46398" y="37722"/>
                    <a:pt x="37731" y="46485"/>
                    <a:pt x="23443" y="46581"/>
                  </a:cubicBezTo>
                  <a:cubicBezTo>
                    <a:pt x="8679" y="46675"/>
                    <a:pt x="-369" y="37436"/>
                    <a:pt x="12" y="22482"/>
                  </a:cubicBezTo>
                  <a:cubicBezTo>
                    <a:pt x="393" y="8290"/>
                    <a:pt x="9346" y="-188"/>
                    <a:pt x="23729" y="3"/>
                  </a:cubicBezTo>
                  <a:cubicBezTo>
                    <a:pt x="37921" y="289"/>
                    <a:pt x="46589" y="9147"/>
                    <a:pt x="46494" y="23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456DC60-CB07-43B6-822E-4A8C36E44006}"/>
                </a:ext>
              </a:extLst>
            </p:cNvPr>
            <p:cNvSpPr/>
            <p:nvPr/>
          </p:nvSpPr>
          <p:spPr>
            <a:xfrm>
              <a:off x="3002848" y="5690803"/>
              <a:ext cx="46487" cy="46392"/>
            </a:xfrm>
            <a:custGeom>
              <a:avLst/>
              <a:gdLst>
                <a:gd name="connsiteX0" fmla="*/ 46485 w 46487"/>
                <a:gd name="connsiteY0" fmla="*/ 22863 h 46392"/>
                <a:gd name="connsiteX1" fmla="*/ 23529 w 46487"/>
                <a:gd name="connsiteY1" fmla="*/ 46389 h 46392"/>
                <a:gd name="connsiteX2" fmla="*/ 3 w 46487"/>
                <a:gd name="connsiteY2" fmla="*/ 23530 h 46392"/>
                <a:gd name="connsiteX3" fmla="*/ 22958 w 46487"/>
                <a:gd name="connsiteY3" fmla="*/ 3 h 46392"/>
                <a:gd name="connsiteX4" fmla="*/ 46485 w 46487"/>
                <a:gd name="connsiteY4" fmla="*/ 22863 h 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7" h="46392">
                  <a:moveTo>
                    <a:pt x="46485" y="22863"/>
                  </a:moveTo>
                  <a:cubicBezTo>
                    <a:pt x="46675" y="36293"/>
                    <a:pt x="36960" y="46199"/>
                    <a:pt x="23529" y="46389"/>
                  </a:cubicBezTo>
                  <a:cubicBezTo>
                    <a:pt x="10099" y="46580"/>
                    <a:pt x="193" y="36864"/>
                    <a:pt x="3" y="23530"/>
                  </a:cubicBezTo>
                  <a:cubicBezTo>
                    <a:pt x="-188" y="10195"/>
                    <a:pt x="9623" y="193"/>
                    <a:pt x="22958" y="3"/>
                  </a:cubicBezTo>
                  <a:cubicBezTo>
                    <a:pt x="36388" y="-188"/>
                    <a:pt x="46390" y="9528"/>
                    <a:pt x="46485" y="2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96C7BD8-E820-485E-B0B9-2BA244A7800C}"/>
                </a:ext>
              </a:extLst>
            </p:cNvPr>
            <p:cNvSpPr/>
            <p:nvPr/>
          </p:nvSpPr>
          <p:spPr>
            <a:xfrm>
              <a:off x="2921215" y="5506018"/>
              <a:ext cx="46300" cy="46392"/>
            </a:xfrm>
            <a:custGeom>
              <a:avLst/>
              <a:gdLst>
                <a:gd name="connsiteX0" fmla="*/ 46298 w 46300"/>
                <a:gd name="connsiteY0" fmla="*/ 23625 h 46392"/>
                <a:gd name="connsiteX1" fmla="*/ 22676 w 46300"/>
                <a:gd name="connsiteY1" fmla="*/ 46389 h 46392"/>
                <a:gd name="connsiteX2" fmla="*/ 6 w 46300"/>
                <a:gd name="connsiteY2" fmla="*/ 22768 h 46392"/>
                <a:gd name="connsiteX3" fmla="*/ 23628 w 46300"/>
                <a:gd name="connsiteY3" fmla="*/ 3 h 46392"/>
                <a:gd name="connsiteX4" fmla="*/ 46298 w 46300"/>
                <a:gd name="connsiteY4" fmla="*/ 23625 h 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0" h="46392">
                  <a:moveTo>
                    <a:pt x="46298" y="23625"/>
                  </a:moveTo>
                  <a:cubicBezTo>
                    <a:pt x="46107" y="36960"/>
                    <a:pt x="36106" y="46580"/>
                    <a:pt x="22676" y="46389"/>
                  </a:cubicBezTo>
                  <a:cubicBezTo>
                    <a:pt x="9341" y="46199"/>
                    <a:pt x="-280" y="36103"/>
                    <a:pt x="6" y="22768"/>
                  </a:cubicBezTo>
                  <a:cubicBezTo>
                    <a:pt x="292" y="9432"/>
                    <a:pt x="10198" y="-188"/>
                    <a:pt x="23628" y="3"/>
                  </a:cubicBezTo>
                  <a:cubicBezTo>
                    <a:pt x="36868" y="193"/>
                    <a:pt x="46488" y="10195"/>
                    <a:pt x="46298" y="2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2979F16-615A-43C1-991B-E1E8C5F15F7C}"/>
                </a:ext>
              </a:extLst>
            </p:cNvPr>
            <p:cNvSpPr/>
            <p:nvPr/>
          </p:nvSpPr>
          <p:spPr>
            <a:xfrm>
              <a:off x="2728339" y="5302566"/>
              <a:ext cx="46388" cy="46388"/>
            </a:xfrm>
            <a:custGeom>
              <a:avLst/>
              <a:gdLst>
                <a:gd name="connsiteX0" fmla="*/ 23051 w 46388"/>
                <a:gd name="connsiteY0" fmla="*/ 46387 h 46388"/>
                <a:gd name="connsiteX1" fmla="*/ 1 w 46388"/>
                <a:gd name="connsiteY1" fmla="*/ 23051 h 46388"/>
                <a:gd name="connsiteX2" fmla="*/ 23337 w 46388"/>
                <a:gd name="connsiteY2" fmla="*/ 1 h 46388"/>
                <a:gd name="connsiteX3" fmla="*/ 46387 w 46388"/>
                <a:gd name="connsiteY3" fmla="*/ 23337 h 46388"/>
                <a:gd name="connsiteX4" fmla="*/ 23051 w 46388"/>
                <a:gd name="connsiteY4" fmla="*/ 46387 h 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46388">
                  <a:moveTo>
                    <a:pt x="23051" y="46387"/>
                  </a:moveTo>
                  <a:cubicBezTo>
                    <a:pt x="9716" y="46387"/>
                    <a:pt x="-95" y="36481"/>
                    <a:pt x="1" y="23051"/>
                  </a:cubicBezTo>
                  <a:cubicBezTo>
                    <a:pt x="96" y="9621"/>
                    <a:pt x="9907" y="-95"/>
                    <a:pt x="23337" y="1"/>
                  </a:cubicBezTo>
                  <a:cubicBezTo>
                    <a:pt x="36767" y="96"/>
                    <a:pt x="46483" y="9906"/>
                    <a:pt x="46387" y="23337"/>
                  </a:cubicBezTo>
                  <a:cubicBezTo>
                    <a:pt x="46387" y="36767"/>
                    <a:pt x="36577" y="46482"/>
                    <a:pt x="23051" y="4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59C936-7707-423C-BCAA-A757B4080E53}"/>
                </a:ext>
              </a:extLst>
            </p:cNvPr>
            <p:cNvSpPr/>
            <p:nvPr/>
          </p:nvSpPr>
          <p:spPr>
            <a:xfrm>
              <a:off x="2876263" y="5442679"/>
              <a:ext cx="46292" cy="46292"/>
            </a:xfrm>
            <a:custGeom>
              <a:avLst/>
              <a:gdLst>
                <a:gd name="connsiteX0" fmla="*/ 23242 w 46292"/>
                <a:gd name="connsiteY0" fmla="*/ 46292 h 46292"/>
                <a:gd name="connsiteX1" fmla="*/ 1 w 46292"/>
                <a:gd name="connsiteY1" fmla="*/ 23242 h 46292"/>
                <a:gd name="connsiteX2" fmla="*/ 23051 w 46292"/>
                <a:gd name="connsiteY2" fmla="*/ 1 h 46292"/>
                <a:gd name="connsiteX3" fmla="*/ 46292 w 46292"/>
                <a:gd name="connsiteY3" fmla="*/ 23051 h 46292"/>
                <a:gd name="connsiteX4" fmla="*/ 23242 w 46292"/>
                <a:gd name="connsiteY4" fmla="*/ 46292 h 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92" h="46292">
                  <a:moveTo>
                    <a:pt x="23242" y="46292"/>
                  </a:moveTo>
                  <a:cubicBezTo>
                    <a:pt x="9811" y="46387"/>
                    <a:pt x="1" y="36577"/>
                    <a:pt x="1" y="23242"/>
                  </a:cubicBezTo>
                  <a:cubicBezTo>
                    <a:pt x="-95" y="9811"/>
                    <a:pt x="9716" y="1"/>
                    <a:pt x="23051" y="1"/>
                  </a:cubicBezTo>
                  <a:cubicBezTo>
                    <a:pt x="36481" y="-95"/>
                    <a:pt x="46292" y="9716"/>
                    <a:pt x="46292" y="23051"/>
                  </a:cubicBezTo>
                  <a:cubicBezTo>
                    <a:pt x="46387" y="36386"/>
                    <a:pt x="36672" y="46197"/>
                    <a:pt x="23242" y="46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E5DC5D-3FFE-4408-A7C3-AB4975863C5A}"/>
                </a:ext>
              </a:extLst>
            </p:cNvPr>
            <p:cNvSpPr/>
            <p:nvPr/>
          </p:nvSpPr>
          <p:spPr>
            <a:xfrm>
              <a:off x="2527631" y="5152150"/>
              <a:ext cx="46428" cy="46421"/>
            </a:xfrm>
            <a:custGeom>
              <a:avLst/>
              <a:gdLst>
                <a:gd name="connsiteX0" fmla="*/ 46404 w 46428"/>
                <a:gd name="connsiteY0" fmla="*/ 24211 h 46421"/>
                <a:gd name="connsiteX1" fmla="*/ 22211 w 46428"/>
                <a:gd name="connsiteY1" fmla="*/ 46404 h 46421"/>
                <a:gd name="connsiteX2" fmla="*/ 17 w 46428"/>
                <a:gd name="connsiteY2" fmla="*/ 22210 h 46421"/>
                <a:gd name="connsiteX3" fmla="*/ 24211 w 46428"/>
                <a:gd name="connsiteY3" fmla="*/ 17 h 46421"/>
                <a:gd name="connsiteX4" fmla="*/ 46404 w 46428"/>
                <a:gd name="connsiteY4" fmla="*/ 24211 h 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28" h="46421">
                  <a:moveTo>
                    <a:pt x="46404" y="24211"/>
                  </a:moveTo>
                  <a:cubicBezTo>
                    <a:pt x="45833" y="37450"/>
                    <a:pt x="35546" y="46880"/>
                    <a:pt x="22211" y="46404"/>
                  </a:cubicBezTo>
                  <a:cubicBezTo>
                    <a:pt x="8971" y="45928"/>
                    <a:pt x="-459" y="35546"/>
                    <a:pt x="17" y="22210"/>
                  </a:cubicBezTo>
                  <a:cubicBezTo>
                    <a:pt x="494" y="8971"/>
                    <a:pt x="10876" y="-459"/>
                    <a:pt x="24211" y="17"/>
                  </a:cubicBezTo>
                  <a:cubicBezTo>
                    <a:pt x="37546" y="493"/>
                    <a:pt x="46976" y="10781"/>
                    <a:pt x="46404" y="2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17D930D-8024-4972-BAC1-DFEB93B682C8}"/>
                </a:ext>
              </a:extLst>
            </p:cNvPr>
            <p:cNvSpPr/>
            <p:nvPr/>
          </p:nvSpPr>
          <p:spPr>
            <a:xfrm>
              <a:off x="3047904" y="5756808"/>
              <a:ext cx="46301" cy="46328"/>
            </a:xfrm>
            <a:custGeom>
              <a:avLst/>
              <a:gdLst>
                <a:gd name="connsiteX0" fmla="*/ 23622 w 46301"/>
                <a:gd name="connsiteY0" fmla="*/ 6 h 46328"/>
                <a:gd name="connsiteX1" fmla="*/ 46291 w 46301"/>
                <a:gd name="connsiteY1" fmla="*/ 24009 h 46328"/>
                <a:gd name="connsiteX2" fmla="*/ 22003 w 46301"/>
                <a:gd name="connsiteY2" fmla="*/ 46297 h 46328"/>
                <a:gd name="connsiteX3" fmla="*/ 0 w 46301"/>
                <a:gd name="connsiteY3" fmla="*/ 22961 h 46328"/>
                <a:gd name="connsiteX4" fmla="*/ 23622 w 46301"/>
                <a:gd name="connsiteY4" fmla="*/ 6 h 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328">
                  <a:moveTo>
                    <a:pt x="23622" y="6"/>
                  </a:moveTo>
                  <a:cubicBezTo>
                    <a:pt x="36481" y="292"/>
                    <a:pt x="46672" y="11150"/>
                    <a:pt x="46291" y="24009"/>
                  </a:cubicBezTo>
                  <a:cubicBezTo>
                    <a:pt x="45815" y="36867"/>
                    <a:pt x="34862" y="46964"/>
                    <a:pt x="22003" y="46297"/>
                  </a:cubicBezTo>
                  <a:cubicBezTo>
                    <a:pt x="9715" y="45726"/>
                    <a:pt x="0" y="35438"/>
                    <a:pt x="0" y="22961"/>
                  </a:cubicBezTo>
                  <a:cubicBezTo>
                    <a:pt x="95" y="10102"/>
                    <a:pt x="10763" y="-280"/>
                    <a:pt x="23622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53546AB-6858-4758-BD05-A09595B37CBF}"/>
                </a:ext>
              </a:extLst>
            </p:cNvPr>
            <p:cNvSpPr/>
            <p:nvPr/>
          </p:nvSpPr>
          <p:spPr>
            <a:xfrm>
              <a:off x="2683541" y="5236653"/>
              <a:ext cx="46328" cy="46403"/>
            </a:xfrm>
            <a:custGeom>
              <a:avLst/>
              <a:gdLst>
                <a:gd name="connsiteX0" fmla="*/ 46323 w 46328"/>
                <a:gd name="connsiteY0" fmla="*/ 23813 h 46403"/>
                <a:gd name="connsiteX1" fmla="*/ 22225 w 46328"/>
                <a:gd name="connsiteY1" fmla="*/ 46387 h 46403"/>
                <a:gd name="connsiteX2" fmla="*/ 31 w 46328"/>
                <a:gd name="connsiteY2" fmla="*/ 21908 h 46403"/>
                <a:gd name="connsiteX3" fmla="*/ 23463 w 46328"/>
                <a:gd name="connsiteY3" fmla="*/ 1 h 46403"/>
                <a:gd name="connsiteX4" fmla="*/ 46323 w 46328"/>
                <a:gd name="connsiteY4" fmla="*/ 23813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28" h="46403">
                  <a:moveTo>
                    <a:pt x="46323" y="23813"/>
                  </a:moveTo>
                  <a:cubicBezTo>
                    <a:pt x="46037" y="36672"/>
                    <a:pt x="35084" y="46864"/>
                    <a:pt x="22225" y="46387"/>
                  </a:cubicBezTo>
                  <a:cubicBezTo>
                    <a:pt x="9366" y="45911"/>
                    <a:pt x="-635" y="34862"/>
                    <a:pt x="31" y="21908"/>
                  </a:cubicBezTo>
                  <a:cubicBezTo>
                    <a:pt x="698" y="9526"/>
                    <a:pt x="11080" y="-95"/>
                    <a:pt x="23463" y="1"/>
                  </a:cubicBezTo>
                  <a:cubicBezTo>
                    <a:pt x="36322" y="191"/>
                    <a:pt x="46609" y="10859"/>
                    <a:pt x="46323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B01C33A-975F-4449-94A8-4A0BEC2E69E6}"/>
                </a:ext>
              </a:extLst>
            </p:cNvPr>
            <p:cNvSpPr/>
            <p:nvPr/>
          </p:nvSpPr>
          <p:spPr>
            <a:xfrm>
              <a:off x="2831400" y="5376573"/>
              <a:ext cx="46301" cy="46405"/>
            </a:xfrm>
            <a:custGeom>
              <a:avLst/>
              <a:gdLst>
                <a:gd name="connsiteX0" fmla="*/ 23527 w 46301"/>
                <a:gd name="connsiteY0" fmla="*/ 3 h 46405"/>
                <a:gd name="connsiteX1" fmla="*/ 46292 w 46301"/>
                <a:gd name="connsiteY1" fmla="*/ 23910 h 46405"/>
                <a:gd name="connsiteX2" fmla="*/ 22098 w 46301"/>
                <a:gd name="connsiteY2" fmla="*/ 46389 h 46405"/>
                <a:gd name="connsiteX3" fmla="*/ 0 w 46301"/>
                <a:gd name="connsiteY3" fmla="*/ 23148 h 46405"/>
                <a:gd name="connsiteX4" fmla="*/ 23527 w 46301"/>
                <a:gd name="connsiteY4" fmla="*/ 3 h 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405">
                  <a:moveTo>
                    <a:pt x="23527" y="3"/>
                  </a:moveTo>
                  <a:cubicBezTo>
                    <a:pt x="36386" y="193"/>
                    <a:pt x="46673" y="10956"/>
                    <a:pt x="46292" y="23910"/>
                  </a:cubicBezTo>
                  <a:cubicBezTo>
                    <a:pt x="45911" y="36769"/>
                    <a:pt x="34957" y="46866"/>
                    <a:pt x="22098" y="46389"/>
                  </a:cubicBezTo>
                  <a:cubicBezTo>
                    <a:pt x="9811" y="45913"/>
                    <a:pt x="0" y="35626"/>
                    <a:pt x="0" y="23148"/>
                  </a:cubicBezTo>
                  <a:cubicBezTo>
                    <a:pt x="0" y="10194"/>
                    <a:pt x="10573" y="-188"/>
                    <a:pt x="23527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F4CC2D5-A890-44C8-AAD1-1D11A91A0709}"/>
                </a:ext>
              </a:extLst>
            </p:cNvPr>
            <p:cNvSpPr/>
            <p:nvPr/>
          </p:nvSpPr>
          <p:spPr>
            <a:xfrm>
              <a:off x="2966084" y="5572023"/>
              <a:ext cx="46301" cy="46328"/>
            </a:xfrm>
            <a:custGeom>
              <a:avLst/>
              <a:gdLst>
                <a:gd name="connsiteX0" fmla="*/ 23622 w 46301"/>
                <a:gd name="connsiteY0" fmla="*/ 6 h 46328"/>
                <a:gd name="connsiteX1" fmla="*/ 46291 w 46301"/>
                <a:gd name="connsiteY1" fmla="*/ 24009 h 46328"/>
                <a:gd name="connsiteX2" fmla="*/ 22003 w 46301"/>
                <a:gd name="connsiteY2" fmla="*/ 46297 h 46328"/>
                <a:gd name="connsiteX3" fmla="*/ 0 w 46301"/>
                <a:gd name="connsiteY3" fmla="*/ 22961 h 46328"/>
                <a:gd name="connsiteX4" fmla="*/ 23622 w 46301"/>
                <a:gd name="connsiteY4" fmla="*/ 6 h 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328">
                  <a:moveTo>
                    <a:pt x="23622" y="6"/>
                  </a:moveTo>
                  <a:cubicBezTo>
                    <a:pt x="36481" y="292"/>
                    <a:pt x="46672" y="11150"/>
                    <a:pt x="46291" y="24009"/>
                  </a:cubicBezTo>
                  <a:cubicBezTo>
                    <a:pt x="45815" y="36868"/>
                    <a:pt x="34862" y="46964"/>
                    <a:pt x="22003" y="46297"/>
                  </a:cubicBezTo>
                  <a:cubicBezTo>
                    <a:pt x="9715" y="45726"/>
                    <a:pt x="0" y="35439"/>
                    <a:pt x="0" y="22961"/>
                  </a:cubicBezTo>
                  <a:cubicBezTo>
                    <a:pt x="0" y="10007"/>
                    <a:pt x="10668" y="-280"/>
                    <a:pt x="23622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58F97A-42C9-4F4D-A111-7583FBF0B617}"/>
                </a:ext>
              </a:extLst>
            </p:cNvPr>
            <p:cNvSpPr/>
            <p:nvPr/>
          </p:nvSpPr>
          <p:spPr>
            <a:xfrm>
              <a:off x="3021884" y="5582877"/>
              <a:ext cx="45644" cy="45674"/>
            </a:xfrm>
            <a:custGeom>
              <a:avLst/>
              <a:gdLst>
                <a:gd name="connsiteX0" fmla="*/ 23448 w 45644"/>
                <a:gd name="connsiteY0" fmla="*/ 11 h 45674"/>
                <a:gd name="connsiteX1" fmla="*/ 45642 w 45644"/>
                <a:gd name="connsiteY1" fmla="*/ 23156 h 45674"/>
                <a:gd name="connsiteX2" fmla="*/ 21543 w 45644"/>
                <a:gd name="connsiteY2" fmla="*/ 45635 h 45674"/>
                <a:gd name="connsiteX3" fmla="*/ 17 w 45644"/>
                <a:gd name="connsiteY3" fmla="*/ 21823 h 45674"/>
                <a:gd name="connsiteX4" fmla="*/ 23448 w 45644"/>
                <a:gd name="connsiteY4" fmla="*/ 11 h 4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4" h="45674">
                  <a:moveTo>
                    <a:pt x="23448" y="11"/>
                  </a:moveTo>
                  <a:cubicBezTo>
                    <a:pt x="35736" y="392"/>
                    <a:pt x="45832" y="10869"/>
                    <a:pt x="45642" y="23156"/>
                  </a:cubicBezTo>
                  <a:cubicBezTo>
                    <a:pt x="45451" y="36015"/>
                    <a:pt x="34307" y="46397"/>
                    <a:pt x="21543" y="45635"/>
                  </a:cubicBezTo>
                  <a:cubicBezTo>
                    <a:pt x="9256" y="44969"/>
                    <a:pt x="-459" y="34110"/>
                    <a:pt x="17" y="21823"/>
                  </a:cubicBezTo>
                  <a:cubicBezTo>
                    <a:pt x="493" y="9631"/>
                    <a:pt x="11161" y="-371"/>
                    <a:pt x="23448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F6B4B2A-9676-4C81-BBEE-94DA7D7D4825}"/>
                </a:ext>
              </a:extLst>
            </p:cNvPr>
            <p:cNvSpPr/>
            <p:nvPr/>
          </p:nvSpPr>
          <p:spPr>
            <a:xfrm>
              <a:off x="2976940" y="5516879"/>
              <a:ext cx="45629" cy="45725"/>
            </a:xfrm>
            <a:custGeom>
              <a:avLst/>
              <a:gdLst>
                <a:gd name="connsiteX0" fmla="*/ 22767 w 45629"/>
                <a:gd name="connsiteY0" fmla="*/ 0 h 45725"/>
                <a:gd name="connsiteX1" fmla="*/ 45627 w 45629"/>
                <a:gd name="connsiteY1" fmla="*/ 22479 h 45725"/>
                <a:gd name="connsiteX2" fmla="*/ 22196 w 45629"/>
                <a:gd name="connsiteY2" fmla="*/ 45720 h 45725"/>
                <a:gd name="connsiteX3" fmla="*/ 3 w 45629"/>
                <a:gd name="connsiteY3" fmla="*/ 22574 h 45725"/>
                <a:gd name="connsiteX4" fmla="*/ 22767 w 45629"/>
                <a:gd name="connsiteY4" fmla="*/ 0 h 4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29" h="45725">
                  <a:moveTo>
                    <a:pt x="22767" y="0"/>
                  </a:moveTo>
                  <a:cubicBezTo>
                    <a:pt x="35055" y="0"/>
                    <a:pt x="45437" y="10192"/>
                    <a:pt x="45627" y="22479"/>
                  </a:cubicBezTo>
                  <a:cubicBezTo>
                    <a:pt x="45818" y="35338"/>
                    <a:pt x="34959" y="46006"/>
                    <a:pt x="22196" y="45720"/>
                  </a:cubicBezTo>
                  <a:cubicBezTo>
                    <a:pt x="9909" y="45339"/>
                    <a:pt x="-188" y="34957"/>
                    <a:pt x="3" y="22574"/>
                  </a:cubicBezTo>
                  <a:cubicBezTo>
                    <a:pt x="98" y="10192"/>
                    <a:pt x="10480" y="0"/>
                    <a:pt x="227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57C62DA-6912-4ECA-9860-EDE663008F77}"/>
                </a:ext>
              </a:extLst>
            </p:cNvPr>
            <p:cNvSpPr/>
            <p:nvPr/>
          </p:nvSpPr>
          <p:spPr>
            <a:xfrm>
              <a:off x="2471737" y="5025865"/>
              <a:ext cx="12127" cy="40005"/>
            </a:xfrm>
            <a:custGeom>
              <a:avLst/>
              <a:gdLst>
                <a:gd name="connsiteX0" fmla="*/ 0 w 12127"/>
                <a:gd name="connsiteY0" fmla="*/ 0 h 40005"/>
                <a:gd name="connsiteX1" fmla="*/ 0 w 12127"/>
                <a:gd name="connsiteY1" fmla="*/ 40005 h 40005"/>
                <a:gd name="connsiteX2" fmla="*/ 12097 w 12127"/>
                <a:gd name="connsiteY2" fmla="*/ 21050 h 40005"/>
                <a:gd name="connsiteX3" fmla="*/ 0 w 12127"/>
                <a:gd name="connsiteY3" fmla="*/ 0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7" h="40005">
                  <a:moveTo>
                    <a:pt x="0" y="0"/>
                  </a:moveTo>
                  <a:lnTo>
                    <a:pt x="0" y="40005"/>
                  </a:lnTo>
                  <a:cubicBezTo>
                    <a:pt x="6858" y="36290"/>
                    <a:pt x="11716" y="29242"/>
                    <a:pt x="12097" y="21050"/>
                  </a:cubicBezTo>
                  <a:cubicBezTo>
                    <a:pt x="12573" y="12192"/>
                    <a:pt x="7429" y="4096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740926F-13BE-4CD0-ACF7-76F6004CA85E}"/>
                </a:ext>
              </a:extLst>
            </p:cNvPr>
            <p:cNvSpPr/>
            <p:nvPr/>
          </p:nvSpPr>
          <p:spPr>
            <a:xfrm>
              <a:off x="3058762" y="5701663"/>
              <a:ext cx="45726" cy="45742"/>
            </a:xfrm>
            <a:custGeom>
              <a:avLst/>
              <a:gdLst>
                <a:gd name="connsiteX0" fmla="*/ 45720 w 45726"/>
                <a:gd name="connsiteY0" fmla="*/ 22289 h 45742"/>
                <a:gd name="connsiteX1" fmla="*/ 23812 w 45726"/>
                <a:gd name="connsiteY1" fmla="*/ 45721 h 45742"/>
                <a:gd name="connsiteX2" fmla="*/ 0 w 45726"/>
                <a:gd name="connsiteY2" fmla="*/ 22765 h 45742"/>
                <a:gd name="connsiteX3" fmla="*/ 22574 w 45726"/>
                <a:gd name="connsiteY3" fmla="*/ 1 h 45742"/>
                <a:gd name="connsiteX4" fmla="*/ 45720 w 45726"/>
                <a:gd name="connsiteY4" fmla="*/ 22289 h 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42">
                  <a:moveTo>
                    <a:pt x="45720" y="22289"/>
                  </a:moveTo>
                  <a:cubicBezTo>
                    <a:pt x="46006" y="34576"/>
                    <a:pt x="36100" y="45244"/>
                    <a:pt x="23812" y="45721"/>
                  </a:cubicBezTo>
                  <a:cubicBezTo>
                    <a:pt x="11049" y="46292"/>
                    <a:pt x="0" y="35624"/>
                    <a:pt x="0" y="22765"/>
                  </a:cubicBezTo>
                  <a:cubicBezTo>
                    <a:pt x="0" y="10478"/>
                    <a:pt x="10287" y="96"/>
                    <a:pt x="22574" y="1"/>
                  </a:cubicBezTo>
                  <a:cubicBezTo>
                    <a:pt x="34862" y="-95"/>
                    <a:pt x="45434" y="10002"/>
                    <a:pt x="45720" y="22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A1046B9-1E42-4C3B-A62B-F847E869EACF}"/>
                </a:ext>
              </a:extLst>
            </p:cNvPr>
            <p:cNvSpPr/>
            <p:nvPr/>
          </p:nvSpPr>
          <p:spPr>
            <a:xfrm>
              <a:off x="2932064" y="5453443"/>
              <a:ext cx="45642" cy="45730"/>
            </a:xfrm>
            <a:custGeom>
              <a:avLst/>
              <a:gdLst>
                <a:gd name="connsiteX0" fmla="*/ 45640 w 45642"/>
                <a:gd name="connsiteY0" fmla="*/ 22574 h 45730"/>
                <a:gd name="connsiteX1" fmla="*/ 23447 w 45642"/>
                <a:gd name="connsiteY1" fmla="*/ 45720 h 45730"/>
                <a:gd name="connsiteX2" fmla="*/ 15 w 45642"/>
                <a:gd name="connsiteY2" fmla="*/ 23813 h 45730"/>
                <a:gd name="connsiteX3" fmla="*/ 22875 w 45642"/>
                <a:gd name="connsiteY3" fmla="*/ 0 h 45730"/>
                <a:gd name="connsiteX4" fmla="*/ 45640 w 45642"/>
                <a:gd name="connsiteY4" fmla="*/ 22574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2" h="45730">
                  <a:moveTo>
                    <a:pt x="45640" y="22574"/>
                  </a:moveTo>
                  <a:cubicBezTo>
                    <a:pt x="45831" y="34862"/>
                    <a:pt x="35734" y="45339"/>
                    <a:pt x="23447" y="45720"/>
                  </a:cubicBezTo>
                  <a:cubicBezTo>
                    <a:pt x="11160" y="46101"/>
                    <a:pt x="492" y="36100"/>
                    <a:pt x="15" y="23813"/>
                  </a:cubicBezTo>
                  <a:cubicBezTo>
                    <a:pt x="-461" y="10954"/>
                    <a:pt x="10112" y="0"/>
                    <a:pt x="22875" y="0"/>
                  </a:cubicBezTo>
                  <a:cubicBezTo>
                    <a:pt x="35163" y="95"/>
                    <a:pt x="45545" y="10287"/>
                    <a:pt x="45640" y="22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6A9D0B-7AB3-4397-90FE-A2638646274D}"/>
                </a:ext>
              </a:extLst>
            </p:cNvPr>
            <p:cNvSpPr/>
            <p:nvPr/>
          </p:nvSpPr>
          <p:spPr>
            <a:xfrm>
              <a:off x="2583369" y="5162915"/>
              <a:ext cx="45821" cy="45831"/>
            </a:xfrm>
            <a:custGeom>
              <a:avLst/>
              <a:gdLst>
                <a:gd name="connsiteX0" fmla="*/ 22765 w 45821"/>
                <a:gd name="connsiteY0" fmla="*/ 45831 h 45831"/>
                <a:gd name="connsiteX1" fmla="*/ 1 w 45821"/>
                <a:gd name="connsiteY1" fmla="*/ 23066 h 45831"/>
                <a:gd name="connsiteX2" fmla="*/ 23718 w 45821"/>
                <a:gd name="connsiteY2" fmla="*/ 15 h 45831"/>
                <a:gd name="connsiteX3" fmla="*/ 45816 w 45821"/>
                <a:gd name="connsiteY3" fmla="*/ 23447 h 45831"/>
                <a:gd name="connsiteX4" fmla="*/ 22765 w 45821"/>
                <a:gd name="connsiteY4" fmla="*/ 45831 h 4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" h="45831">
                  <a:moveTo>
                    <a:pt x="22765" y="45831"/>
                  </a:moveTo>
                  <a:cubicBezTo>
                    <a:pt x="10478" y="45735"/>
                    <a:pt x="96" y="35448"/>
                    <a:pt x="1" y="23066"/>
                  </a:cubicBezTo>
                  <a:cubicBezTo>
                    <a:pt x="-95" y="10207"/>
                    <a:pt x="10859" y="-461"/>
                    <a:pt x="23718" y="15"/>
                  </a:cubicBezTo>
                  <a:cubicBezTo>
                    <a:pt x="36005" y="491"/>
                    <a:pt x="46102" y="11064"/>
                    <a:pt x="45816" y="23447"/>
                  </a:cubicBezTo>
                  <a:cubicBezTo>
                    <a:pt x="45530" y="35734"/>
                    <a:pt x="35053" y="45926"/>
                    <a:pt x="22765" y="45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251DC00-66A8-4631-B361-A0892359279C}"/>
                </a:ext>
              </a:extLst>
            </p:cNvPr>
            <p:cNvSpPr/>
            <p:nvPr/>
          </p:nvSpPr>
          <p:spPr>
            <a:xfrm>
              <a:off x="3066646" y="5646323"/>
              <a:ext cx="45649" cy="45631"/>
            </a:xfrm>
            <a:custGeom>
              <a:avLst/>
              <a:gdLst>
                <a:gd name="connsiteX0" fmla="*/ 23453 w 45649"/>
                <a:gd name="connsiteY0" fmla="*/ 45625 h 45631"/>
                <a:gd name="connsiteX1" fmla="*/ 22 w 45649"/>
                <a:gd name="connsiteY1" fmla="*/ 23718 h 45631"/>
                <a:gd name="connsiteX2" fmla="*/ 22882 w 45649"/>
                <a:gd name="connsiteY2" fmla="*/ 1 h 45631"/>
                <a:gd name="connsiteX3" fmla="*/ 45647 w 45649"/>
                <a:gd name="connsiteY3" fmla="*/ 22575 h 45631"/>
                <a:gd name="connsiteX4" fmla="*/ 23453 w 45649"/>
                <a:gd name="connsiteY4" fmla="*/ 4562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9" h="45631">
                  <a:moveTo>
                    <a:pt x="23453" y="45625"/>
                  </a:moveTo>
                  <a:cubicBezTo>
                    <a:pt x="11261" y="45911"/>
                    <a:pt x="593" y="36005"/>
                    <a:pt x="22" y="23718"/>
                  </a:cubicBezTo>
                  <a:cubicBezTo>
                    <a:pt x="-550" y="10954"/>
                    <a:pt x="10118" y="-95"/>
                    <a:pt x="22882" y="1"/>
                  </a:cubicBezTo>
                  <a:cubicBezTo>
                    <a:pt x="35169" y="1"/>
                    <a:pt x="45551" y="10287"/>
                    <a:pt x="45647" y="22575"/>
                  </a:cubicBezTo>
                  <a:cubicBezTo>
                    <a:pt x="45837" y="34767"/>
                    <a:pt x="35741" y="45244"/>
                    <a:pt x="23453" y="45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E8F59C3-4CDC-4067-961B-656538093AF1}"/>
                </a:ext>
              </a:extLst>
            </p:cNvPr>
            <p:cNvSpPr/>
            <p:nvPr/>
          </p:nvSpPr>
          <p:spPr>
            <a:xfrm>
              <a:off x="2638870" y="5173597"/>
              <a:ext cx="45755" cy="45731"/>
            </a:xfrm>
            <a:custGeom>
              <a:avLst/>
              <a:gdLst>
                <a:gd name="connsiteX0" fmla="*/ 45750 w 45755"/>
                <a:gd name="connsiteY0" fmla="*/ 22384 h 45731"/>
                <a:gd name="connsiteX1" fmla="*/ 23652 w 45755"/>
                <a:gd name="connsiteY1" fmla="*/ 45721 h 45731"/>
                <a:gd name="connsiteX2" fmla="*/ 30 w 45755"/>
                <a:gd name="connsiteY2" fmla="*/ 24004 h 45731"/>
                <a:gd name="connsiteX3" fmla="*/ 22795 w 45755"/>
                <a:gd name="connsiteY3" fmla="*/ 1 h 45731"/>
                <a:gd name="connsiteX4" fmla="*/ 45750 w 45755"/>
                <a:gd name="connsiteY4" fmla="*/ 22384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731">
                  <a:moveTo>
                    <a:pt x="45750" y="22384"/>
                  </a:moveTo>
                  <a:cubicBezTo>
                    <a:pt x="46036" y="34672"/>
                    <a:pt x="35939" y="45244"/>
                    <a:pt x="23652" y="45721"/>
                  </a:cubicBezTo>
                  <a:cubicBezTo>
                    <a:pt x="11365" y="46102"/>
                    <a:pt x="601" y="36291"/>
                    <a:pt x="30" y="24004"/>
                  </a:cubicBezTo>
                  <a:cubicBezTo>
                    <a:pt x="-637" y="11240"/>
                    <a:pt x="9936" y="96"/>
                    <a:pt x="22795" y="1"/>
                  </a:cubicBezTo>
                  <a:cubicBezTo>
                    <a:pt x="35082" y="-95"/>
                    <a:pt x="45464" y="10097"/>
                    <a:pt x="45750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879514F-4A42-4A4C-A4BA-FB369D67447A}"/>
                </a:ext>
              </a:extLst>
            </p:cNvPr>
            <p:cNvSpPr/>
            <p:nvPr/>
          </p:nvSpPr>
          <p:spPr>
            <a:xfrm>
              <a:off x="3011132" y="5638227"/>
              <a:ext cx="45821" cy="45821"/>
            </a:xfrm>
            <a:custGeom>
              <a:avLst/>
              <a:gdLst>
                <a:gd name="connsiteX0" fmla="*/ 45821 w 45821"/>
                <a:gd name="connsiteY0" fmla="*/ 22861 h 45821"/>
                <a:gd name="connsiteX1" fmla="*/ 23342 w 45821"/>
                <a:gd name="connsiteY1" fmla="*/ 45816 h 45821"/>
                <a:gd name="connsiteX2" fmla="*/ 6 w 45821"/>
                <a:gd name="connsiteY2" fmla="*/ 22384 h 45821"/>
                <a:gd name="connsiteX3" fmla="*/ 23151 w 45821"/>
                <a:gd name="connsiteY3" fmla="*/ 1 h 45821"/>
                <a:gd name="connsiteX4" fmla="*/ 45821 w 45821"/>
                <a:gd name="connsiteY4" fmla="*/ 22861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" h="45821">
                  <a:moveTo>
                    <a:pt x="45821" y="22861"/>
                  </a:moveTo>
                  <a:cubicBezTo>
                    <a:pt x="45916" y="35148"/>
                    <a:pt x="35724" y="45625"/>
                    <a:pt x="23342" y="45816"/>
                  </a:cubicBezTo>
                  <a:cubicBezTo>
                    <a:pt x="10483" y="46102"/>
                    <a:pt x="-280" y="35243"/>
                    <a:pt x="6" y="22384"/>
                  </a:cubicBezTo>
                  <a:cubicBezTo>
                    <a:pt x="291" y="10097"/>
                    <a:pt x="10769" y="-95"/>
                    <a:pt x="23151" y="1"/>
                  </a:cubicBezTo>
                  <a:cubicBezTo>
                    <a:pt x="35534" y="191"/>
                    <a:pt x="45821" y="10478"/>
                    <a:pt x="45821" y="2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8C467-AC07-49EC-8805-E7FAA2F8F891}"/>
                </a:ext>
              </a:extLst>
            </p:cNvPr>
            <p:cNvSpPr/>
            <p:nvPr/>
          </p:nvSpPr>
          <p:spPr>
            <a:xfrm>
              <a:off x="2594028" y="5107589"/>
              <a:ext cx="45635" cy="45630"/>
            </a:xfrm>
            <a:custGeom>
              <a:avLst/>
              <a:gdLst>
                <a:gd name="connsiteX0" fmla="*/ 45634 w 45635"/>
                <a:gd name="connsiteY0" fmla="*/ 22670 h 45630"/>
                <a:gd name="connsiteX1" fmla="*/ 23251 w 45635"/>
                <a:gd name="connsiteY1" fmla="*/ 45625 h 45630"/>
                <a:gd name="connsiteX2" fmla="*/ 10 w 45635"/>
                <a:gd name="connsiteY2" fmla="*/ 22289 h 45630"/>
                <a:gd name="connsiteX3" fmla="*/ 23060 w 45635"/>
                <a:gd name="connsiteY3" fmla="*/ 1 h 45630"/>
                <a:gd name="connsiteX4" fmla="*/ 45634 w 45635"/>
                <a:gd name="connsiteY4" fmla="*/ 22670 h 4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5" h="45630">
                  <a:moveTo>
                    <a:pt x="45634" y="22670"/>
                  </a:moveTo>
                  <a:cubicBezTo>
                    <a:pt x="45730" y="34957"/>
                    <a:pt x="35538" y="45339"/>
                    <a:pt x="23251" y="45625"/>
                  </a:cubicBezTo>
                  <a:cubicBezTo>
                    <a:pt x="10487" y="45911"/>
                    <a:pt x="-371" y="35053"/>
                    <a:pt x="10" y="22289"/>
                  </a:cubicBezTo>
                  <a:cubicBezTo>
                    <a:pt x="295" y="10002"/>
                    <a:pt x="10773" y="-95"/>
                    <a:pt x="23060" y="1"/>
                  </a:cubicBezTo>
                  <a:cubicBezTo>
                    <a:pt x="35347" y="96"/>
                    <a:pt x="45634" y="10383"/>
                    <a:pt x="45634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FBC38E-8DF8-4B33-A5FB-8A42344A8D19}"/>
                </a:ext>
              </a:extLst>
            </p:cNvPr>
            <p:cNvSpPr/>
            <p:nvPr/>
          </p:nvSpPr>
          <p:spPr>
            <a:xfrm>
              <a:off x="2694415" y="5184165"/>
              <a:ext cx="45641" cy="45660"/>
            </a:xfrm>
            <a:custGeom>
              <a:avLst/>
              <a:gdLst>
                <a:gd name="connsiteX0" fmla="*/ 23353 w 45641"/>
                <a:gd name="connsiteY0" fmla="*/ 6 h 45660"/>
                <a:gd name="connsiteX1" fmla="*/ 45641 w 45641"/>
                <a:gd name="connsiteY1" fmla="*/ 23057 h 45660"/>
                <a:gd name="connsiteX2" fmla="*/ 21638 w 45641"/>
                <a:gd name="connsiteY2" fmla="*/ 45631 h 45660"/>
                <a:gd name="connsiteX3" fmla="*/ 16 w 45641"/>
                <a:gd name="connsiteY3" fmla="*/ 21914 h 45660"/>
                <a:gd name="connsiteX4" fmla="*/ 23353 w 45641"/>
                <a:gd name="connsiteY4" fmla="*/ 6 h 4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1" h="45660">
                  <a:moveTo>
                    <a:pt x="23353" y="6"/>
                  </a:moveTo>
                  <a:cubicBezTo>
                    <a:pt x="35640" y="292"/>
                    <a:pt x="45736" y="10769"/>
                    <a:pt x="45641" y="23057"/>
                  </a:cubicBezTo>
                  <a:cubicBezTo>
                    <a:pt x="45546" y="35820"/>
                    <a:pt x="34402" y="46298"/>
                    <a:pt x="21638" y="45631"/>
                  </a:cubicBezTo>
                  <a:cubicBezTo>
                    <a:pt x="9446" y="44964"/>
                    <a:pt x="-460" y="34201"/>
                    <a:pt x="16" y="21914"/>
                  </a:cubicBezTo>
                  <a:cubicBezTo>
                    <a:pt x="493" y="9722"/>
                    <a:pt x="11066" y="-280"/>
                    <a:pt x="23353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F647CDC-96F2-4AFD-97FC-B1190691275E}"/>
                </a:ext>
              </a:extLst>
            </p:cNvPr>
            <p:cNvSpPr/>
            <p:nvPr/>
          </p:nvSpPr>
          <p:spPr>
            <a:xfrm>
              <a:off x="2784127" y="5313425"/>
              <a:ext cx="45755" cy="45825"/>
            </a:xfrm>
            <a:custGeom>
              <a:avLst/>
              <a:gdLst>
                <a:gd name="connsiteX0" fmla="*/ 45750 w 45755"/>
                <a:gd name="connsiteY0" fmla="*/ 22479 h 45825"/>
                <a:gd name="connsiteX1" fmla="*/ 23652 w 45755"/>
                <a:gd name="connsiteY1" fmla="*/ 45815 h 45825"/>
                <a:gd name="connsiteX2" fmla="*/ 30 w 45755"/>
                <a:gd name="connsiteY2" fmla="*/ 24003 h 45825"/>
                <a:gd name="connsiteX3" fmla="*/ 22795 w 45755"/>
                <a:gd name="connsiteY3" fmla="*/ 0 h 45825"/>
                <a:gd name="connsiteX4" fmla="*/ 45750 w 45755"/>
                <a:gd name="connsiteY4" fmla="*/ 22479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825">
                  <a:moveTo>
                    <a:pt x="45750" y="22479"/>
                  </a:moveTo>
                  <a:cubicBezTo>
                    <a:pt x="46036" y="34766"/>
                    <a:pt x="35939" y="45339"/>
                    <a:pt x="23652" y="45815"/>
                  </a:cubicBezTo>
                  <a:cubicBezTo>
                    <a:pt x="11365" y="46196"/>
                    <a:pt x="601" y="36290"/>
                    <a:pt x="30" y="24003"/>
                  </a:cubicBezTo>
                  <a:cubicBezTo>
                    <a:pt x="-637" y="11144"/>
                    <a:pt x="9936" y="95"/>
                    <a:pt x="22795" y="0"/>
                  </a:cubicBezTo>
                  <a:cubicBezTo>
                    <a:pt x="35082" y="0"/>
                    <a:pt x="45464" y="10192"/>
                    <a:pt x="45750" y="22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20CBFE-6C3A-4B9F-B357-396FB7721124}"/>
                </a:ext>
              </a:extLst>
            </p:cNvPr>
            <p:cNvSpPr/>
            <p:nvPr/>
          </p:nvSpPr>
          <p:spPr>
            <a:xfrm>
              <a:off x="3103609" y="5767767"/>
              <a:ext cx="45736" cy="45631"/>
            </a:xfrm>
            <a:custGeom>
              <a:avLst/>
              <a:gdLst>
                <a:gd name="connsiteX0" fmla="*/ 45736 w 45736"/>
                <a:gd name="connsiteY0" fmla="*/ 22575 h 45631"/>
                <a:gd name="connsiteX1" fmla="*/ 23447 w 45736"/>
                <a:gd name="connsiteY1" fmla="*/ 45625 h 45631"/>
                <a:gd name="connsiteX2" fmla="*/ 15 w 45736"/>
                <a:gd name="connsiteY2" fmla="*/ 23718 h 45631"/>
                <a:gd name="connsiteX3" fmla="*/ 22971 w 45736"/>
                <a:gd name="connsiteY3" fmla="*/ 1 h 45631"/>
                <a:gd name="connsiteX4" fmla="*/ 45736 w 45736"/>
                <a:gd name="connsiteY4" fmla="*/ 2257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6" h="45631">
                  <a:moveTo>
                    <a:pt x="45736" y="22575"/>
                  </a:moveTo>
                  <a:cubicBezTo>
                    <a:pt x="45831" y="34862"/>
                    <a:pt x="35734" y="45339"/>
                    <a:pt x="23447" y="45625"/>
                  </a:cubicBezTo>
                  <a:cubicBezTo>
                    <a:pt x="11160" y="45911"/>
                    <a:pt x="492" y="35910"/>
                    <a:pt x="15" y="23718"/>
                  </a:cubicBezTo>
                  <a:cubicBezTo>
                    <a:pt x="-461" y="10954"/>
                    <a:pt x="10112" y="-95"/>
                    <a:pt x="22971" y="1"/>
                  </a:cubicBezTo>
                  <a:cubicBezTo>
                    <a:pt x="35258" y="1"/>
                    <a:pt x="45640" y="10287"/>
                    <a:pt x="45736" y="22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FD9EC6F-18C5-4C93-ADB3-7FFB3739D241}"/>
                </a:ext>
              </a:extLst>
            </p:cNvPr>
            <p:cNvSpPr/>
            <p:nvPr/>
          </p:nvSpPr>
          <p:spPr>
            <a:xfrm>
              <a:off x="2538602" y="5099681"/>
              <a:ext cx="45730" cy="45642"/>
            </a:xfrm>
            <a:custGeom>
              <a:avLst/>
              <a:gdLst>
                <a:gd name="connsiteX0" fmla="*/ 22574 w 45730"/>
                <a:gd name="connsiteY0" fmla="*/ 3 h 45642"/>
                <a:gd name="connsiteX1" fmla="*/ 45720 w 45730"/>
                <a:gd name="connsiteY1" fmla="*/ 22196 h 45642"/>
                <a:gd name="connsiteX2" fmla="*/ 23813 w 45730"/>
                <a:gd name="connsiteY2" fmla="*/ 45627 h 45642"/>
                <a:gd name="connsiteX3" fmla="*/ 0 w 45730"/>
                <a:gd name="connsiteY3" fmla="*/ 22768 h 45642"/>
                <a:gd name="connsiteX4" fmla="*/ 22574 w 45730"/>
                <a:gd name="connsiteY4" fmla="*/ 3 h 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" h="45642">
                  <a:moveTo>
                    <a:pt x="22574" y="3"/>
                  </a:moveTo>
                  <a:cubicBezTo>
                    <a:pt x="34862" y="-188"/>
                    <a:pt x="45339" y="9909"/>
                    <a:pt x="45720" y="22196"/>
                  </a:cubicBezTo>
                  <a:cubicBezTo>
                    <a:pt x="46101" y="34483"/>
                    <a:pt x="36100" y="45151"/>
                    <a:pt x="23813" y="45627"/>
                  </a:cubicBezTo>
                  <a:cubicBezTo>
                    <a:pt x="10954" y="46104"/>
                    <a:pt x="0" y="35531"/>
                    <a:pt x="0" y="22768"/>
                  </a:cubicBezTo>
                  <a:cubicBezTo>
                    <a:pt x="0" y="10480"/>
                    <a:pt x="10192" y="98"/>
                    <a:pt x="22574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274C95C-28FB-4695-BFEF-8D3BCA21E245}"/>
                </a:ext>
              </a:extLst>
            </p:cNvPr>
            <p:cNvSpPr/>
            <p:nvPr/>
          </p:nvSpPr>
          <p:spPr>
            <a:xfrm>
              <a:off x="2884454" y="5387433"/>
              <a:ext cx="45726" cy="45631"/>
            </a:xfrm>
            <a:custGeom>
              <a:avLst/>
              <a:gdLst>
                <a:gd name="connsiteX0" fmla="*/ 22670 w 45726"/>
                <a:gd name="connsiteY0" fmla="*/ 1 h 45631"/>
                <a:gd name="connsiteX1" fmla="*/ 45721 w 45726"/>
                <a:gd name="connsiteY1" fmla="*/ 22289 h 45631"/>
                <a:gd name="connsiteX2" fmla="*/ 22384 w 45726"/>
                <a:gd name="connsiteY2" fmla="*/ 45625 h 45631"/>
                <a:gd name="connsiteX3" fmla="*/ 1 w 45726"/>
                <a:gd name="connsiteY3" fmla="*/ 22670 h 45631"/>
                <a:gd name="connsiteX4" fmla="*/ 22670 w 45726"/>
                <a:gd name="connsiteY4" fmla="*/ 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631">
                  <a:moveTo>
                    <a:pt x="22670" y="1"/>
                  </a:moveTo>
                  <a:cubicBezTo>
                    <a:pt x="34957" y="-94"/>
                    <a:pt x="45435" y="10002"/>
                    <a:pt x="45721" y="22289"/>
                  </a:cubicBezTo>
                  <a:cubicBezTo>
                    <a:pt x="46006" y="35148"/>
                    <a:pt x="35243" y="45911"/>
                    <a:pt x="22384" y="45625"/>
                  </a:cubicBezTo>
                  <a:cubicBezTo>
                    <a:pt x="10097" y="45340"/>
                    <a:pt x="-95" y="34958"/>
                    <a:pt x="1" y="22670"/>
                  </a:cubicBezTo>
                  <a:cubicBezTo>
                    <a:pt x="96" y="10478"/>
                    <a:pt x="10383" y="96"/>
                    <a:pt x="2267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1A30E61-E0E7-4B4C-AF18-1A610EDE34CA}"/>
                </a:ext>
              </a:extLst>
            </p:cNvPr>
            <p:cNvSpPr/>
            <p:nvPr/>
          </p:nvSpPr>
          <p:spPr>
            <a:xfrm>
              <a:off x="2483136" y="5089095"/>
              <a:ext cx="45752" cy="45737"/>
            </a:xfrm>
            <a:custGeom>
              <a:avLst/>
              <a:gdLst>
                <a:gd name="connsiteX0" fmla="*/ 45750 w 45752"/>
                <a:gd name="connsiteY0" fmla="*/ 23353 h 45737"/>
                <a:gd name="connsiteX1" fmla="*/ 22700 w 45752"/>
                <a:gd name="connsiteY1" fmla="*/ 45736 h 45737"/>
                <a:gd name="connsiteX2" fmla="*/ 30 w 45752"/>
                <a:gd name="connsiteY2" fmla="*/ 21733 h 45737"/>
                <a:gd name="connsiteX3" fmla="*/ 23747 w 45752"/>
                <a:gd name="connsiteY3" fmla="*/ 16 h 45737"/>
                <a:gd name="connsiteX4" fmla="*/ 45750 w 45752"/>
                <a:gd name="connsiteY4" fmla="*/ 23353 h 4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2" h="45737">
                  <a:moveTo>
                    <a:pt x="45750" y="23353"/>
                  </a:moveTo>
                  <a:cubicBezTo>
                    <a:pt x="45464" y="35640"/>
                    <a:pt x="35082" y="45832"/>
                    <a:pt x="22700" y="45736"/>
                  </a:cubicBezTo>
                  <a:cubicBezTo>
                    <a:pt x="9841" y="45641"/>
                    <a:pt x="-637" y="34497"/>
                    <a:pt x="30" y="21733"/>
                  </a:cubicBezTo>
                  <a:cubicBezTo>
                    <a:pt x="697" y="9446"/>
                    <a:pt x="11460" y="-460"/>
                    <a:pt x="23747" y="16"/>
                  </a:cubicBezTo>
                  <a:cubicBezTo>
                    <a:pt x="35939" y="397"/>
                    <a:pt x="45941" y="11066"/>
                    <a:pt x="45750" y="233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D447D3F-DBBD-4222-B802-432B52C3E925}"/>
                </a:ext>
              </a:extLst>
            </p:cNvPr>
            <p:cNvSpPr/>
            <p:nvPr/>
          </p:nvSpPr>
          <p:spPr>
            <a:xfrm>
              <a:off x="2739288" y="5247511"/>
              <a:ext cx="45726" cy="45726"/>
            </a:xfrm>
            <a:custGeom>
              <a:avLst/>
              <a:gdLst>
                <a:gd name="connsiteX0" fmla="*/ 45726 w 45726"/>
                <a:gd name="connsiteY0" fmla="*/ 22670 h 45726"/>
                <a:gd name="connsiteX1" fmla="*/ 23342 w 45726"/>
                <a:gd name="connsiteY1" fmla="*/ 45721 h 45726"/>
                <a:gd name="connsiteX2" fmla="*/ 6 w 45726"/>
                <a:gd name="connsiteY2" fmla="*/ 22384 h 45726"/>
                <a:gd name="connsiteX3" fmla="*/ 23056 w 45726"/>
                <a:gd name="connsiteY3" fmla="*/ 1 h 45726"/>
                <a:gd name="connsiteX4" fmla="*/ 45726 w 45726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26">
                  <a:moveTo>
                    <a:pt x="45726" y="22670"/>
                  </a:moveTo>
                  <a:cubicBezTo>
                    <a:pt x="45821" y="34957"/>
                    <a:pt x="35629" y="45435"/>
                    <a:pt x="23342" y="45721"/>
                  </a:cubicBezTo>
                  <a:cubicBezTo>
                    <a:pt x="10483" y="46006"/>
                    <a:pt x="-280" y="35243"/>
                    <a:pt x="6" y="22384"/>
                  </a:cubicBezTo>
                  <a:cubicBezTo>
                    <a:pt x="291" y="10097"/>
                    <a:pt x="10769" y="-95"/>
                    <a:pt x="23056" y="1"/>
                  </a:cubicBezTo>
                  <a:cubicBezTo>
                    <a:pt x="35343" y="96"/>
                    <a:pt x="45630" y="10383"/>
                    <a:pt x="45726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47D62EC-C923-4AD5-B4B4-1AFF701FFE06}"/>
                </a:ext>
              </a:extLst>
            </p:cNvPr>
            <p:cNvSpPr/>
            <p:nvPr/>
          </p:nvSpPr>
          <p:spPr>
            <a:xfrm>
              <a:off x="2839677" y="5321521"/>
              <a:ext cx="45635" cy="45631"/>
            </a:xfrm>
            <a:custGeom>
              <a:avLst/>
              <a:gdLst>
                <a:gd name="connsiteX0" fmla="*/ 45635 w 45635"/>
                <a:gd name="connsiteY0" fmla="*/ 22670 h 45631"/>
                <a:gd name="connsiteX1" fmla="*/ 23251 w 45635"/>
                <a:gd name="connsiteY1" fmla="*/ 45626 h 45631"/>
                <a:gd name="connsiteX2" fmla="*/ 10 w 45635"/>
                <a:gd name="connsiteY2" fmla="*/ 22289 h 45631"/>
                <a:gd name="connsiteX3" fmla="*/ 23060 w 45635"/>
                <a:gd name="connsiteY3" fmla="*/ 1 h 45631"/>
                <a:gd name="connsiteX4" fmla="*/ 45635 w 45635"/>
                <a:gd name="connsiteY4" fmla="*/ 22670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5" h="45631">
                  <a:moveTo>
                    <a:pt x="45635" y="22670"/>
                  </a:moveTo>
                  <a:cubicBezTo>
                    <a:pt x="45730" y="34957"/>
                    <a:pt x="35538" y="45340"/>
                    <a:pt x="23251" y="45626"/>
                  </a:cubicBezTo>
                  <a:cubicBezTo>
                    <a:pt x="10392" y="45911"/>
                    <a:pt x="-371" y="35053"/>
                    <a:pt x="10" y="22289"/>
                  </a:cubicBezTo>
                  <a:cubicBezTo>
                    <a:pt x="296" y="10002"/>
                    <a:pt x="10773" y="-95"/>
                    <a:pt x="23060" y="1"/>
                  </a:cubicBezTo>
                  <a:cubicBezTo>
                    <a:pt x="35252" y="96"/>
                    <a:pt x="45539" y="10383"/>
                    <a:pt x="4563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099131-16D3-40F0-8980-87FE5C9DA360}"/>
                </a:ext>
              </a:extLst>
            </p:cNvPr>
            <p:cNvSpPr/>
            <p:nvPr/>
          </p:nvSpPr>
          <p:spPr>
            <a:xfrm>
              <a:off x="2794729" y="5258082"/>
              <a:ext cx="45634" cy="45534"/>
            </a:xfrm>
            <a:custGeom>
              <a:avLst/>
              <a:gdLst>
                <a:gd name="connsiteX0" fmla="*/ 0 w 45634"/>
                <a:gd name="connsiteY0" fmla="*/ 22862 h 45534"/>
                <a:gd name="connsiteX1" fmla="*/ 22479 w 45634"/>
                <a:gd name="connsiteY1" fmla="*/ 2 h 45534"/>
                <a:gd name="connsiteX2" fmla="*/ 45625 w 45634"/>
                <a:gd name="connsiteY2" fmla="*/ 23434 h 45534"/>
                <a:gd name="connsiteX3" fmla="*/ 22479 w 45634"/>
                <a:gd name="connsiteY3" fmla="*/ 45532 h 45534"/>
                <a:gd name="connsiteX4" fmla="*/ 0 w 45634"/>
                <a:gd name="connsiteY4" fmla="*/ 22862 h 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4" h="45534">
                  <a:moveTo>
                    <a:pt x="0" y="22862"/>
                  </a:moveTo>
                  <a:cubicBezTo>
                    <a:pt x="0" y="10575"/>
                    <a:pt x="10192" y="193"/>
                    <a:pt x="22479" y="2"/>
                  </a:cubicBezTo>
                  <a:cubicBezTo>
                    <a:pt x="35243" y="-188"/>
                    <a:pt x="46006" y="10670"/>
                    <a:pt x="45625" y="23434"/>
                  </a:cubicBezTo>
                  <a:cubicBezTo>
                    <a:pt x="45244" y="35721"/>
                    <a:pt x="34766" y="45722"/>
                    <a:pt x="22479" y="45532"/>
                  </a:cubicBezTo>
                  <a:cubicBezTo>
                    <a:pt x="10192" y="45437"/>
                    <a:pt x="0" y="35150"/>
                    <a:pt x="0" y="22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CA57FD1-9DA1-44CD-AB56-087414C4A5AD}"/>
                </a:ext>
              </a:extLst>
            </p:cNvPr>
            <p:cNvSpPr/>
            <p:nvPr/>
          </p:nvSpPr>
          <p:spPr>
            <a:xfrm>
              <a:off x="3093037" y="5823107"/>
              <a:ext cx="45735" cy="45726"/>
            </a:xfrm>
            <a:custGeom>
              <a:avLst/>
              <a:gdLst>
                <a:gd name="connsiteX0" fmla="*/ 45735 w 45735"/>
                <a:gd name="connsiteY0" fmla="*/ 22670 h 45726"/>
                <a:gd name="connsiteX1" fmla="*/ 23447 w 45735"/>
                <a:gd name="connsiteY1" fmla="*/ 45721 h 45726"/>
                <a:gd name="connsiteX2" fmla="*/ 15 w 45735"/>
                <a:gd name="connsiteY2" fmla="*/ 23718 h 45726"/>
                <a:gd name="connsiteX3" fmla="*/ 22971 w 45735"/>
                <a:gd name="connsiteY3" fmla="*/ 1 h 45726"/>
                <a:gd name="connsiteX4" fmla="*/ 45735 w 45735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5" h="45726">
                  <a:moveTo>
                    <a:pt x="45735" y="22670"/>
                  </a:moveTo>
                  <a:cubicBezTo>
                    <a:pt x="45831" y="34957"/>
                    <a:pt x="35734" y="45435"/>
                    <a:pt x="23447" y="45721"/>
                  </a:cubicBezTo>
                  <a:cubicBezTo>
                    <a:pt x="11160" y="46006"/>
                    <a:pt x="492" y="36005"/>
                    <a:pt x="15" y="23718"/>
                  </a:cubicBezTo>
                  <a:cubicBezTo>
                    <a:pt x="-461" y="10954"/>
                    <a:pt x="10207" y="-95"/>
                    <a:pt x="22971" y="1"/>
                  </a:cubicBezTo>
                  <a:cubicBezTo>
                    <a:pt x="35353" y="96"/>
                    <a:pt x="45640" y="10383"/>
                    <a:pt x="4573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ED4AA21-CB4E-4162-ABFC-E609FE9E49AA}"/>
                </a:ext>
              </a:extLst>
            </p:cNvPr>
            <p:cNvSpPr/>
            <p:nvPr/>
          </p:nvSpPr>
          <p:spPr>
            <a:xfrm>
              <a:off x="2895501" y="5332464"/>
              <a:ext cx="44868" cy="44873"/>
            </a:xfrm>
            <a:custGeom>
              <a:avLst/>
              <a:gdLst>
                <a:gd name="connsiteX0" fmla="*/ 44865 w 44868"/>
                <a:gd name="connsiteY0" fmla="*/ 22109 h 44873"/>
                <a:gd name="connsiteX1" fmla="*/ 22386 w 44868"/>
                <a:gd name="connsiteY1" fmla="*/ 44873 h 44873"/>
                <a:gd name="connsiteX2" fmla="*/ 3 w 44868"/>
                <a:gd name="connsiteY2" fmla="*/ 22109 h 44873"/>
                <a:gd name="connsiteX3" fmla="*/ 21815 w 44868"/>
                <a:gd name="connsiteY3" fmla="*/ 11 h 44873"/>
                <a:gd name="connsiteX4" fmla="*/ 44865 w 44868"/>
                <a:gd name="connsiteY4" fmla="*/ 22109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109"/>
                  </a:moveTo>
                  <a:cubicBezTo>
                    <a:pt x="45056" y="34682"/>
                    <a:pt x="34959" y="44873"/>
                    <a:pt x="22386" y="44873"/>
                  </a:cubicBezTo>
                  <a:cubicBezTo>
                    <a:pt x="9813" y="44873"/>
                    <a:pt x="-188" y="34682"/>
                    <a:pt x="3" y="22109"/>
                  </a:cubicBezTo>
                  <a:cubicBezTo>
                    <a:pt x="193" y="10012"/>
                    <a:pt x="9718" y="392"/>
                    <a:pt x="21815" y="11"/>
                  </a:cubicBezTo>
                  <a:cubicBezTo>
                    <a:pt x="34293" y="-370"/>
                    <a:pt x="44675" y="9536"/>
                    <a:pt x="44865" y="22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320AC19-D335-404B-A189-4B73F551E386}"/>
                </a:ext>
              </a:extLst>
            </p:cNvPr>
            <p:cNvSpPr/>
            <p:nvPr/>
          </p:nvSpPr>
          <p:spPr>
            <a:xfrm>
              <a:off x="2940366" y="5398377"/>
              <a:ext cx="44869" cy="44874"/>
            </a:xfrm>
            <a:custGeom>
              <a:avLst/>
              <a:gdLst>
                <a:gd name="connsiteX0" fmla="*/ 44863 w 44869"/>
                <a:gd name="connsiteY0" fmla="*/ 22013 h 44874"/>
                <a:gd name="connsiteX1" fmla="*/ 22575 w 44869"/>
                <a:gd name="connsiteY1" fmla="*/ 44873 h 44874"/>
                <a:gd name="connsiteX2" fmla="*/ 1 w 44869"/>
                <a:gd name="connsiteY2" fmla="*/ 22204 h 44874"/>
                <a:gd name="connsiteX3" fmla="*/ 21622 w 44869"/>
                <a:gd name="connsiteY3" fmla="*/ 11 h 44874"/>
                <a:gd name="connsiteX4" fmla="*/ 44863 w 44869"/>
                <a:gd name="connsiteY4" fmla="*/ 22013 h 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9" h="44874">
                  <a:moveTo>
                    <a:pt x="44863" y="22013"/>
                  </a:moveTo>
                  <a:cubicBezTo>
                    <a:pt x="45149" y="34587"/>
                    <a:pt x="35148" y="44778"/>
                    <a:pt x="22575" y="44873"/>
                  </a:cubicBezTo>
                  <a:cubicBezTo>
                    <a:pt x="10002" y="44969"/>
                    <a:pt x="-95" y="34777"/>
                    <a:pt x="1" y="22204"/>
                  </a:cubicBezTo>
                  <a:cubicBezTo>
                    <a:pt x="96" y="10202"/>
                    <a:pt x="9621" y="392"/>
                    <a:pt x="21622" y="11"/>
                  </a:cubicBezTo>
                  <a:cubicBezTo>
                    <a:pt x="34195" y="-370"/>
                    <a:pt x="44578" y="9440"/>
                    <a:pt x="44863" y="22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B38732-CA42-4D2F-A21E-1C6CA1C323EE}"/>
                </a:ext>
              </a:extLst>
            </p:cNvPr>
            <p:cNvSpPr/>
            <p:nvPr/>
          </p:nvSpPr>
          <p:spPr>
            <a:xfrm>
              <a:off x="2987886" y="5461822"/>
              <a:ext cx="44873" cy="44867"/>
            </a:xfrm>
            <a:custGeom>
              <a:avLst/>
              <a:gdLst>
                <a:gd name="connsiteX0" fmla="*/ 22013 w 44873"/>
                <a:gd name="connsiteY0" fmla="*/ 3 h 44867"/>
                <a:gd name="connsiteX1" fmla="*/ 44874 w 44873"/>
                <a:gd name="connsiteY1" fmla="*/ 22386 h 44867"/>
                <a:gd name="connsiteX2" fmla="*/ 22204 w 44873"/>
                <a:gd name="connsiteY2" fmla="*/ 44865 h 44867"/>
                <a:gd name="connsiteX3" fmla="*/ 11 w 44873"/>
                <a:gd name="connsiteY3" fmla="*/ 23148 h 44867"/>
                <a:gd name="connsiteX4" fmla="*/ 22013 w 44873"/>
                <a:gd name="connsiteY4" fmla="*/ 3 h 4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3" h="44867">
                  <a:moveTo>
                    <a:pt x="22013" y="3"/>
                  </a:moveTo>
                  <a:cubicBezTo>
                    <a:pt x="34586" y="-188"/>
                    <a:pt x="44778" y="9813"/>
                    <a:pt x="44874" y="22386"/>
                  </a:cubicBezTo>
                  <a:cubicBezTo>
                    <a:pt x="44874" y="34959"/>
                    <a:pt x="34777" y="45056"/>
                    <a:pt x="22204" y="44865"/>
                  </a:cubicBezTo>
                  <a:cubicBezTo>
                    <a:pt x="10202" y="44675"/>
                    <a:pt x="392" y="35150"/>
                    <a:pt x="11" y="23148"/>
                  </a:cubicBezTo>
                  <a:cubicBezTo>
                    <a:pt x="-370" y="10575"/>
                    <a:pt x="9440" y="193"/>
                    <a:pt x="22013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C6CAE0-4B91-45E1-BC51-561D87798B26}"/>
                </a:ext>
              </a:extLst>
            </p:cNvPr>
            <p:cNvSpPr/>
            <p:nvPr/>
          </p:nvSpPr>
          <p:spPr>
            <a:xfrm>
              <a:off x="2750224" y="5192425"/>
              <a:ext cx="44794" cy="44905"/>
            </a:xfrm>
            <a:custGeom>
              <a:avLst/>
              <a:gdLst>
                <a:gd name="connsiteX0" fmla="*/ 21836 w 44794"/>
                <a:gd name="connsiteY0" fmla="*/ 44895 h 44905"/>
                <a:gd name="connsiteX1" fmla="*/ 24 w 44794"/>
                <a:gd name="connsiteY1" fmla="*/ 21559 h 44905"/>
                <a:gd name="connsiteX2" fmla="*/ 23646 w 44794"/>
                <a:gd name="connsiteY2" fmla="*/ 32 h 44905"/>
                <a:gd name="connsiteX3" fmla="*/ 44791 w 44794"/>
                <a:gd name="connsiteY3" fmla="*/ 22702 h 44905"/>
                <a:gd name="connsiteX4" fmla="*/ 21836 w 44794"/>
                <a:gd name="connsiteY4" fmla="*/ 44895 h 4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4" h="44905">
                  <a:moveTo>
                    <a:pt x="21836" y="44895"/>
                  </a:moveTo>
                  <a:cubicBezTo>
                    <a:pt x="9263" y="44609"/>
                    <a:pt x="-548" y="34036"/>
                    <a:pt x="24" y="21559"/>
                  </a:cubicBezTo>
                  <a:cubicBezTo>
                    <a:pt x="500" y="9081"/>
                    <a:pt x="11168" y="-634"/>
                    <a:pt x="23646" y="32"/>
                  </a:cubicBezTo>
                  <a:cubicBezTo>
                    <a:pt x="35647" y="699"/>
                    <a:pt x="44982" y="10700"/>
                    <a:pt x="44791" y="22702"/>
                  </a:cubicBezTo>
                  <a:cubicBezTo>
                    <a:pt x="44696" y="35275"/>
                    <a:pt x="34409" y="45276"/>
                    <a:pt x="21836" y="44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4DF8DA0-EBA1-4634-8456-68DFB293D356}"/>
                </a:ext>
              </a:extLst>
            </p:cNvPr>
            <p:cNvSpPr/>
            <p:nvPr/>
          </p:nvSpPr>
          <p:spPr>
            <a:xfrm>
              <a:off x="3148961" y="5831479"/>
              <a:ext cx="44868" cy="44873"/>
            </a:xfrm>
            <a:custGeom>
              <a:avLst/>
              <a:gdLst>
                <a:gd name="connsiteX0" fmla="*/ 44865 w 44868"/>
                <a:gd name="connsiteY0" fmla="*/ 22013 h 44873"/>
                <a:gd name="connsiteX1" fmla="*/ 22482 w 44868"/>
                <a:gd name="connsiteY1" fmla="*/ 44873 h 44873"/>
                <a:gd name="connsiteX2" fmla="*/ 3 w 44868"/>
                <a:gd name="connsiteY2" fmla="*/ 22204 h 44873"/>
                <a:gd name="connsiteX3" fmla="*/ 21720 w 44868"/>
                <a:gd name="connsiteY3" fmla="*/ 11 h 44873"/>
                <a:gd name="connsiteX4" fmla="*/ 44865 w 44868"/>
                <a:gd name="connsiteY4" fmla="*/ 22013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013"/>
                  </a:moveTo>
                  <a:cubicBezTo>
                    <a:pt x="45056" y="34586"/>
                    <a:pt x="35055" y="44778"/>
                    <a:pt x="22482" y="44873"/>
                  </a:cubicBezTo>
                  <a:cubicBezTo>
                    <a:pt x="9909" y="44873"/>
                    <a:pt x="-188" y="34777"/>
                    <a:pt x="3" y="22204"/>
                  </a:cubicBezTo>
                  <a:cubicBezTo>
                    <a:pt x="98" y="10202"/>
                    <a:pt x="9718" y="392"/>
                    <a:pt x="21720" y="11"/>
                  </a:cubicBezTo>
                  <a:cubicBezTo>
                    <a:pt x="34293" y="-370"/>
                    <a:pt x="44675" y="9440"/>
                    <a:pt x="44865" y="22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21BCA03-004E-4E6B-BD5D-F4B3EAC991CD}"/>
                </a:ext>
              </a:extLst>
            </p:cNvPr>
            <p:cNvSpPr/>
            <p:nvPr/>
          </p:nvSpPr>
          <p:spPr>
            <a:xfrm>
              <a:off x="2649925" y="5118533"/>
              <a:ext cx="44793" cy="44778"/>
            </a:xfrm>
            <a:custGeom>
              <a:avLst/>
              <a:gdLst>
                <a:gd name="connsiteX0" fmla="*/ 44791 w 44793"/>
                <a:gd name="connsiteY0" fmla="*/ 22109 h 44778"/>
                <a:gd name="connsiteX1" fmla="*/ 22408 w 44793"/>
                <a:gd name="connsiteY1" fmla="*/ 44778 h 44778"/>
                <a:gd name="connsiteX2" fmla="*/ 24 w 44793"/>
                <a:gd name="connsiteY2" fmla="*/ 23347 h 44778"/>
                <a:gd name="connsiteX3" fmla="*/ 21836 w 44793"/>
                <a:gd name="connsiteY3" fmla="*/ 11 h 44778"/>
                <a:gd name="connsiteX4" fmla="*/ 44791 w 44793"/>
                <a:gd name="connsiteY4" fmla="*/ 22109 h 4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3" h="44778">
                  <a:moveTo>
                    <a:pt x="44791" y="22109"/>
                  </a:moveTo>
                  <a:cubicBezTo>
                    <a:pt x="44982" y="34681"/>
                    <a:pt x="34981" y="44873"/>
                    <a:pt x="22408" y="44778"/>
                  </a:cubicBezTo>
                  <a:cubicBezTo>
                    <a:pt x="10406" y="44778"/>
                    <a:pt x="500" y="35348"/>
                    <a:pt x="24" y="23347"/>
                  </a:cubicBezTo>
                  <a:cubicBezTo>
                    <a:pt x="-548" y="10869"/>
                    <a:pt x="9263" y="296"/>
                    <a:pt x="21836" y="11"/>
                  </a:cubicBezTo>
                  <a:cubicBezTo>
                    <a:pt x="34314" y="-370"/>
                    <a:pt x="44601" y="9536"/>
                    <a:pt x="44791" y="22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0D51C66-12E4-410A-B0E3-B99318BCAC8B}"/>
                </a:ext>
              </a:extLst>
            </p:cNvPr>
            <p:cNvSpPr/>
            <p:nvPr/>
          </p:nvSpPr>
          <p:spPr>
            <a:xfrm>
              <a:off x="2494118" y="5034046"/>
              <a:ext cx="44868" cy="44873"/>
            </a:xfrm>
            <a:custGeom>
              <a:avLst/>
              <a:gdLst>
                <a:gd name="connsiteX0" fmla="*/ 44865 w 44868"/>
                <a:gd name="connsiteY0" fmla="*/ 22108 h 44873"/>
                <a:gd name="connsiteX1" fmla="*/ 22386 w 44868"/>
                <a:gd name="connsiteY1" fmla="*/ 44873 h 44873"/>
                <a:gd name="connsiteX2" fmla="*/ 3 w 44868"/>
                <a:gd name="connsiteY2" fmla="*/ 22108 h 44873"/>
                <a:gd name="connsiteX3" fmla="*/ 21815 w 44868"/>
                <a:gd name="connsiteY3" fmla="*/ 11 h 44873"/>
                <a:gd name="connsiteX4" fmla="*/ 44865 w 44868"/>
                <a:gd name="connsiteY4" fmla="*/ 22108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108"/>
                  </a:moveTo>
                  <a:cubicBezTo>
                    <a:pt x="45056" y="34681"/>
                    <a:pt x="34959" y="44873"/>
                    <a:pt x="22386" y="44873"/>
                  </a:cubicBezTo>
                  <a:cubicBezTo>
                    <a:pt x="9813" y="44873"/>
                    <a:pt x="-188" y="34681"/>
                    <a:pt x="3" y="22108"/>
                  </a:cubicBezTo>
                  <a:cubicBezTo>
                    <a:pt x="193" y="10012"/>
                    <a:pt x="9718" y="391"/>
                    <a:pt x="21815" y="11"/>
                  </a:cubicBezTo>
                  <a:cubicBezTo>
                    <a:pt x="34388" y="-370"/>
                    <a:pt x="44675" y="9536"/>
                    <a:pt x="44865" y="22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DD9EB67-A1E0-4CC7-82C2-C59BAAADA707}"/>
                </a:ext>
              </a:extLst>
            </p:cNvPr>
            <p:cNvSpPr/>
            <p:nvPr/>
          </p:nvSpPr>
          <p:spPr>
            <a:xfrm>
              <a:off x="3032838" y="5527809"/>
              <a:ext cx="44784" cy="44892"/>
            </a:xfrm>
            <a:custGeom>
              <a:avLst/>
              <a:gdLst>
                <a:gd name="connsiteX0" fmla="*/ 21924 w 44784"/>
                <a:gd name="connsiteY0" fmla="*/ 44887 h 44892"/>
                <a:gd name="connsiteX1" fmla="*/ 17 w 44784"/>
                <a:gd name="connsiteY1" fmla="*/ 21646 h 44892"/>
                <a:gd name="connsiteX2" fmla="*/ 23543 w 44784"/>
                <a:gd name="connsiteY2" fmla="*/ 24 h 44892"/>
                <a:gd name="connsiteX3" fmla="*/ 44784 w 44784"/>
                <a:gd name="connsiteY3" fmla="*/ 22598 h 44892"/>
                <a:gd name="connsiteX4" fmla="*/ 21924 w 44784"/>
                <a:gd name="connsiteY4" fmla="*/ 44887 h 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4" h="44892">
                  <a:moveTo>
                    <a:pt x="21924" y="44887"/>
                  </a:moveTo>
                  <a:cubicBezTo>
                    <a:pt x="9351" y="44601"/>
                    <a:pt x="-460" y="34219"/>
                    <a:pt x="17" y="21646"/>
                  </a:cubicBezTo>
                  <a:cubicBezTo>
                    <a:pt x="493" y="9168"/>
                    <a:pt x="11066" y="-548"/>
                    <a:pt x="23543" y="24"/>
                  </a:cubicBezTo>
                  <a:cubicBezTo>
                    <a:pt x="35545" y="691"/>
                    <a:pt x="44879" y="10597"/>
                    <a:pt x="44784" y="22598"/>
                  </a:cubicBezTo>
                  <a:cubicBezTo>
                    <a:pt x="44689" y="35171"/>
                    <a:pt x="34402" y="45172"/>
                    <a:pt x="21924" y="44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B5EE02A-A302-44AA-9635-ABE44913EE5A}"/>
                </a:ext>
              </a:extLst>
            </p:cNvPr>
            <p:cNvSpPr/>
            <p:nvPr/>
          </p:nvSpPr>
          <p:spPr>
            <a:xfrm>
              <a:off x="3111983" y="5712703"/>
              <a:ext cx="44888" cy="44873"/>
            </a:xfrm>
            <a:custGeom>
              <a:avLst/>
              <a:gdLst>
                <a:gd name="connsiteX0" fmla="*/ 21836 w 44888"/>
                <a:gd name="connsiteY0" fmla="*/ 11 h 44873"/>
                <a:gd name="connsiteX1" fmla="*/ 44886 w 44888"/>
                <a:gd name="connsiteY1" fmla="*/ 22204 h 44873"/>
                <a:gd name="connsiteX2" fmla="*/ 22407 w 44888"/>
                <a:gd name="connsiteY2" fmla="*/ 44873 h 44873"/>
                <a:gd name="connsiteX3" fmla="*/ 24 w 44888"/>
                <a:gd name="connsiteY3" fmla="*/ 23347 h 44873"/>
                <a:gd name="connsiteX4" fmla="*/ 21836 w 44888"/>
                <a:gd name="connsiteY4" fmla="*/ 11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8" h="44873">
                  <a:moveTo>
                    <a:pt x="21836" y="11"/>
                  </a:moveTo>
                  <a:cubicBezTo>
                    <a:pt x="34409" y="-371"/>
                    <a:pt x="44696" y="9631"/>
                    <a:pt x="44886" y="22204"/>
                  </a:cubicBezTo>
                  <a:cubicBezTo>
                    <a:pt x="45077" y="34777"/>
                    <a:pt x="34980" y="44969"/>
                    <a:pt x="22407" y="44873"/>
                  </a:cubicBezTo>
                  <a:cubicBezTo>
                    <a:pt x="10406" y="44873"/>
                    <a:pt x="595" y="35444"/>
                    <a:pt x="24" y="23347"/>
                  </a:cubicBezTo>
                  <a:cubicBezTo>
                    <a:pt x="-548" y="10869"/>
                    <a:pt x="9358" y="296"/>
                    <a:pt x="21836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5389C3F-5952-48F2-98E6-C6EA4BB3736B}"/>
                </a:ext>
              </a:extLst>
            </p:cNvPr>
            <p:cNvSpPr/>
            <p:nvPr/>
          </p:nvSpPr>
          <p:spPr>
            <a:xfrm>
              <a:off x="3159718" y="5776244"/>
              <a:ext cx="44596" cy="44577"/>
            </a:xfrm>
            <a:custGeom>
              <a:avLst/>
              <a:gdLst>
                <a:gd name="connsiteX0" fmla="*/ 44587 w 44596"/>
                <a:gd name="connsiteY0" fmla="*/ 21623 h 44577"/>
                <a:gd name="connsiteX1" fmla="*/ 22298 w 44596"/>
                <a:gd name="connsiteY1" fmla="*/ 44578 h 44577"/>
                <a:gd name="connsiteX2" fmla="*/ 10 w 44596"/>
                <a:gd name="connsiteY2" fmla="*/ 22956 h 44577"/>
                <a:gd name="connsiteX3" fmla="*/ 22298 w 44596"/>
                <a:gd name="connsiteY3" fmla="*/ 1 h 44577"/>
                <a:gd name="connsiteX4" fmla="*/ 44587 w 44596"/>
                <a:gd name="connsiteY4" fmla="*/ 21623 h 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6" h="44577">
                  <a:moveTo>
                    <a:pt x="44587" y="21623"/>
                  </a:moveTo>
                  <a:cubicBezTo>
                    <a:pt x="44968" y="33243"/>
                    <a:pt x="34014" y="44578"/>
                    <a:pt x="22298" y="44578"/>
                  </a:cubicBezTo>
                  <a:cubicBezTo>
                    <a:pt x="11059" y="44578"/>
                    <a:pt x="391" y="34195"/>
                    <a:pt x="10" y="22956"/>
                  </a:cubicBezTo>
                  <a:cubicBezTo>
                    <a:pt x="-371" y="11335"/>
                    <a:pt x="10582" y="1"/>
                    <a:pt x="22298" y="1"/>
                  </a:cubicBezTo>
                  <a:cubicBezTo>
                    <a:pt x="33538" y="-94"/>
                    <a:pt x="44206" y="10288"/>
                    <a:pt x="44587" y="21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A7D445F-4E95-4D5C-AE3C-8227D5AE4F44}"/>
                </a:ext>
              </a:extLst>
            </p:cNvPr>
            <p:cNvSpPr/>
            <p:nvPr/>
          </p:nvSpPr>
          <p:spPr>
            <a:xfrm>
              <a:off x="2805852" y="5203126"/>
              <a:ext cx="44619" cy="44672"/>
            </a:xfrm>
            <a:custGeom>
              <a:avLst/>
              <a:gdLst>
                <a:gd name="connsiteX0" fmla="*/ 22119 w 44619"/>
                <a:gd name="connsiteY0" fmla="*/ 44672 h 44672"/>
                <a:gd name="connsiteX1" fmla="*/ 21 w 44619"/>
                <a:gd name="connsiteY1" fmla="*/ 21526 h 44672"/>
                <a:gd name="connsiteX2" fmla="*/ 22500 w 44619"/>
                <a:gd name="connsiteY2" fmla="*/ 0 h 44672"/>
                <a:gd name="connsiteX3" fmla="*/ 44598 w 44619"/>
                <a:gd name="connsiteY3" fmla="*/ 23146 h 44672"/>
                <a:gd name="connsiteX4" fmla="*/ 22119 w 44619"/>
                <a:gd name="connsiteY4" fmla="*/ 44672 h 4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9" h="44672">
                  <a:moveTo>
                    <a:pt x="22119" y="44672"/>
                  </a:moveTo>
                  <a:cubicBezTo>
                    <a:pt x="10404" y="44577"/>
                    <a:pt x="-550" y="33242"/>
                    <a:pt x="21" y="21526"/>
                  </a:cubicBezTo>
                  <a:cubicBezTo>
                    <a:pt x="498" y="10287"/>
                    <a:pt x="11261" y="0"/>
                    <a:pt x="22500" y="0"/>
                  </a:cubicBezTo>
                  <a:cubicBezTo>
                    <a:pt x="34216" y="95"/>
                    <a:pt x="45170" y="11430"/>
                    <a:pt x="44598" y="23146"/>
                  </a:cubicBezTo>
                  <a:cubicBezTo>
                    <a:pt x="44122" y="34385"/>
                    <a:pt x="33264" y="44767"/>
                    <a:pt x="22119" y="44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29F8528-A564-49DB-BDED-E1821F8852DE}"/>
                </a:ext>
              </a:extLst>
            </p:cNvPr>
            <p:cNvSpPr/>
            <p:nvPr/>
          </p:nvSpPr>
          <p:spPr>
            <a:xfrm>
              <a:off x="2850758" y="5266539"/>
              <a:ext cx="44615" cy="44624"/>
            </a:xfrm>
            <a:custGeom>
              <a:avLst/>
              <a:gdLst>
                <a:gd name="connsiteX0" fmla="*/ 23219 w 44615"/>
                <a:gd name="connsiteY0" fmla="*/ 24 h 44624"/>
                <a:gd name="connsiteX1" fmla="*/ 44555 w 44615"/>
                <a:gd name="connsiteY1" fmla="*/ 23931 h 44624"/>
                <a:gd name="connsiteX2" fmla="*/ 21314 w 44615"/>
                <a:gd name="connsiteY2" fmla="*/ 44601 h 44624"/>
                <a:gd name="connsiteX3" fmla="*/ 73 w 44615"/>
                <a:gd name="connsiteY3" fmla="*/ 20693 h 44624"/>
                <a:gd name="connsiteX4" fmla="*/ 23219 w 44615"/>
                <a:gd name="connsiteY4" fmla="*/ 24 h 4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5" h="44624">
                  <a:moveTo>
                    <a:pt x="23219" y="24"/>
                  </a:moveTo>
                  <a:cubicBezTo>
                    <a:pt x="35125" y="595"/>
                    <a:pt x="45507" y="12311"/>
                    <a:pt x="44555" y="23931"/>
                  </a:cubicBezTo>
                  <a:cubicBezTo>
                    <a:pt x="43602" y="35266"/>
                    <a:pt x="32458" y="45172"/>
                    <a:pt x="21314" y="44601"/>
                  </a:cubicBezTo>
                  <a:cubicBezTo>
                    <a:pt x="9408" y="44029"/>
                    <a:pt x="-975" y="32313"/>
                    <a:pt x="73" y="20693"/>
                  </a:cubicBezTo>
                  <a:cubicBezTo>
                    <a:pt x="930" y="9358"/>
                    <a:pt x="12075" y="-548"/>
                    <a:pt x="23219" y="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8E09703-399C-42FC-B5B2-F353E69EB6EA}"/>
                </a:ext>
              </a:extLst>
            </p:cNvPr>
            <p:cNvSpPr/>
            <p:nvPr/>
          </p:nvSpPr>
          <p:spPr>
            <a:xfrm>
              <a:off x="2705379" y="5129211"/>
              <a:ext cx="44683" cy="44673"/>
            </a:xfrm>
            <a:custGeom>
              <a:avLst/>
              <a:gdLst>
                <a:gd name="connsiteX0" fmla="*/ 44678 w 44683"/>
                <a:gd name="connsiteY0" fmla="*/ 21908 h 44673"/>
                <a:gd name="connsiteX1" fmla="*/ 22103 w 44683"/>
                <a:gd name="connsiteY1" fmla="*/ 44673 h 44673"/>
                <a:gd name="connsiteX2" fmla="*/ 5 w 44683"/>
                <a:gd name="connsiteY2" fmla="*/ 22765 h 44673"/>
                <a:gd name="connsiteX3" fmla="*/ 22580 w 44683"/>
                <a:gd name="connsiteY3" fmla="*/ 1 h 44673"/>
                <a:gd name="connsiteX4" fmla="*/ 44678 w 44683"/>
                <a:gd name="connsiteY4" fmla="*/ 21908 h 4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83" h="44673">
                  <a:moveTo>
                    <a:pt x="44678" y="21908"/>
                  </a:moveTo>
                  <a:cubicBezTo>
                    <a:pt x="44963" y="33624"/>
                    <a:pt x="33914" y="44768"/>
                    <a:pt x="22103" y="44673"/>
                  </a:cubicBezTo>
                  <a:cubicBezTo>
                    <a:pt x="10864" y="44578"/>
                    <a:pt x="291" y="34100"/>
                    <a:pt x="5" y="22765"/>
                  </a:cubicBezTo>
                  <a:cubicBezTo>
                    <a:pt x="-280" y="11050"/>
                    <a:pt x="10864" y="-95"/>
                    <a:pt x="22580" y="1"/>
                  </a:cubicBezTo>
                  <a:cubicBezTo>
                    <a:pt x="33914" y="191"/>
                    <a:pt x="44487" y="10669"/>
                    <a:pt x="44678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FD7E314-76B7-49C0-A604-BB42C8A20177}"/>
                </a:ext>
              </a:extLst>
            </p:cNvPr>
            <p:cNvSpPr/>
            <p:nvPr/>
          </p:nvSpPr>
          <p:spPr>
            <a:xfrm>
              <a:off x="2549746" y="5044810"/>
              <a:ext cx="44577" cy="44596"/>
            </a:xfrm>
            <a:custGeom>
              <a:avLst/>
              <a:gdLst>
                <a:gd name="connsiteX0" fmla="*/ 44577 w 44577"/>
                <a:gd name="connsiteY0" fmla="*/ 22298 h 44596"/>
                <a:gd name="connsiteX1" fmla="*/ 21622 w 44577"/>
                <a:gd name="connsiteY1" fmla="*/ 44587 h 44596"/>
                <a:gd name="connsiteX2" fmla="*/ 0 w 44577"/>
                <a:gd name="connsiteY2" fmla="*/ 22298 h 44596"/>
                <a:gd name="connsiteX3" fmla="*/ 22955 w 44577"/>
                <a:gd name="connsiteY3" fmla="*/ 10 h 44596"/>
                <a:gd name="connsiteX4" fmla="*/ 44577 w 44577"/>
                <a:gd name="connsiteY4" fmla="*/ 22298 h 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7" h="44596">
                  <a:moveTo>
                    <a:pt x="44577" y="22298"/>
                  </a:moveTo>
                  <a:cubicBezTo>
                    <a:pt x="44577" y="34014"/>
                    <a:pt x="33242" y="44967"/>
                    <a:pt x="21622" y="44587"/>
                  </a:cubicBezTo>
                  <a:cubicBezTo>
                    <a:pt x="10287" y="44206"/>
                    <a:pt x="0" y="33538"/>
                    <a:pt x="0" y="22298"/>
                  </a:cubicBezTo>
                  <a:cubicBezTo>
                    <a:pt x="0" y="10487"/>
                    <a:pt x="11335" y="-371"/>
                    <a:pt x="22955" y="10"/>
                  </a:cubicBezTo>
                  <a:cubicBezTo>
                    <a:pt x="34195" y="295"/>
                    <a:pt x="44577" y="11058"/>
                    <a:pt x="44577" y="22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4B0D68F-0019-49CE-A731-58354011DD0E}"/>
                </a:ext>
              </a:extLst>
            </p:cNvPr>
            <p:cNvSpPr/>
            <p:nvPr/>
          </p:nvSpPr>
          <p:spPr>
            <a:xfrm>
              <a:off x="3077716" y="5591264"/>
              <a:ext cx="44673" cy="44683"/>
            </a:xfrm>
            <a:custGeom>
              <a:avLst/>
              <a:gdLst>
                <a:gd name="connsiteX0" fmla="*/ 44673 w 44673"/>
                <a:gd name="connsiteY0" fmla="*/ 22199 h 44683"/>
                <a:gd name="connsiteX1" fmla="*/ 21813 w 44673"/>
                <a:gd name="connsiteY1" fmla="*/ 44678 h 44683"/>
                <a:gd name="connsiteX2" fmla="*/ 1 w 44673"/>
                <a:gd name="connsiteY2" fmla="*/ 22484 h 44683"/>
                <a:gd name="connsiteX3" fmla="*/ 22861 w 44673"/>
                <a:gd name="connsiteY3" fmla="*/ 5 h 44683"/>
                <a:gd name="connsiteX4" fmla="*/ 44673 w 44673"/>
                <a:gd name="connsiteY4" fmla="*/ 22199 h 4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3" h="44683">
                  <a:moveTo>
                    <a:pt x="44673" y="22199"/>
                  </a:moveTo>
                  <a:cubicBezTo>
                    <a:pt x="44768" y="33914"/>
                    <a:pt x="33529" y="44963"/>
                    <a:pt x="21813" y="44678"/>
                  </a:cubicBezTo>
                  <a:cubicBezTo>
                    <a:pt x="10478" y="44392"/>
                    <a:pt x="96" y="33819"/>
                    <a:pt x="1" y="22484"/>
                  </a:cubicBezTo>
                  <a:cubicBezTo>
                    <a:pt x="-95" y="10769"/>
                    <a:pt x="11145" y="-280"/>
                    <a:pt x="22861" y="5"/>
                  </a:cubicBezTo>
                  <a:cubicBezTo>
                    <a:pt x="34195" y="386"/>
                    <a:pt x="44578" y="10959"/>
                    <a:pt x="44673" y="22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5A269AD-7681-45B1-A012-EBB3CDAC73C3}"/>
                </a:ext>
              </a:extLst>
            </p:cNvPr>
            <p:cNvSpPr/>
            <p:nvPr/>
          </p:nvSpPr>
          <p:spPr>
            <a:xfrm>
              <a:off x="3122654" y="5657372"/>
              <a:ext cx="44620" cy="44578"/>
            </a:xfrm>
            <a:custGeom>
              <a:avLst/>
              <a:gdLst>
                <a:gd name="connsiteX0" fmla="*/ 22500 w 44620"/>
                <a:gd name="connsiteY0" fmla="*/ 44578 h 44578"/>
                <a:gd name="connsiteX1" fmla="*/ 21 w 44620"/>
                <a:gd name="connsiteY1" fmla="*/ 23146 h 44578"/>
                <a:gd name="connsiteX2" fmla="*/ 22119 w 44620"/>
                <a:gd name="connsiteY2" fmla="*/ 1 h 44578"/>
                <a:gd name="connsiteX3" fmla="*/ 44598 w 44620"/>
                <a:gd name="connsiteY3" fmla="*/ 21432 h 44578"/>
                <a:gd name="connsiteX4" fmla="*/ 22500 w 44620"/>
                <a:gd name="connsiteY4" fmla="*/ 4457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0" h="44578">
                  <a:moveTo>
                    <a:pt x="22500" y="44578"/>
                  </a:moveTo>
                  <a:cubicBezTo>
                    <a:pt x="11356" y="44673"/>
                    <a:pt x="498" y="34386"/>
                    <a:pt x="21" y="23146"/>
                  </a:cubicBezTo>
                  <a:cubicBezTo>
                    <a:pt x="-550" y="11526"/>
                    <a:pt x="10404" y="96"/>
                    <a:pt x="22119" y="1"/>
                  </a:cubicBezTo>
                  <a:cubicBezTo>
                    <a:pt x="33264" y="-95"/>
                    <a:pt x="44122" y="10192"/>
                    <a:pt x="44598" y="21432"/>
                  </a:cubicBezTo>
                  <a:cubicBezTo>
                    <a:pt x="45170" y="33052"/>
                    <a:pt x="34311" y="44482"/>
                    <a:pt x="22500" y="4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9DDE992-6138-4427-85C2-40DCABD7F074}"/>
                </a:ext>
              </a:extLst>
            </p:cNvPr>
            <p:cNvSpPr/>
            <p:nvPr/>
          </p:nvSpPr>
          <p:spPr>
            <a:xfrm>
              <a:off x="2605747" y="5053196"/>
              <a:ext cx="43446" cy="43446"/>
            </a:xfrm>
            <a:custGeom>
              <a:avLst/>
              <a:gdLst>
                <a:gd name="connsiteX0" fmla="*/ 22200 w 43446"/>
                <a:gd name="connsiteY0" fmla="*/ 6 h 43446"/>
                <a:gd name="connsiteX1" fmla="*/ 43440 w 43446"/>
                <a:gd name="connsiteY1" fmla="*/ 22200 h 43446"/>
                <a:gd name="connsiteX2" fmla="*/ 21247 w 43446"/>
                <a:gd name="connsiteY2" fmla="*/ 43440 h 43446"/>
                <a:gd name="connsiteX3" fmla="*/ 6 w 43446"/>
                <a:gd name="connsiteY3" fmla="*/ 21247 h 43446"/>
                <a:gd name="connsiteX4" fmla="*/ 22200 w 43446"/>
                <a:gd name="connsiteY4" fmla="*/ 6 h 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46" h="43446">
                  <a:moveTo>
                    <a:pt x="22200" y="6"/>
                  </a:moveTo>
                  <a:cubicBezTo>
                    <a:pt x="34201" y="292"/>
                    <a:pt x="43726" y="10293"/>
                    <a:pt x="43440" y="22200"/>
                  </a:cubicBezTo>
                  <a:cubicBezTo>
                    <a:pt x="43155" y="34201"/>
                    <a:pt x="33153" y="43726"/>
                    <a:pt x="21247" y="43440"/>
                  </a:cubicBezTo>
                  <a:cubicBezTo>
                    <a:pt x="9246" y="43155"/>
                    <a:pt x="-279" y="33153"/>
                    <a:pt x="6" y="21247"/>
                  </a:cubicBezTo>
                  <a:cubicBezTo>
                    <a:pt x="292" y="9246"/>
                    <a:pt x="10198" y="-279"/>
                    <a:pt x="22200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670FE2B-52FC-4664-A6DE-D72C75B4115D}"/>
                </a:ext>
              </a:extLst>
            </p:cNvPr>
            <p:cNvSpPr/>
            <p:nvPr/>
          </p:nvSpPr>
          <p:spPr>
            <a:xfrm>
              <a:off x="2471737" y="4968811"/>
              <a:ext cx="21646" cy="43338"/>
            </a:xfrm>
            <a:custGeom>
              <a:avLst/>
              <a:gdLst>
                <a:gd name="connsiteX0" fmla="*/ 857 w 21646"/>
                <a:gd name="connsiteY0" fmla="*/ 0 h 43338"/>
                <a:gd name="connsiteX1" fmla="*/ 0 w 21646"/>
                <a:gd name="connsiteY1" fmla="*/ 0 h 43338"/>
                <a:gd name="connsiteX2" fmla="*/ 0 w 21646"/>
                <a:gd name="connsiteY2" fmla="*/ 43339 h 43338"/>
                <a:gd name="connsiteX3" fmla="*/ 21622 w 21646"/>
                <a:gd name="connsiteY3" fmla="*/ 22670 h 43338"/>
                <a:gd name="connsiteX4" fmla="*/ 857 w 21646"/>
                <a:gd name="connsiteY4" fmla="*/ 0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6" h="43338">
                  <a:moveTo>
                    <a:pt x="857" y="0"/>
                  </a:moveTo>
                  <a:cubicBezTo>
                    <a:pt x="572" y="0"/>
                    <a:pt x="286" y="95"/>
                    <a:pt x="0" y="0"/>
                  </a:cubicBezTo>
                  <a:lnTo>
                    <a:pt x="0" y="43339"/>
                  </a:lnTo>
                  <a:cubicBezTo>
                    <a:pt x="11430" y="43339"/>
                    <a:pt x="21146" y="34290"/>
                    <a:pt x="21622" y="22670"/>
                  </a:cubicBezTo>
                  <a:cubicBezTo>
                    <a:pt x="22193" y="10668"/>
                    <a:pt x="12859" y="571"/>
                    <a:pt x="8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0D67EAB-2F40-40FD-A836-C7B634B30882}"/>
                </a:ext>
              </a:extLst>
            </p:cNvPr>
            <p:cNvSpPr/>
            <p:nvPr/>
          </p:nvSpPr>
          <p:spPr>
            <a:xfrm>
              <a:off x="2996563" y="5407055"/>
              <a:ext cx="43434" cy="43435"/>
            </a:xfrm>
            <a:custGeom>
              <a:avLst/>
              <a:gdLst>
                <a:gd name="connsiteX0" fmla="*/ 43435 w 43434"/>
                <a:gd name="connsiteY0" fmla="*/ 21813 h 43435"/>
                <a:gd name="connsiteX1" fmla="*/ 21622 w 43434"/>
                <a:gd name="connsiteY1" fmla="*/ 43435 h 43435"/>
                <a:gd name="connsiteX2" fmla="*/ 1 w 43434"/>
                <a:gd name="connsiteY2" fmla="*/ 21622 h 43435"/>
                <a:gd name="connsiteX3" fmla="*/ 21813 w 43434"/>
                <a:gd name="connsiteY3" fmla="*/ 1 h 43435"/>
                <a:gd name="connsiteX4" fmla="*/ 43435 w 43434"/>
                <a:gd name="connsiteY4" fmla="*/ 21813 h 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" h="43435">
                  <a:moveTo>
                    <a:pt x="43435" y="21813"/>
                  </a:moveTo>
                  <a:cubicBezTo>
                    <a:pt x="43435" y="33814"/>
                    <a:pt x="33624" y="43530"/>
                    <a:pt x="21622" y="43435"/>
                  </a:cubicBezTo>
                  <a:cubicBezTo>
                    <a:pt x="9621" y="43435"/>
                    <a:pt x="-95" y="33624"/>
                    <a:pt x="1" y="21622"/>
                  </a:cubicBezTo>
                  <a:cubicBezTo>
                    <a:pt x="1" y="9621"/>
                    <a:pt x="9811" y="-95"/>
                    <a:pt x="21813" y="1"/>
                  </a:cubicBezTo>
                  <a:cubicBezTo>
                    <a:pt x="33719" y="1"/>
                    <a:pt x="43435" y="9811"/>
                    <a:pt x="43435" y="21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C68454E-B920-4637-948C-F7C7F68D4282}"/>
                </a:ext>
              </a:extLst>
            </p:cNvPr>
            <p:cNvSpPr/>
            <p:nvPr/>
          </p:nvSpPr>
          <p:spPr>
            <a:xfrm>
              <a:off x="2951606" y="5343714"/>
              <a:ext cx="43434" cy="43434"/>
            </a:xfrm>
            <a:custGeom>
              <a:avLst/>
              <a:gdLst>
                <a:gd name="connsiteX0" fmla="*/ 21812 w 43434"/>
                <a:gd name="connsiteY0" fmla="*/ 43434 h 43434"/>
                <a:gd name="connsiteX1" fmla="*/ 0 w 43434"/>
                <a:gd name="connsiteY1" fmla="*/ 21812 h 43434"/>
                <a:gd name="connsiteX2" fmla="*/ 21622 w 43434"/>
                <a:gd name="connsiteY2" fmla="*/ 0 h 43434"/>
                <a:gd name="connsiteX3" fmla="*/ 43434 w 43434"/>
                <a:gd name="connsiteY3" fmla="*/ 21622 h 43434"/>
                <a:gd name="connsiteX4" fmla="*/ 21812 w 43434"/>
                <a:gd name="connsiteY4" fmla="*/ 43434 h 4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" h="43434">
                  <a:moveTo>
                    <a:pt x="21812" y="43434"/>
                  </a:moveTo>
                  <a:cubicBezTo>
                    <a:pt x="9811" y="43529"/>
                    <a:pt x="0" y="33814"/>
                    <a:pt x="0" y="21812"/>
                  </a:cubicBezTo>
                  <a:cubicBezTo>
                    <a:pt x="0" y="9811"/>
                    <a:pt x="9620" y="0"/>
                    <a:pt x="21622" y="0"/>
                  </a:cubicBezTo>
                  <a:cubicBezTo>
                    <a:pt x="33623" y="0"/>
                    <a:pt x="43434" y="9620"/>
                    <a:pt x="43434" y="21622"/>
                  </a:cubicBezTo>
                  <a:cubicBezTo>
                    <a:pt x="43529" y="33623"/>
                    <a:pt x="33909" y="43339"/>
                    <a:pt x="21812" y="43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40EE81B-316F-422A-B535-008EFB2B8917}"/>
                </a:ext>
              </a:extLst>
            </p:cNvPr>
            <p:cNvSpPr/>
            <p:nvPr/>
          </p:nvSpPr>
          <p:spPr>
            <a:xfrm>
              <a:off x="3041426" y="5473063"/>
              <a:ext cx="43435" cy="43530"/>
            </a:xfrm>
            <a:custGeom>
              <a:avLst/>
              <a:gdLst>
                <a:gd name="connsiteX0" fmla="*/ 21432 w 43435"/>
                <a:gd name="connsiteY0" fmla="*/ 1 h 43530"/>
                <a:gd name="connsiteX1" fmla="*/ 43435 w 43435"/>
                <a:gd name="connsiteY1" fmla="*/ 21527 h 43530"/>
                <a:gd name="connsiteX2" fmla="*/ 21908 w 43435"/>
                <a:gd name="connsiteY2" fmla="*/ 43530 h 43530"/>
                <a:gd name="connsiteX3" fmla="*/ 1 w 43435"/>
                <a:gd name="connsiteY3" fmla="*/ 22003 h 43530"/>
                <a:gd name="connsiteX4" fmla="*/ 21432 w 43435"/>
                <a:gd name="connsiteY4" fmla="*/ 1 h 4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5" h="43530">
                  <a:moveTo>
                    <a:pt x="21432" y="1"/>
                  </a:moveTo>
                  <a:cubicBezTo>
                    <a:pt x="33433" y="-95"/>
                    <a:pt x="43244" y="9526"/>
                    <a:pt x="43435" y="21527"/>
                  </a:cubicBezTo>
                  <a:cubicBezTo>
                    <a:pt x="43530" y="33529"/>
                    <a:pt x="33910" y="43339"/>
                    <a:pt x="21908" y="43530"/>
                  </a:cubicBezTo>
                  <a:cubicBezTo>
                    <a:pt x="9907" y="43625"/>
                    <a:pt x="96" y="34100"/>
                    <a:pt x="1" y="22003"/>
                  </a:cubicBezTo>
                  <a:cubicBezTo>
                    <a:pt x="-95" y="9907"/>
                    <a:pt x="9430" y="191"/>
                    <a:pt x="21432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2FEFEC5-3DBC-4B4B-91EC-FC637B0AB2FB}"/>
                </a:ext>
              </a:extLst>
            </p:cNvPr>
            <p:cNvSpPr/>
            <p:nvPr/>
          </p:nvSpPr>
          <p:spPr>
            <a:xfrm>
              <a:off x="3088957" y="5536491"/>
              <a:ext cx="43433" cy="43453"/>
            </a:xfrm>
            <a:custGeom>
              <a:avLst/>
              <a:gdLst>
                <a:gd name="connsiteX0" fmla="*/ 21145 w 43433"/>
                <a:gd name="connsiteY0" fmla="*/ 10 h 43453"/>
                <a:gd name="connsiteX1" fmla="*/ 43434 w 43433"/>
                <a:gd name="connsiteY1" fmla="*/ 21822 h 43453"/>
                <a:gd name="connsiteX2" fmla="*/ 22288 w 43433"/>
                <a:gd name="connsiteY2" fmla="*/ 43444 h 43453"/>
                <a:gd name="connsiteX3" fmla="*/ 0 w 43433"/>
                <a:gd name="connsiteY3" fmla="*/ 21631 h 43453"/>
                <a:gd name="connsiteX4" fmla="*/ 21145 w 43433"/>
                <a:gd name="connsiteY4" fmla="*/ 10 h 4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" h="43453">
                  <a:moveTo>
                    <a:pt x="21145" y="10"/>
                  </a:moveTo>
                  <a:cubicBezTo>
                    <a:pt x="32194" y="-371"/>
                    <a:pt x="43434" y="10678"/>
                    <a:pt x="43434" y="21822"/>
                  </a:cubicBezTo>
                  <a:cubicBezTo>
                    <a:pt x="43339" y="32395"/>
                    <a:pt x="32956" y="43062"/>
                    <a:pt x="22288" y="43444"/>
                  </a:cubicBezTo>
                  <a:cubicBezTo>
                    <a:pt x="11240" y="43824"/>
                    <a:pt x="0" y="32776"/>
                    <a:pt x="0" y="21631"/>
                  </a:cubicBezTo>
                  <a:cubicBezTo>
                    <a:pt x="95" y="11059"/>
                    <a:pt x="10477" y="295"/>
                    <a:pt x="21145" y="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8589743-9EB5-4BD9-B372-8ED2CA8F668D}"/>
                </a:ext>
              </a:extLst>
            </p:cNvPr>
            <p:cNvSpPr/>
            <p:nvPr/>
          </p:nvSpPr>
          <p:spPr>
            <a:xfrm>
              <a:off x="3205155" y="5842786"/>
              <a:ext cx="43351" cy="38995"/>
            </a:xfrm>
            <a:custGeom>
              <a:avLst/>
              <a:gdLst>
                <a:gd name="connsiteX0" fmla="*/ 9532 w 43351"/>
                <a:gd name="connsiteY0" fmla="*/ 38995 h 38995"/>
                <a:gd name="connsiteX1" fmla="*/ 33725 w 43351"/>
                <a:gd name="connsiteY1" fmla="*/ 38995 h 38995"/>
                <a:gd name="connsiteX2" fmla="*/ 43345 w 43351"/>
                <a:gd name="connsiteY2" fmla="*/ 22231 h 38995"/>
                <a:gd name="connsiteX3" fmla="*/ 22867 w 43351"/>
                <a:gd name="connsiteY3" fmla="*/ 38 h 38995"/>
                <a:gd name="connsiteX4" fmla="*/ 7 w 43351"/>
                <a:gd name="connsiteY4" fmla="*/ 21184 h 38995"/>
                <a:gd name="connsiteX5" fmla="*/ 9532 w 43351"/>
                <a:gd name="connsiteY5" fmla="*/ 38995 h 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51" h="38995">
                  <a:moveTo>
                    <a:pt x="9532" y="38995"/>
                  </a:moveTo>
                  <a:lnTo>
                    <a:pt x="33725" y="38995"/>
                  </a:lnTo>
                  <a:cubicBezTo>
                    <a:pt x="39154" y="34995"/>
                    <a:pt x="43155" y="28708"/>
                    <a:pt x="43345" y="22231"/>
                  </a:cubicBezTo>
                  <a:cubicBezTo>
                    <a:pt x="43631" y="11754"/>
                    <a:pt x="33534" y="800"/>
                    <a:pt x="22867" y="38"/>
                  </a:cubicBezTo>
                  <a:cubicBezTo>
                    <a:pt x="11913" y="-724"/>
                    <a:pt x="292" y="10039"/>
                    <a:pt x="7" y="21184"/>
                  </a:cubicBezTo>
                  <a:cubicBezTo>
                    <a:pt x="-184" y="27851"/>
                    <a:pt x="3817" y="34709"/>
                    <a:pt x="9532" y="38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1F9EBEA-E251-4CBE-9966-7FAE74EE2F52}"/>
                </a:ext>
              </a:extLst>
            </p:cNvPr>
            <p:cNvSpPr/>
            <p:nvPr/>
          </p:nvSpPr>
          <p:spPr>
            <a:xfrm>
              <a:off x="2761559" y="5137818"/>
              <a:ext cx="43385" cy="43365"/>
            </a:xfrm>
            <a:custGeom>
              <a:avLst/>
              <a:gdLst>
                <a:gd name="connsiteX0" fmla="*/ 24 w 43385"/>
                <a:gd name="connsiteY0" fmla="*/ 20730 h 43365"/>
                <a:gd name="connsiteX1" fmla="*/ 23265 w 43385"/>
                <a:gd name="connsiteY1" fmla="*/ 61 h 43365"/>
                <a:gd name="connsiteX2" fmla="*/ 43362 w 43385"/>
                <a:gd name="connsiteY2" fmla="*/ 22635 h 43365"/>
                <a:gd name="connsiteX3" fmla="*/ 20121 w 43385"/>
                <a:gd name="connsiteY3" fmla="*/ 43304 h 43365"/>
                <a:gd name="connsiteX4" fmla="*/ 24 w 43385"/>
                <a:gd name="connsiteY4" fmla="*/ 20730 h 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5" h="43365">
                  <a:moveTo>
                    <a:pt x="24" y="20730"/>
                  </a:moveTo>
                  <a:cubicBezTo>
                    <a:pt x="595" y="9490"/>
                    <a:pt x="12311" y="-892"/>
                    <a:pt x="23265" y="61"/>
                  </a:cubicBezTo>
                  <a:cubicBezTo>
                    <a:pt x="33933" y="1013"/>
                    <a:pt x="43934" y="12157"/>
                    <a:pt x="43362" y="22635"/>
                  </a:cubicBezTo>
                  <a:cubicBezTo>
                    <a:pt x="42791" y="33874"/>
                    <a:pt x="30980" y="44257"/>
                    <a:pt x="20121" y="43304"/>
                  </a:cubicBezTo>
                  <a:cubicBezTo>
                    <a:pt x="9358" y="42257"/>
                    <a:pt x="-548" y="31207"/>
                    <a:pt x="24" y="20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C0E7211-1652-4754-AC34-9DE2BD710273}"/>
                </a:ext>
              </a:extLst>
            </p:cNvPr>
            <p:cNvSpPr/>
            <p:nvPr/>
          </p:nvSpPr>
          <p:spPr>
            <a:xfrm>
              <a:off x="3168195" y="5724048"/>
              <a:ext cx="43358" cy="43338"/>
            </a:xfrm>
            <a:custGeom>
              <a:avLst/>
              <a:gdLst>
                <a:gd name="connsiteX0" fmla="*/ 21727 w 43358"/>
                <a:gd name="connsiteY0" fmla="*/ 43339 h 43338"/>
                <a:gd name="connsiteX1" fmla="*/ 10 w 43358"/>
                <a:gd name="connsiteY1" fmla="*/ 21050 h 43338"/>
                <a:gd name="connsiteX2" fmla="*/ 21631 w 43358"/>
                <a:gd name="connsiteY2" fmla="*/ 0 h 43338"/>
                <a:gd name="connsiteX3" fmla="*/ 43348 w 43358"/>
                <a:gd name="connsiteY3" fmla="*/ 22288 h 43338"/>
                <a:gd name="connsiteX4" fmla="*/ 21727 w 43358"/>
                <a:gd name="connsiteY4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58" h="43338">
                  <a:moveTo>
                    <a:pt x="21727" y="43339"/>
                  </a:moveTo>
                  <a:cubicBezTo>
                    <a:pt x="10582" y="43339"/>
                    <a:pt x="-371" y="32099"/>
                    <a:pt x="10" y="21050"/>
                  </a:cubicBezTo>
                  <a:cubicBezTo>
                    <a:pt x="391" y="10382"/>
                    <a:pt x="11059" y="0"/>
                    <a:pt x="21631" y="0"/>
                  </a:cubicBezTo>
                  <a:cubicBezTo>
                    <a:pt x="32776" y="0"/>
                    <a:pt x="43729" y="11239"/>
                    <a:pt x="43348" y="22288"/>
                  </a:cubicBezTo>
                  <a:cubicBezTo>
                    <a:pt x="43063" y="32861"/>
                    <a:pt x="32299" y="43243"/>
                    <a:pt x="21727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28006B8-3ECA-4905-812F-9E01B00C67D5}"/>
                </a:ext>
              </a:extLst>
            </p:cNvPr>
            <p:cNvSpPr/>
            <p:nvPr/>
          </p:nvSpPr>
          <p:spPr>
            <a:xfrm>
              <a:off x="2658512" y="5063775"/>
              <a:ext cx="43453" cy="43433"/>
            </a:xfrm>
            <a:custGeom>
              <a:avLst/>
              <a:gdLst>
                <a:gd name="connsiteX0" fmla="*/ 43444 w 43453"/>
                <a:gd name="connsiteY0" fmla="*/ 21146 h 43433"/>
                <a:gd name="connsiteX1" fmla="*/ 21631 w 43453"/>
                <a:gd name="connsiteY1" fmla="*/ 43434 h 43433"/>
                <a:gd name="connsiteX2" fmla="*/ 10 w 43453"/>
                <a:gd name="connsiteY2" fmla="*/ 22288 h 43433"/>
                <a:gd name="connsiteX3" fmla="*/ 21822 w 43453"/>
                <a:gd name="connsiteY3" fmla="*/ 0 h 43433"/>
                <a:gd name="connsiteX4" fmla="*/ 43444 w 43453"/>
                <a:gd name="connsiteY4" fmla="*/ 21146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53" h="43433">
                  <a:moveTo>
                    <a:pt x="43444" y="21146"/>
                  </a:moveTo>
                  <a:cubicBezTo>
                    <a:pt x="43825" y="32195"/>
                    <a:pt x="32776" y="43434"/>
                    <a:pt x="21631" y="43434"/>
                  </a:cubicBezTo>
                  <a:cubicBezTo>
                    <a:pt x="11059" y="43339"/>
                    <a:pt x="391" y="32956"/>
                    <a:pt x="10" y="22288"/>
                  </a:cubicBezTo>
                  <a:cubicBezTo>
                    <a:pt x="-371" y="11239"/>
                    <a:pt x="10678" y="0"/>
                    <a:pt x="21822" y="0"/>
                  </a:cubicBezTo>
                  <a:cubicBezTo>
                    <a:pt x="32395" y="95"/>
                    <a:pt x="43063" y="10573"/>
                    <a:pt x="43444" y="21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22F6E5C-9E08-4457-8055-52ED5FF93467}"/>
                </a:ext>
              </a:extLst>
            </p:cNvPr>
            <p:cNvSpPr/>
            <p:nvPr/>
          </p:nvSpPr>
          <p:spPr>
            <a:xfrm>
              <a:off x="2906722" y="5277706"/>
              <a:ext cx="43381" cy="43435"/>
            </a:xfrm>
            <a:custGeom>
              <a:avLst/>
              <a:gdLst>
                <a:gd name="connsiteX0" fmla="*/ 21929 w 43381"/>
                <a:gd name="connsiteY0" fmla="*/ 1 h 43435"/>
                <a:gd name="connsiteX1" fmla="*/ 43360 w 43381"/>
                <a:gd name="connsiteY1" fmla="*/ 22575 h 43435"/>
                <a:gd name="connsiteX2" fmla="*/ 21453 w 43381"/>
                <a:gd name="connsiteY2" fmla="*/ 43435 h 43435"/>
                <a:gd name="connsiteX3" fmla="*/ 22 w 43381"/>
                <a:gd name="connsiteY3" fmla="*/ 20860 h 43435"/>
                <a:gd name="connsiteX4" fmla="*/ 21929 w 43381"/>
                <a:gd name="connsiteY4" fmla="*/ 1 h 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1" h="43435">
                  <a:moveTo>
                    <a:pt x="21929" y="1"/>
                  </a:moveTo>
                  <a:cubicBezTo>
                    <a:pt x="33073" y="96"/>
                    <a:pt x="43932" y="11526"/>
                    <a:pt x="43360" y="22575"/>
                  </a:cubicBezTo>
                  <a:cubicBezTo>
                    <a:pt x="42884" y="33243"/>
                    <a:pt x="32026" y="43530"/>
                    <a:pt x="21453" y="43435"/>
                  </a:cubicBezTo>
                  <a:cubicBezTo>
                    <a:pt x="10309" y="43340"/>
                    <a:pt x="-550" y="31909"/>
                    <a:pt x="22" y="20860"/>
                  </a:cubicBezTo>
                  <a:cubicBezTo>
                    <a:pt x="593" y="10192"/>
                    <a:pt x="11452" y="-95"/>
                    <a:pt x="2192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26B1531-BC08-42F9-B1C5-64558A91DC85}"/>
                </a:ext>
              </a:extLst>
            </p:cNvPr>
            <p:cNvSpPr/>
            <p:nvPr/>
          </p:nvSpPr>
          <p:spPr>
            <a:xfrm>
              <a:off x="2503836" y="4980431"/>
              <a:ext cx="41243" cy="41243"/>
            </a:xfrm>
            <a:custGeom>
              <a:avLst/>
              <a:gdLst>
                <a:gd name="connsiteX0" fmla="*/ 41243 w 41243"/>
                <a:gd name="connsiteY0" fmla="*/ 20669 h 41243"/>
                <a:gd name="connsiteX1" fmla="*/ 20574 w 41243"/>
                <a:gd name="connsiteY1" fmla="*/ 41243 h 41243"/>
                <a:gd name="connsiteX2" fmla="*/ 0 w 41243"/>
                <a:gd name="connsiteY2" fmla="*/ 20574 h 41243"/>
                <a:gd name="connsiteX3" fmla="*/ 20669 w 41243"/>
                <a:gd name="connsiteY3" fmla="*/ 0 h 41243"/>
                <a:gd name="connsiteX4" fmla="*/ 41243 w 41243"/>
                <a:gd name="connsiteY4" fmla="*/ 20669 h 4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3" h="41243">
                  <a:moveTo>
                    <a:pt x="41243" y="20669"/>
                  </a:moveTo>
                  <a:cubicBezTo>
                    <a:pt x="41243" y="32671"/>
                    <a:pt x="32576" y="41243"/>
                    <a:pt x="20574" y="41243"/>
                  </a:cubicBezTo>
                  <a:cubicBezTo>
                    <a:pt x="8573" y="41243"/>
                    <a:pt x="0" y="32575"/>
                    <a:pt x="0" y="20574"/>
                  </a:cubicBezTo>
                  <a:cubicBezTo>
                    <a:pt x="0" y="8572"/>
                    <a:pt x="8668" y="0"/>
                    <a:pt x="20669" y="0"/>
                  </a:cubicBezTo>
                  <a:cubicBezTo>
                    <a:pt x="32766" y="0"/>
                    <a:pt x="41243" y="8668"/>
                    <a:pt x="41243" y="20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4C0DCBA-4618-45A7-B6CA-011A006A1234}"/>
                </a:ext>
              </a:extLst>
            </p:cNvPr>
            <p:cNvSpPr/>
            <p:nvPr/>
          </p:nvSpPr>
          <p:spPr>
            <a:xfrm>
              <a:off x="2963302" y="5289415"/>
              <a:ext cx="41168" cy="41060"/>
            </a:xfrm>
            <a:custGeom>
              <a:avLst/>
              <a:gdLst>
                <a:gd name="connsiteX0" fmla="*/ 41167 w 41168"/>
                <a:gd name="connsiteY0" fmla="*/ 20295 h 41060"/>
                <a:gd name="connsiteX1" fmla="*/ 20498 w 41168"/>
                <a:gd name="connsiteY1" fmla="*/ 41060 h 41060"/>
                <a:gd name="connsiteX2" fmla="*/ 19 w 41168"/>
                <a:gd name="connsiteY2" fmla="*/ 21438 h 41060"/>
                <a:gd name="connsiteX3" fmla="*/ 20022 w 41168"/>
                <a:gd name="connsiteY3" fmla="*/ 7 h 41060"/>
                <a:gd name="connsiteX4" fmla="*/ 41167 w 41168"/>
                <a:gd name="connsiteY4" fmla="*/ 20295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8" h="41060">
                  <a:moveTo>
                    <a:pt x="41167" y="20295"/>
                  </a:moveTo>
                  <a:cubicBezTo>
                    <a:pt x="41263" y="32487"/>
                    <a:pt x="32690" y="41155"/>
                    <a:pt x="20498" y="41060"/>
                  </a:cubicBezTo>
                  <a:cubicBezTo>
                    <a:pt x="8878" y="40964"/>
                    <a:pt x="496" y="32963"/>
                    <a:pt x="19" y="21438"/>
                  </a:cubicBezTo>
                  <a:cubicBezTo>
                    <a:pt x="-457" y="9246"/>
                    <a:pt x="7925" y="293"/>
                    <a:pt x="20022" y="7"/>
                  </a:cubicBezTo>
                  <a:cubicBezTo>
                    <a:pt x="32309" y="-279"/>
                    <a:pt x="41072" y="8198"/>
                    <a:pt x="41167" y="20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56D105B-A7A9-4590-AAC5-B184EBE5E0A3}"/>
                </a:ext>
              </a:extLst>
            </p:cNvPr>
            <p:cNvSpPr/>
            <p:nvPr/>
          </p:nvSpPr>
          <p:spPr>
            <a:xfrm>
              <a:off x="2862928" y="5215412"/>
              <a:ext cx="41244" cy="41244"/>
            </a:xfrm>
            <a:custGeom>
              <a:avLst/>
              <a:gdLst>
                <a:gd name="connsiteX0" fmla="*/ 41243 w 41244"/>
                <a:gd name="connsiteY0" fmla="*/ 20480 h 41244"/>
                <a:gd name="connsiteX1" fmla="*/ 20765 w 41244"/>
                <a:gd name="connsiteY1" fmla="*/ 41244 h 41244"/>
                <a:gd name="connsiteX2" fmla="*/ 0 w 41244"/>
                <a:gd name="connsiteY2" fmla="*/ 20766 h 41244"/>
                <a:gd name="connsiteX3" fmla="*/ 20479 w 41244"/>
                <a:gd name="connsiteY3" fmla="*/ 1 h 41244"/>
                <a:gd name="connsiteX4" fmla="*/ 41243 w 41244"/>
                <a:gd name="connsiteY4" fmla="*/ 20480 h 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4" h="41244">
                  <a:moveTo>
                    <a:pt x="41243" y="20480"/>
                  </a:moveTo>
                  <a:cubicBezTo>
                    <a:pt x="41339" y="32481"/>
                    <a:pt x="32766" y="41149"/>
                    <a:pt x="20765" y="41244"/>
                  </a:cubicBezTo>
                  <a:cubicBezTo>
                    <a:pt x="8763" y="41340"/>
                    <a:pt x="95" y="32767"/>
                    <a:pt x="0" y="20766"/>
                  </a:cubicBezTo>
                  <a:cubicBezTo>
                    <a:pt x="0" y="8669"/>
                    <a:pt x="8477" y="96"/>
                    <a:pt x="20479" y="1"/>
                  </a:cubicBezTo>
                  <a:cubicBezTo>
                    <a:pt x="32576" y="-94"/>
                    <a:pt x="41243" y="8478"/>
                    <a:pt x="41243" y="20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77172AB-A1D5-4BA3-B13D-B73E46E4138A}"/>
                </a:ext>
              </a:extLst>
            </p:cNvPr>
            <p:cNvSpPr/>
            <p:nvPr/>
          </p:nvSpPr>
          <p:spPr>
            <a:xfrm>
              <a:off x="3053235" y="5418759"/>
              <a:ext cx="41058" cy="41160"/>
            </a:xfrm>
            <a:custGeom>
              <a:avLst/>
              <a:gdLst>
                <a:gd name="connsiteX0" fmla="*/ 41056 w 41058"/>
                <a:gd name="connsiteY0" fmla="*/ 20205 h 41160"/>
                <a:gd name="connsiteX1" fmla="*/ 20577 w 41058"/>
                <a:gd name="connsiteY1" fmla="*/ 41160 h 41160"/>
                <a:gd name="connsiteX2" fmla="*/ 3 w 41058"/>
                <a:gd name="connsiteY2" fmla="*/ 20301 h 41160"/>
                <a:gd name="connsiteX3" fmla="*/ 19910 w 41058"/>
                <a:gd name="connsiteY3" fmla="*/ 12 h 41160"/>
                <a:gd name="connsiteX4" fmla="*/ 41056 w 41058"/>
                <a:gd name="connsiteY4" fmla="*/ 20205 h 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8" h="41160">
                  <a:moveTo>
                    <a:pt x="41056" y="20205"/>
                  </a:moveTo>
                  <a:cubicBezTo>
                    <a:pt x="41246" y="32397"/>
                    <a:pt x="32674" y="41065"/>
                    <a:pt x="20577" y="41160"/>
                  </a:cubicBezTo>
                  <a:cubicBezTo>
                    <a:pt x="8385" y="41160"/>
                    <a:pt x="-187" y="32493"/>
                    <a:pt x="3" y="20301"/>
                  </a:cubicBezTo>
                  <a:cubicBezTo>
                    <a:pt x="194" y="8680"/>
                    <a:pt x="8290" y="393"/>
                    <a:pt x="19910" y="12"/>
                  </a:cubicBezTo>
                  <a:cubicBezTo>
                    <a:pt x="31912" y="-369"/>
                    <a:pt x="40865" y="8109"/>
                    <a:pt x="41056" y="20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6ECC515-D797-4AE8-89C7-C7E5BF53718E}"/>
                </a:ext>
              </a:extLst>
            </p:cNvPr>
            <p:cNvSpPr/>
            <p:nvPr/>
          </p:nvSpPr>
          <p:spPr>
            <a:xfrm>
              <a:off x="2559366" y="4991003"/>
              <a:ext cx="41155" cy="41263"/>
            </a:xfrm>
            <a:custGeom>
              <a:avLst/>
              <a:gdLst>
                <a:gd name="connsiteX0" fmla="*/ 41148 w 41155"/>
                <a:gd name="connsiteY0" fmla="*/ 21242 h 41263"/>
                <a:gd name="connsiteX1" fmla="*/ 19622 w 41155"/>
                <a:gd name="connsiteY1" fmla="*/ 41244 h 41263"/>
                <a:gd name="connsiteX2" fmla="*/ 0 w 41155"/>
                <a:gd name="connsiteY2" fmla="*/ 20670 h 41263"/>
                <a:gd name="connsiteX3" fmla="*/ 20860 w 41155"/>
                <a:gd name="connsiteY3" fmla="*/ 1 h 41263"/>
                <a:gd name="connsiteX4" fmla="*/ 41148 w 41155"/>
                <a:gd name="connsiteY4" fmla="*/ 21242 h 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263">
                  <a:moveTo>
                    <a:pt x="41148" y="21242"/>
                  </a:moveTo>
                  <a:cubicBezTo>
                    <a:pt x="40862" y="33338"/>
                    <a:pt x="31814" y="41720"/>
                    <a:pt x="19622" y="41244"/>
                  </a:cubicBezTo>
                  <a:cubicBezTo>
                    <a:pt x="8096" y="40768"/>
                    <a:pt x="0" y="32386"/>
                    <a:pt x="0" y="20670"/>
                  </a:cubicBezTo>
                  <a:cubicBezTo>
                    <a:pt x="0" y="8478"/>
                    <a:pt x="8668" y="-94"/>
                    <a:pt x="20860" y="1"/>
                  </a:cubicBezTo>
                  <a:cubicBezTo>
                    <a:pt x="32957" y="191"/>
                    <a:pt x="41434" y="9050"/>
                    <a:pt x="41148" y="21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296D397-B108-499C-B5F3-C6A8D04C85A3}"/>
                </a:ext>
              </a:extLst>
            </p:cNvPr>
            <p:cNvSpPr/>
            <p:nvPr/>
          </p:nvSpPr>
          <p:spPr>
            <a:xfrm>
              <a:off x="3098004" y="5484862"/>
              <a:ext cx="41151" cy="41065"/>
            </a:xfrm>
            <a:custGeom>
              <a:avLst/>
              <a:gdLst>
                <a:gd name="connsiteX0" fmla="*/ 41149 w 41151"/>
                <a:gd name="connsiteY0" fmla="*/ 20110 h 41065"/>
                <a:gd name="connsiteX1" fmla="*/ 20670 w 41151"/>
                <a:gd name="connsiteY1" fmla="*/ 41065 h 41065"/>
                <a:gd name="connsiteX2" fmla="*/ 1 w 41151"/>
                <a:gd name="connsiteY2" fmla="*/ 20301 h 41065"/>
                <a:gd name="connsiteX3" fmla="*/ 19813 w 41151"/>
                <a:gd name="connsiteY3" fmla="*/ 12 h 41065"/>
                <a:gd name="connsiteX4" fmla="*/ 41149 w 41151"/>
                <a:gd name="connsiteY4" fmla="*/ 20110 h 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1" h="41065">
                  <a:moveTo>
                    <a:pt x="41149" y="20110"/>
                  </a:moveTo>
                  <a:cubicBezTo>
                    <a:pt x="41339" y="32302"/>
                    <a:pt x="32862" y="41065"/>
                    <a:pt x="20670" y="41065"/>
                  </a:cubicBezTo>
                  <a:cubicBezTo>
                    <a:pt x="8478" y="41161"/>
                    <a:pt x="-94" y="32493"/>
                    <a:pt x="1" y="20301"/>
                  </a:cubicBezTo>
                  <a:cubicBezTo>
                    <a:pt x="96" y="8680"/>
                    <a:pt x="8192" y="298"/>
                    <a:pt x="19813" y="12"/>
                  </a:cubicBezTo>
                  <a:cubicBezTo>
                    <a:pt x="32005" y="-369"/>
                    <a:pt x="40958" y="8013"/>
                    <a:pt x="41149" y="20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7434629-096A-4A4F-8690-C50350C4A63B}"/>
                </a:ext>
              </a:extLst>
            </p:cNvPr>
            <p:cNvSpPr/>
            <p:nvPr/>
          </p:nvSpPr>
          <p:spPr>
            <a:xfrm>
              <a:off x="2815481" y="5149499"/>
              <a:ext cx="41160" cy="41060"/>
            </a:xfrm>
            <a:custGeom>
              <a:avLst/>
              <a:gdLst>
                <a:gd name="connsiteX0" fmla="*/ 41160 w 41160"/>
                <a:gd name="connsiteY0" fmla="*/ 20670 h 41060"/>
                <a:gd name="connsiteX1" fmla="*/ 20110 w 41160"/>
                <a:gd name="connsiteY1" fmla="*/ 41054 h 41060"/>
                <a:gd name="connsiteX2" fmla="*/ 12 w 41160"/>
                <a:gd name="connsiteY2" fmla="*/ 19718 h 41060"/>
                <a:gd name="connsiteX3" fmla="*/ 20396 w 41160"/>
                <a:gd name="connsiteY3" fmla="*/ 1 h 41060"/>
                <a:gd name="connsiteX4" fmla="*/ 41160 w 41160"/>
                <a:gd name="connsiteY4" fmla="*/ 20670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0" h="41060">
                  <a:moveTo>
                    <a:pt x="41160" y="20670"/>
                  </a:moveTo>
                  <a:cubicBezTo>
                    <a:pt x="41065" y="32862"/>
                    <a:pt x="32302" y="41339"/>
                    <a:pt x="20110" y="41054"/>
                  </a:cubicBezTo>
                  <a:cubicBezTo>
                    <a:pt x="8013" y="40768"/>
                    <a:pt x="-369" y="31910"/>
                    <a:pt x="12" y="19718"/>
                  </a:cubicBezTo>
                  <a:cubicBezTo>
                    <a:pt x="393" y="8192"/>
                    <a:pt x="8775" y="96"/>
                    <a:pt x="20396" y="1"/>
                  </a:cubicBezTo>
                  <a:cubicBezTo>
                    <a:pt x="32588" y="-95"/>
                    <a:pt x="41160" y="8478"/>
                    <a:pt x="41160" y="20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84B783-0000-42CC-A19A-9BEDE03B0B88}"/>
                </a:ext>
              </a:extLst>
            </p:cNvPr>
            <p:cNvSpPr/>
            <p:nvPr/>
          </p:nvSpPr>
          <p:spPr>
            <a:xfrm>
              <a:off x="3134955" y="5603549"/>
              <a:ext cx="41257" cy="41257"/>
            </a:xfrm>
            <a:custGeom>
              <a:avLst/>
              <a:gdLst>
                <a:gd name="connsiteX0" fmla="*/ 41250 w 41257"/>
                <a:gd name="connsiteY0" fmla="*/ 20010 h 41257"/>
                <a:gd name="connsiteX1" fmla="*/ 21248 w 41257"/>
                <a:gd name="connsiteY1" fmla="*/ 41251 h 41257"/>
                <a:gd name="connsiteX2" fmla="*/ 7 w 41257"/>
                <a:gd name="connsiteY2" fmla="*/ 21248 h 41257"/>
                <a:gd name="connsiteX3" fmla="*/ 20010 w 41257"/>
                <a:gd name="connsiteY3" fmla="*/ 7 h 41257"/>
                <a:gd name="connsiteX4" fmla="*/ 41250 w 41257"/>
                <a:gd name="connsiteY4" fmla="*/ 20010 h 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57" h="41257">
                  <a:moveTo>
                    <a:pt x="41250" y="20010"/>
                  </a:moveTo>
                  <a:cubicBezTo>
                    <a:pt x="41536" y="32107"/>
                    <a:pt x="33249" y="40965"/>
                    <a:pt x="21248" y="41251"/>
                  </a:cubicBezTo>
                  <a:cubicBezTo>
                    <a:pt x="9151" y="41536"/>
                    <a:pt x="293" y="33250"/>
                    <a:pt x="7" y="21248"/>
                  </a:cubicBezTo>
                  <a:cubicBezTo>
                    <a:pt x="-279" y="9246"/>
                    <a:pt x="8008" y="388"/>
                    <a:pt x="20010" y="7"/>
                  </a:cubicBezTo>
                  <a:cubicBezTo>
                    <a:pt x="32011" y="-279"/>
                    <a:pt x="40869" y="8103"/>
                    <a:pt x="41250" y="2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E8BE95D-0971-4626-B6B3-D3A2EA6A7BCB}"/>
                </a:ext>
              </a:extLst>
            </p:cNvPr>
            <p:cNvSpPr/>
            <p:nvPr/>
          </p:nvSpPr>
          <p:spPr>
            <a:xfrm>
              <a:off x="3008177" y="5352744"/>
              <a:ext cx="41155" cy="41170"/>
            </a:xfrm>
            <a:custGeom>
              <a:avLst/>
              <a:gdLst>
                <a:gd name="connsiteX0" fmla="*/ 20295 w 41155"/>
                <a:gd name="connsiteY0" fmla="*/ 41168 h 41170"/>
                <a:gd name="connsiteX1" fmla="*/ 7 w 41155"/>
                <a:gd name="connsiteY1" fmla="*/ 19927 h 41170"/>
                <a:gd name="connsiteX2" fmla="*/ 21534 w 41155"/>
                <a:gd name="connsiteY2" fmla="*/ 20 h 41170"/>
                <a:gd name="connsiteX3" fmla="*/ 41155 w 41155"/>
                <a:gd name="connsiteY3" fmla="*/ 20594 h 41170"/>
                <a:gd name="connsiteX4" fmla="*/ 20295 w 41155"/>
                <a:gd name="connsiteY4" fmla="*/ 41168 h 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170">
                  <a:moveTo>
                    <a:pt x="20295" y="41168"/>
                  </a:moveTo>
                  <a:cubicBezTo>
                    <a:pt x="8199" y="40977"/>
                    <a:pt x="-279" y="32214"/>
                    <a:pt x="7" y="19927"/>
                  </a:cubicBezTo>
                  <a:cubicBezTo>
                    <a:pt x="293" y="7830"/>
                    <a:pt x="9342" y="-457"/>
                    <a:pt x="21534" y="20"/>
                  </a:cubicBezTo>
                  <a:cubicBezTo>
                    <a:pt x="33059" y="496"/>
                    <a:pt x="41155" y="8878"/>
                    <a:pt x="41155" y="20594"/>
                  </a:cubicBezTo>
                  <a:cubicBezTo>
                    <a:pt x="41155" y="32690"/>
                    <a:pt x="32487" y="41358"/>
                    <a:pt x="20295" y="41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80933DF-F157-4FA4-A928-3FFA3631A371}"/>
                </a:ext>
              </a:extLst>
            </p:cNvPr>
            <p:cNvSpPr/>
            <p:nvPr/>
          </p:nvSpPr>
          <p:spPr>
            <a:xfrm>
              <a:off x="2715093" y="5075490"/>
              <a:ext cx="41155" cy="41155"/>
            </a:xfrm>
            <a:custGeom>
              <a:avLst/>
              <a:gdLst>
                <a:gd name="connsiteX0" fmla="*/ 41155 w 41155"/>
                <a:gd name="connsiteY0" fmla="*/ 20765 h 41155"/>
                <a:gd name="connsiteX1" fmla="*/ 20105 w 41155"/>
                <a:gd name="connsiteY1" fmla="*/ 41149 h 41155"/>
                <a:gd name="connsiteX2" fmla="*/ 7 w 41155"/>
                <a:gd name="connsiteY2" fmla="*/ 21051 h 41155"/>
                <a:gd name="connsiteX3" fmla="*/ 20390 w 41155"/>
                <a:gd name="connsiteY3" fmla="*/ 1 h 41155"/>
                <a:gd name="connsiteX4" fmla="*/ 41155 w 41155"/>
                <a:gd name="connsiteY4" fmla="*/ 20765 h 4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155">
                  <a:moveTo>
                    <a:pt x="41155" y="20765"/>
                  </a:moveTo>
                  <a:cubicBezTo>
                    <a:pt x="41060" y="32862"/>
                    <a:pt x="32297" y="41435"/>
                    <a:pt x="20105" y="41149"/>
                  </a:cubicBezTo>
                  <a:cubicBezTo>
                    <a:pt x="8484" y="40863"/>
                    <a:pt x="293" y="32672"/>
                    <a:pt x="7" y="21051"/>
                  </a:cubicBezTo>
                  <a:cubicBezTo>
                    <a:pt x="-279" y="8859"/>
                    <a:pt x="8294" y="96"/>
                    <a:pt x="20390" y="1"/>
                  </a:cubicBezTo>
                  <a:cubicBezTo>
                    <a:pt x="32678" y="-94"/>
                    <a:pt x="41250" y="8574"/>
                    <a:pt x="41155" y="20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40AD06B-8FE4-4801-8627-6219C30B20FC}"/>
                </a:ext>
              </a:extLst>
            </p:cNvPr>
            <p:cNvSpPr/>
            <p:nvPr/>
          </p:nvSpPr>
          <p:spPr>
            <a:xfrm>
              <a:off x="3216782" y="5788529"/>
              <a:ext cx="41160" cy="41075"/>
            </a:xfrm>
            <a:custGeom>
              <a:avLst/>
              <a:gdLst>
                <a:gd name="connsiteX0" fmla="*/ 41148 w 41160"/>
                <a:gd name="connsiteY0" fmla="*/ 21149 h 41075"/>
                <a:gd name="connsiteX1" fmla="*/ 19621 w 41160"/>
                <a:gd name="connsiteY1" fmla="*/ 41056 h 41075"/>
                <a:gd name="connsiteX2" fmla="*/ 0 w 41160"/>
                <a:gd name="connsiteY2" fmla="*/ 20577 h 41075"/>
                <a:gd name="connsiteX3" fmla="*/ 20860 w 41160"/>
                <a:gd name="connsiteY3" fmla="*/ 3 h 41075"/>
                <a:gd name="connsiteX4" fmla="*/ 41148 w 41160"/>
                <a:gd name="connsiteY4" fmla="*/ 21149 h 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0" h="41075">
                  <a:moveTo>
                    <a:pt x="41148" y="21149"/>
                  </a:moveTo>
                  <a:cubicBezTo>
                    <a:pt x="40862" y="33150"/>
                    <a:pt x="31813" y="41532"/>
                    <a:pt x="19621" y="41056"/>
                  </a:cubicBezTo>
                  <a:cubicBezTo>
                    <a:pt x="8096" y="40580"/>
                    <a:pt x="0" y="32198"/>
                    <a:pt x="0" y="20577"/>
                  </a:cubicBezTo>
                  <a:cubicBezTo>
                    <a:pt x="0" y="8385"/>
                    <a:pt x="8668" y="-187"/>
                    <a:pt x="20860" y="3"/>
                  </a:cubicBezTo>
                  <a:cubicBezTo>
                    <a:pt x="33052" y="98"/>
                    <a:pt x="41529" y="8957"/>
                    <a:pt x="41148" y="21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E9F78EE-C75F-462E-A56E-9BFC0270CBD2}"/>
                </a:ext>
              </a:extLst>
            </p:cNvPr>
            <p:cNvSpPr/>
            <p:nvPr/>
          </p:nvSpPr>
          <p:spPr>
            <a:xfrm>
              <a:off x="3179908" y="5669657"/>
              <a:ext cx="41065" cy="41152"/>
            </a:xfrm>
            <a:custGeom>
              <a:avLst/>
              <a:gdLst>
                <a:gd name="connsiteX0" fmla="*/ 41065 w 41065"/>
                <a:gd name="connsiteY0" fmla="*/ 20482 h 41152"/>
                <a:gd name="connsiteX1" fmla="*/ 20301 w 41065"/>
                <a:gd name="connsiteY1" fmla="*/ 41151 h 41152"/>
                <a:gd name="connsiteX2" fmla="*/ 12 w 41065"/>
                <a:gd name="connsiteY2" fmla="*/ 21339 h 41152"/>
                <a:gd name="connsiteX3" fmla="*/ 20110 w 41065"/>
                <a:gd name="connsiteY3" fmla="*/ 3 h 41152"/>
                <a:gd name="connsiteX4" fmla="*/ 41065 w 41065"/>
                <a:gd name="connsiteY4" fmla="*/ 20482 h 4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65" h="41152">
                  <a:moveTo>
                    <a:pt x="41065" y="20482"/>
                  </a:moveTo>
                  <a:cubicBezTo>
                    <a:pt x="41160" y="32674"/>
                    <a:pt x="32493" y="41247"/>
                    <a:pt x="20301" y="41151"/>
                  </a:cubicBezTo>
                  <a:cubicBezTo>
                    <a:pt x="8680" y="41056"/>
                    <a:pt x="298" y="32960"/>
                    <a:pt x="12" y="21339"/>
                  </a:cubicBezTo>
                  <a:cubicBezTo>
                    <a:pt x="-369" y="9147"/>
                    <a:pt x="8109" y="194"/>
                    <a:pt x="20110" y="3"/>
                  </a:cubicBezTo>
                  <a:cubicBezTo>
                    <a:pt x="32302" y="-187"/>
                    <a:pt x="41065" y="8290"/>
                    <a:pt x="41065" y="2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FCD3FE4-1C58-46E4-B8A5-901480D639B1}"/>
                </a:ext>
              </a:extLst>
            </p:cNvPr>
            <p:cNvSpPr/>
            <p:nvPr/>
          </p:nvSpPr>
          <p:spPr>
            <a:xfrm>
              <a:off x="2926838" y="5168352"/>
              <a:ext cx="40294" cy="40392"/>
            </a:xfrm>
            <a:custGeom>
              <a:avLst/>
              <a:gdLst>
                <a:gd name="connsiteX0" fmla="*/ 40294 w 40294"/>
                <a:gd name="connsiteY0" fmla="*/ 20486 h 40392"/>
                <a:gd name="connsiteX1" fmla="*/ 20196 w 40294"/>
                <a:gd name="connsiteY1" fmla="*/ 40393 h 40392"/>
                <a:gd name="connsiteX2" fmla="*/ 3 w 40294"/>
                <a:gd name="connsiteY2" fmla="*/ 20581 h 40392"/>
                <a:gd name="connsiteX3" fmla="*/ 20767 w 40294"/>
                <a:gd name="connsiteY3" fmla="*/ 7 h 40392"/>
                <a:gd name="connsiteX4" fmla="*/ 40294 w 40294"/>
                <a:gd name="connsiteY4" fmla="*/ 20486 h 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94" h="40392">
                  <a:moveTo>
                    <a:pt x="40294" y="20486"/>
                  </a:moveTo>
                  <a:cubicBezTo>
                    <a:pt x="40198" y="31820"/>
                    <a:pt x="31531" y="40298"/>
                    <a:pt x="20196" y="40393"/>
                  </a:cubicBezTo>
                  <a:cubicBezTo>
                    <a:pt x="8861" y="40393"/>
                    <a:pt x="193" y="31915"/>
                    <a:pt x="3" y="20581"/>
                  </a:cubicBezTo>
                  <a:cubicBezTo>
                    <a:pt x="-188" y="8674"/>
                    <a:pt x="8861" y="-279"/>
                    <a:pt x="20767" y="7"/>
                  </a:cubicBezTo>
                  <a:cubicBezTo>
                    <a:pt x="32102" y="293"/>
                    <a:pt x="40389" y="9056"/>
                    <a:pt x="40294" y="20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3229D3D-F88A-4AD1-9A55-992618F486EE}"/>
                </a:ext>
              </a:extLst>
            </p:cNvPr>
            <p:cNvSpPr/>
            <p:nvPr/>
          </p:nvSpPr>
          <p:spPr>
            <a:xfrm>
              <a:off x="2871275" y="5160338"/>
              <a:ext cx="40428" cy="40501"/>
            </a:xfrm>
            <a:custGeom>
              <a:avLst/>
              <a:gdLst>
                <a:gd name="connsiteX0" fmla="*/ 40422 w 40428"/>
                <a:gd name="connsiteY0" fmla="*/ 20784 h 40501"/>
                <a:gd name="connsiteX1" fmla="*/ 20038 w 40428"/>
                <a:gd name="connsiteY1" fmla="*/ 40501 h 40501"/>
                <a:gd name="connsiteX2" fmla="*/ 36 w 40428"/>
                <a:gd name="connsiteY2" fmla="*/ 19070 h 40501"/>
                <a:gd name="connsiteX3" fmla="*/ 21086 w 40428"/>
                <a:gd name="connsiteY3" fmla="*/ 20 h 40501"/>
                <a:gd name="connsiteX4" fmla="*/ 40422 w 40428"/>
                <a:gd name="connsiteY4" fmla="*/ 20784 h 4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8" h="40501">
                  <a:moveTo>
                    <a:pt x="40422" y="20784"/>
                  </a:moveTo>
                  <a:cubicBezTo>
                    <a:pt x="40136" y="32214"/>
                    <a:pt x="31468" y="40596"/>
                    <a:pt x="20038" y="40501"/>
                  </a:cubicBezTo>
                  <a:cubicBezTo>
                    <a:pt x="8132" y="40406"/>
                    <a:pt x="-631" y="31071"/>
                    <a:pt x="36" y="19070"/>
                  </a:cubicBezTo>
                  <a:cubicBezTo>
                    <a:pt x="607" y="7735"/>
                    <a:pt x="9656" y="-456"/>
                    <a:pt x="21086" y="20"/>
                  </a:cubicBezTo>
                  <a:cubicBezTo>
                    <a:pt x="32421" y="496"/>
                    <a:pt x="40707" y="9259"/>
                    <a:pt x="40422" y="20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202B9F7-A557-487A-B380-C75697A47A4F}"/>
                </a:ext>
              </a:extLst>
            </p:cNvPr>
            <p:cNvSpPr/>
            <p:nvPr/>
          </p:nvSpPr>
          <p:spPr>
            <a:xfrm>
              <a:off x="2514878" y="4925275"/>
              <a:ext cx="40393" cy="40488"/>
            </a:xfrm>
            <a:custGeom>
              <a:avLst/>
              <a:gdLst>
                <a:gd name="connsiteX0" fmla="*/ 40393 w 40393"/>
                <a:gd name="connsiteY0" fmla="*/ 20485 h 40488"/>
                <a:gd name="connsiteX1" fmla="*/ 20295 w 40393"/>
                <a:gd name="connsiteY1" fmla="*/ 40488 h 40488"/>
                <a:gd name="connsiteX2" fmla="*/ 7 w 40393"/>
                <a:gd name="connsiteY2" fmla="*/ 20676 h 40488"/>
                <a:gd name="connsiteX3" fmla="*/ 20771 w 40393"/>
                <a:gd name="connsiteY3" fmla="*/ 7 h 40488"/>
                <a:gd name="connsiteX4" fmla="*/ 40393 w 40393"/>
                <a:gd name="connsiteY4" fmla="*/ 20485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3" h="40488">
                  <a:moveTo>
                    <a:pt x="40393" y="20485"/>
                  </a:moveTo>
                  <a:cubicBezTo>
                    <a:pt x="40297" y="31915"/>
                    <a:pt x="31725" y="40392"/>
                    <a:pt x="20295" y="40488"/>
                  </a:cubicBezTo>
                  <a:cubicBezTo>
                    <a:pt x="8865" y="40583"/>
                    <a:pt x="197" y="32106"/>
                    <a:pt x="7" y="20676"/>
                  </a:cubicBezTo>
                  <a:cubicBezTo>
                    <a:pt x="-279" y="8770"/>
                    <a:pt x="8865" y="-279"/>
                    <a:pt x="20771" y="7"/>
                  </a:cubicBezTo>
                  <a:cubicBezTo>
                    <a:pt x="32106" y="388"/>
                    <a:pt x="40488" y="9055"/>
                    <a:pt x="40393" y="20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9234852-382B-47CA-996F-687BFFDDCBBD}"/>
                </a:ext>
              </a:extLst>
            </p:cNvPr>
            <p:cNvSpPr/>
            <p:nvPr/>
          </p:nvSpPr>
          <p:spPr>
            <a:xfrm>
              <a:off x="2471737" y="4917365"/>
              <a:ext cx="28105" cy="40494"/>
            </a:xfrm>
            <a:custGeom>
              <a:avLst/>
              <a:gdLst>
                <a:gd name="connsiteX0" fmla="*/ 8763 w 28105"/>
                <a:gd name="connsiteY0" fmla="*/ 10 h 40494"/>
                <a:gd name="connsiteX1" fmla="*/ 0 w 28105"/>
                <a:gd name="connsiteY1" fmla="*/ 1534 h 40494"/>
                <a:gd name="connsiteX2" fmla="*/ 0 w 28105"/>
                <a:gd name="connsiteY2" fmla="*/ 38968 h 40494"/>
                <a:gd name="connsiteX3" fmla="*/ 7525 w 28105"/>
                <a:gd name="connsiteY3" fmla="*/ 40492 h 40494"/>
                <a:gd name="connsiteX4" fmla="*/ 28099 w 28105"/>
                <a:gd name="connsiteY4" fmla="*/ 20870 h 40494"/>
                <a:gd name="connsiteX5" fmla="*/ 8763 w 28105"/>
                <a:gd name="connsiteY5" fmla="*/ 10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05" h="40494">
                  <a:moveTo>
                    <a:pt x="8763" y="10"/>
                  </a:moveTo>
                  <a:cubicBezTo>
                    <a:pt x="5620" y="-85"/>
                    <a:pt x="2667" y="486"/>
                    <a:pt x="0" y="1534"/>
                  </a:cubicBezTo>
                  <a:lnTo>
                    <a:pt x="0" y="38968"/>
                  </a:lnTo>
                  <a:cubicBezTo>
                    <a:pt x="2286" y="39920"/>
                    <a:pt x="4858" y="40492"/>
                    <a:pt x="7525" y="40492"/>
                  </a:cubicBezTo>
                  <a:cubicBezTo>
                    <a:pt x="18955" y="40682"/>
                    <a:pt x="27718" y="32300"/>
                    <a:pt x="28099" y="20870"/>
                  </a:cubicBezTo>
                  <a:cubicBezTo>
                    <a:pt x="28385" y="9440"/>
                    <a:pt x="20193" y="582"/>
                    <a:pt x="8763" y="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8AA5026-77D7-4376-BC9D-ABA1E5A633D1}"/>
                </a:ext>
              </a:extLst>
            </p:cNvPr>
            <p:cNvSpPr/>
            <p:nvPr/>
          </p:nvSpPr>
          <p:spPr>
            <a:xfrm>
              <a:off x="3153786" y="5493149"/>
              <a:ext cx="40428" cy="40399"/>
            </a:xfrm>
            <a:custGeom>
              <a:avLst/>
              <a:gdLst>
                <a:gd name="connsiteX0" fmla="*/ 40422 w 40428"/>
                <a:gd name="connsiteY0" fmla="*/ 20682 h 40399"/>
                <a:gd name="connsiteX1" fmla="*/ 20038 w 40428"/>
                <a:gd name="connsiteY1" fmla="*/ 40399 h 40399"/>
                <a:gd name="connsiteX2" fmla="*/ 36 w 40428"/>
                <a:gd name="connsiteY2" fmla="*/ 19063 h 40399"/>
                <a:gd name="connsiteX3" fmla="*/ 21086 w 40428"/>
                <a:gd name="connsiteY3" fmla="*/ 13 h 40399"/>
                <a:gd name="connsiteX4" fmla="*/ 40422 w 40428"/>
                <a:gd name="connsiteY4" fmla="*/ 20682 h 4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8" h="40399">
                  <a:moveTo>
                    <a:pt x="40422" y="20682"/>
                  </a:moveTo>
                  <a:cubicBezTo>
                    <a:pt x="40136" y="32017"/>
                    <a:pt x="31468" y="40494"/>
                    <a:pt x="20038" y="40399"/>
                  </a:cubicBezTo>
                  <a:cubicBezTo>
                    <a:pt x="8132" y="40304"/>
                    <a:pt x="-631" y="30969"/>
                    <a:pt x="36" y="19063"/>
                  </a:cubicBezTo>
                  <a:cubicBezTo>
                    <a:pt x="607" y="7728"/>
                    <a:pt x="9656" y="-368"/>
                    <a:pt x="21086" y="13"/>
                  </a:cubicBezTo>
                  <a:cubicBezTo>
                    <a:pt x="32421" y="394"/>
                    <a:pt x="40707" y="9252"/>
                    <a:pt x="40422" y="206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D4F0D63-7415-49D4-AE90-FE3B7DADE90F}"/>
                </a:ext>
              </a:extLst>
            </p:cNvPr>
            <p:cNvSpPr/>
            <p:nvPr/>
          </p:nvSpPr>
          <p:spPr>
            <a:xfrm>
              <a:off x="2726131" y="5020436"/>
              <a:ext cx="40312" cy="40393"/>
            </a:xfrm>
            <a:custGeom>
              <a:avLst/>
              <a:gdLst>
                <a:gd name="connsiteX0" fmla="*/ 40309 w 40312"/>
                <a:gd name="connsiteY0" fmla="*/ 19908 h 40393"/>
                <a:gd name="connsiteX1" fmla="*/ 20783 w 40312"/>
                <a:gd name="connsiteY1" fmla="*/ 40386 h 40393"/>
                <a:gd name="connsiteX2" fmla="*/ 18 w 40312"/>
                <a:gd name="connsiteY2" fmla="*/ 21146 h 40393"/>
                <a:gd name="connsiteX3" fmla="*/ 20211 w 40312"/>
                <a:gd name="connsiteY3" fmla="*/ 0 h 40393"/>
                <a:gd name="connsiteX4" fmla="*/ 40309 w 40312"/>
                <a:gd name="connsiteY4" fmla="*/ 19908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40393">
                  <a:moveTo>
                    <a:pt x="40309" y="19908"/>
                  </a:moveTo>
                  <a:cubicBezTo>
                    <a:pt x="40500" y="31337"/>
                    <a:pt x="32118" y="40100"/>
                    <a:pt x="20783" y="40386"/>
                  </a:cubicBezTo>
                  <a:cubicBezTo>
                    <a:pt x="9353" y="40672"/>
                    <a:pt x="495" y="32480"/>
                    <a:pt x="18" y="21146"/>
                  </a:cubicBezTo>
                  <a:cubicBezTo>
                    <a:pt x="-458" y="9239"/>
                    <a:pt x="8400" y="0"/>
                    <a:pt x="20211" y="0"/>
                  </a:cubicBezTo>
                  <a:cubicBezTo>
                    <a:pt x="31546" y="0"/>
                    <a:pt x="40214" y="8477"/>
                    <a:pt x="40309" y="19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96193A5-59CB-4B1A-97F5-0EC03F71098A}"/>
                </a:ext>
              </a:extLst>
            </p:cNvPr>
            <p:cNvSpPr/>
            <p:nvPr/>
          </p:nvSpPr>
          <p:spPr>
            <a:xfrm>
              <a:off x="2670505" y="5009863"/>
              <a:ext cx="40502" cy="40489"/>
            </a:xfrm>
            <a:custGeom>
              <a:avLst/>
              <a:gdLst>
                <a:gd name="connsiteX0" fmla="*/ 20878 w 40502"/>
                <a:gd name="connsiteY0" fmla="*/ 40482 h 40489"/>
                <a:gd name="connsiteX1" fmla="*/ 18 w 40502"/>
                <a:gd name="connsiteY1" fmla="*/ 21146 h 40489"/>
                <a:gd name="connsiteX2" fmla="*/ 20307 w 40502"/>
                <a:gd name="connsiteY2" fmla="*/ 1 h 40489"/>
                <a:gd name="connsiteX3" fmla="*/ 40500 w 40502"/>
                <a:gd name="connsiteY3" fmla="*/ 19908 h 40489"/>
                <a:gd name="connsiteX4" fmla="*/ 20878 w 40502"/>
                <a:gd name="connsiteY4" fmla="*/ 40482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9">
                  <a:moveTo>
                    <a:pt x="20878" y="40482"/>
                  </a:moveTo>
                  <a:cubicBezTo>
                    <a:pt x="9448" y="40768"/>
                    <a:pt x="495" y="32576"/>
                    <a:pt x="18" y="21146"/>
                  </a:cubicBezTo>
                  <a:cubicBezTo>
                    <a:pt x="-458" y="9240"/>
                    <a:pt x="8400" y="-95"/>
                    <a:pt x="20307" y="1"/>
                  </a:cubicBezTo>
                  <a:cubicBezTo>
                    <a:pt x="31737" y="1"/>
                    <a:pt x="40404" y="8573"/>
                    <a:pt x="40500" y="19908"/>
                  </a:cubicBezTo>
                  <a:cubicBezTo>
                    <a:pt x="40690" y="31338"/>
                    <a:pt x="32308" y="40101"/>
                    <a:pt x="20878" y="4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508EE95-BB88-4DDE-BB8A-9FCD5FD77A5F}"/>
                </a:ext>
              </a:extLst>
            </p:cNvPr>
            <p:cNvSpPr/>
            <p:nvPr/>
          </p:nvSpPr>
          <p:spPr>
            <a:xfrm>
              <a:off x="3143127" y="5548404"/>
              <a:ext cx="40630" cy="40582"/>
            </a:xfrm>
            <a:custGeom>
              <a:avLst/>
              <a:gdLst>
                <a:gd name="connsiteX0" fmla="*/ 20696 w 40630"/>
                <a:gd name="connsiteY0" fmla="*/ 40580 h 40582"/>
                <a:gd name="connsiteX1" fmla="*/ 27 w 40630"/>
                <a:gd name="connsiteY1" fmla="*/ 21339 h 40582"/>
                <a:gd name="connsiteX2" fmla="*/ 19934 w 40630"/>
                <a:gd name="connsiteY2" fmla="*/ 3 h 40582"/>
                <a:gd name="connsiteX3" fmla="*/ 40603 w 40630"/>
                <a:gd name="connsiteY3" fmla="*/ 19244 h 40582"/>
                <a:gd name="connsiteX4" fmla="*/ 20696 w 40630"/>
                <a:gd name="connsiteY4" fmla="*/ 40580 h 4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0" h="40582">
                  <a:moveTo>
                    <a:pt x="20696" y="40580"/>
                  </a:moveTo>
                  <a:cubicBezTo>
                    <a:pt x="9361" y="40770"/>
                    <a:pt x="598" y="32674"/>
                    <a:pt x="27" y="21339"/>
                  </a:cubicBezTo>
                  <a:cubicBezTo>
                    <a:pt x="-545" y="9528"/>
                    <a:pt x="8123" y="194"/>
                    <a:pt x="19934" y="3"/>
                  </a:cubicBezTo>
                  <a:cubicBezTo>
                    <a:pt x="31269" y="-187"/>
                    <a:pt x="40032" y="8004"/>
                    <a:pt x="40603" y="19244"/>
                  </a:cubicBezTo>
                  <a:cubicBezTo>
                    <a:pt x="41175" y="31150"/>
                    <a:pt x="32602" y="40389"/>
                    <a:pt x="20696" y="40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833E8C7-E444-4E35-A179-D0CB1EB316FB}"/>
                </a:ext>
              </a:extLst>
            </p:cNvPr>
            <p:cNvSpPr/>
            <p:nvPr/>
          </p:nvSpPr>
          <p:spPr>
            <a:xfrm>
              <a:off x="2615182" y="4999284"/>
              <a:ext cx="40482" cy="40494"/>
            </a:xfrm>
            <a:custGeom>
              <a:avLst/>
              <a:gdLst>
                <a:gd name="connsiteX0" fmla="*/ 40482 w 40482"/>
                <a:gd name="connsiteY0" fmla="*/ 20009 h 40494"/>
                <a:gd name="connsiteX1" fmla="*/ 19813 w 40482"/>
                <a:gd name="connsiteY1" fmla="*/ 40488 h 40494"/>
                <a:gd name="connsiteX2" fmla="*/ 1 w 40482"/>
                <a:gd name="connsiteY2" fmla="*/ 20486 h 40494"/>
                <a:gd name="connsiteX3" fmla="*/ 20670 w 40482"/>
                <a:gd name="connsiteY3" fmla="*/ 7 h 40494"/>
                <a:gd name="connsiteX4" fmla="*/ 40482 w 40482"/>
                <a:gd name="connsiteY4" fmla="*/ 20009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2" h="40494">
                  <a:moveTo>
                    <a:pt x="40482" y="20009"/>
                  </a:moveTo>
                  <a:cubicBezTo>
                    <a:pt x="40577" y="31820"/>
                    <a:pt x="31624" y="40774"/>
                    <a:pt x="19813" y="40488"/>
                  </a:cubicBezTo>
                  <a:cubicBezTo>
                    <a:pt x="8478" y="40298"/>
                    <a:pt x="96" y="31725"/>
                    <a:pt x="1" y="20486"/>
                  </a:cubicBezTo>
                  <a:cubicBezTo>
                    <a:pt x="-94" y="8579"/>
                    <a:pt x="8859" y="-279"/>
                    <a:pt x="20670" y="7"/>
                  </a:cubicBezTo>
                  <a:cubicBezTo>
                    <a:pt x="31909" y="197"/>
                    <a:pt x="40387" y="8675"/>
                    <a:pt x="40482" y="20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6D29581-58B4-436E-93AF-F4E69D3A3DA9}"/>
                </a:ext>
              </a:extLst>
            </p:cNvPr>
            <p:cNvSpPr/>
            <p:nvPr/>
          </p:nvSpPr>
          <p:spPr>
            <a:xfrm>
              <a:off x="3198666" y="5559157"/>
              <a:ext cx="40407" cy="40303"/>
            </a:xfrm>
            <a:custGeom>
              <a:avLst/>
              <a:gdLst>
                <a:gd name="connsiteX0" fmla="*/ 40405 w 40407"/>
                <a:gd name="connsiteY0" fmla="*/ 20491 h 40303"/>
                <a:gd name="connsiteX1" fmla="*/ 20212 w 40407"/>
                <a:gd name="connsiteY1" fmla="*/ 40303 h 40303"/>
                <a:gd name="connsiteX2" fmla="*/ 19 w 40407"/>
                <a:gd name="connsiteY2" fmla="*/ 19158 h 40303"/>
                <a:gd name="connsiteX3" fmla="*/ 20878 w 40407"/>
                <a:gd name="connsiteY3" fmla="*/ 13 h 40303"/>
                <a:gd name="connsiteX4" fmla="*/ 40405 w 40407"/>
                <a:gd name="connsiteY4" fmla="*/ 20491 h 4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7" h="40303">
                  <a:moveTo>
                    <a:pt x="40405" y="20491"/>
                  </a:moveTo>
                  <a:cubicBezTo>
                    <a:pt x="40214" y="31921"/>
                    <a:pt x="31642" y="40303"/>
                    <a:pt x="20212" y="40303"/>
                  </a:cubicBezTo>
                  <a:cubicBezTo>
                    <a:pt x="8305" y="40303"/>
                    <a:pt x="-458" y="31064"/>
                    <a:pt x="19" y="19158"/>
                  </a:cubicBezTo>
                  <a:cubicBezTo>
                    <a:pt x="495" y="7823"/>
                    <a:pt x="9448" y="-368"/>
                    <a:pt x="20878" y="13"/>
                  </a:cubicBezTo>
                  <a:cubicBezTo>
                    <a:pt x="32308" y="299"/>
                    <a:pt x="40595" y="9061"/>
                    <a:pt x="40405" y="20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943700A-8CCD-46F1-B8BF-28AEFD5D137A}"/>
                </a:ext>
              </a:extLst>
            </p:cNvPr>
            <p:cNvSpPr/>
            <p:nvPr/>
          </p:nvSpPr>
          <p:spPr>
            <a:xfrm>
              <a:off x="3262073" y="5854806"/>
              <a:ext cx="40441" cy="26975"/>
            </a:xfrm>
            <a:custGeom>
              <a:avLst/>
              <a:gdLst>
                <a:gd name="connsiteX0" fmla="*/ 39291 w 40441"/>
                <a:gd name="connsiteY0" fmla="*/ 26976 h 26975"/>
                <a:gd name="connsiteX1" fmla="*/ 40434 w 40441"/>
                <a:gd name="connsiteY1" fmla="*/ 20880 h 26975"/>
                <a:gd name="connsiteX2" fmla="*/ 21194 w 40441"/>
                <a:gd name="connsiteY2" fmla="*/ 20 h 26975"/>
                <a:gd name="connsiteX3" fmla="*/ 48 w 40441"/>
                <a:gd name="connsiteY3" fmla="*/ 18975 h 26975"/>
                <a:gd name="connsiteX4" fmla="*/ 1096 w 40441"/>
                <a:gd name="connsiteY4" fmla="*/ 26976 h 26975"/>
                <a:gd name="connsiteX5" fmla="*/ 39291 w 40441"/>
                <a:gd name="connsiteY5" fmla="*/ 26976 h 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1" h="26975">
                  <a:moveTo>
                    <a:pt x="39291" y="26976"/>
                  </a:moveTo>
                  <a:cubicBezTo>
                    <a:pt x="39958" y="25071"/>
                    <a:pt x="40339" y="23070"/>
                    <a:pt x="40434" y="20880"/>
                  </a:cubicBezTo>
                  <a:cubicBezTo>
                    <a:pt x="40720" y="9450"/>
                    <a:pt x="32528" y="496"/>
                    <a:pt x="21194" y="20"/>
                  </a:cubicBezTo>
                  <a:cubicBezTo>
                    <a:pt x="9764" y="-456"/>
                    <a:pt x="715" y="7640"/>
                    <a:pt x="48" y="18975"/>
                  </a:cubicBezTo>
                  <a:cubicBezTo>
                    <a:pt x="-142" y="21832"/>
                    <a:pt x="239" y="24499"/>
                    <a:pt x="1096" y="26976"/>
                  </a:cubicBezTo>
                  <a:lnTo>
                    <a:pt x="39291" y="269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698E1B0-7EFE-46D3-8A51-F668595AE8C9}"/>
                </a:ext>
              </a:extLst>
            </p:cNvPr>
            <p:cNvSpPr/>
            <p:nvPr/>
          </p:nvSpPr>
          <p:spPr>
            <a:xfrm>
              <a:off x="3019127" y="5300277"/>
              <a:ext cx="40397" cy="40485"/>
            </a:xfrm>
            <a:custGeom>
              <a:avLst/>
              <a:gdLst>
                <a:gd name="connsiteX0" fmla="*/ 20586 w 40397"/>
                <a:gd name="connsiteY0" fmla="*/ 3 h 40485"/>
                <a:gd name="connsiteX1" fmla="*/ 40398 w 40397"/>
                <a:gd name="connsiteY1" fmla="*/ 20291 h 40485"/>
                <a:gd name="connsiteX2" fmla="*/ 20490 w 40397"/>
                <a:gd name="connsiteY2" fmla="*/ 40484 h 40485"/>
                <a:gd name="connsiteX3" fmla="*/ 12 w 40397"/>
                <a:gd name="connsiteY3" fmla="*/ 19530 h 40485"/>
                <a:gd name="connsiteX4" fmla="*/ 20586 w 40397"/>
                <a:gd name="connsiteY4" fmla="*/ 3 h 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7" h="40485">
                  <a:moveTo>
                    <a:pt x="20586" y="3"/>
                  </a:moveTo>
                  <a:cubicBezTo>
                    <a:pt x="32016" y="194"/>
                    <a:pt x="40398" y="8862"/>
                    <a:pt x="40398" y="20291"/>
                  </a:cubicBezTo>
                  <a:cubicBezTo>
                    <a:pt x="40398" y="31722"/>
                    <a:pt x="31825" y="40294"/>
                    <a:pt x="20490" y="40484"/>
                  </a:cubicBezTo>
                  <a:cubicBezTo>
                    <a:pt x="8584" y="40580"/>
                    <a:pt x="-369" y="31436"/>
                    <a:pt x="12" y="19530"/>
                  </a:cubicBezTo>
                  <a:cubicBezTo>
                    <a:pt x="393" y="8195"/>
                    <a:pt x="9156" y="-187"/>
                    <a:pt x="2058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D48D75F-7E77-49BC-8FC3-479E8243FFD2}"/>
                </a:ext>
              </a:extLst>
            </p:cNvPr>
            <p:cNvSpPr/>
            <p:nvPr/>
          </p:nvSpPr>
          <p:spPr>
            <a:xfrm>
              <a:off x="3270009" y="5799390"/>
              <a:ext cx="40404" cy="40394"/>
            </a:xfrm>
            <a:custGeom>
              <a:avLst/>
              <a:gdLst>
                <a:gd name="connsiteX0" fmla="*/ 20687 w 40404"/>
                <a:gd name="connsiteY0" fmla="*/ 40387 h 40394"/>
                <a:gd name="connsiteX1" fmla="*/ 18 w 40404"/>
                <a:gd name="connsiteY1" fmla="*/ 21051 h 40394"/>
                <a:gd name="connsiteX2" fmla="*/ 20402 w 40404"/>
                <a:gd name="connsiteY2" fmla="*/ 1 h 40394"/>
                <a:gd name="connsiteX3" fmla="*/ 40404 w 40404"/>
                <a:gd name="connsiteY3" fmla="*/ 20003 h 40394"/>
                <a:gd name="connsiteX4" fmla="*/ 20687 w 40404"/>
                <a:gd name="connsiteY4" fmla="*/ 40387 h 4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394">
                  <a:moveTo>
                    <a:pt x="20687" y="40387"/>
                  </a:moveTo>
                  <a:cubicBezTo>
                    <a:pt x="9257" y="40673"/>
                    <a:pt x="399" y="32386"/>
                    <a:pt x="18" y="21051"/>
                  </a:cubicBezTo>
                  <a:cubicBezTo>
                    <a:pt x="-458" y="9145"/>
                    <a:pt x="8495" y="-94"/>
                    <a:pt x="20402" y="1"/>
                  </a:cubicBezTo>
                  <a:cubicBezTo>
                    <a:pt x="31832" y="96"/>
                    <a:pt x="40309" y="8573"/>
                    <a:pt x="40404" y="20003"/>
                  </a:cubicBezTo>
                  <a:cubicBezTo>
                    <a:pt x="40499" y="31433"/>
                    <a:pt x="32117" y="40101"/>
                    <a:pt x="20687" y="40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F33ADA5-EBB3-4050-A8E1-7D933B055639}"/>
                </a:ext>
              </a:extLst>
            </p:cNvPr>
            <p:cNvSpPr/>
            <p:nvPr/>
          </p:nvSpPr>
          <p:spPr>
            <a:xfrm>
              <a:off x="3064070" y="5363614"/>
              <a:ext cx="40412" cy="40488"/>
            </a:xfrm>
            <a:custGeom>
              <a:avLst/>
              <a:gdLst>
                <a:gd name="connsiteX0" fmla="*/ 40412 w 40412"/>
                <a:gd name="connsiteY0" fmla="*/ 20581 h 40488"/>
                <a:gd name="connsiteX1" fmla="*/ 20219 w 40412"/>
                <a:gd name="connsiteY1" fmla="*/ 40489 h 40488"/>
                <a:gd name="connsiteX2" fmla="*/ 26 w 40412"/>
                <a:gd name="connsiteY2" fmla="*/ 19248 h 40488"/>
                <a:gd name="connsiteX3" fmla="*/ 20886 w 40412"/>
                <a:gd name="connsiteY3" fmla="*/ 7 h 40488"/>
                <a:gd name="connsiteX4" fmla="*/ 40412 w 40412"/>
                <a:gd name="connsiteY4" fmla="*/ 20581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2" h="40488">
                  <a:moveTo>
                    <a:pt x="40412" y="20581"/>
                  </a:moveTo>
                  <a:cubicBezTo>
                    <a:pt x="40222" y="32011"/>
                    <a:pt x="31649" y="40489"/>
                    <a:pt x="20219" y="40489"/>
                  </a:cubicBezTo>
                  <a:cubicBezTo>
                    <a:pt x="8313" y="40489"/>
                    <a:pt x="-545" y="31250"/>
                    <a:pt x="26" y="19248"/>
                  </a:cubicBezTo>
                  <a:cubicBezTo>
                    <a:pt x="502" y="7913"/>
                    <a:pt x="9456" y="-278"/>
                    <a:pt x="20886" y="7"/>
                  </a:cubicBezTo>
                  <a:cubicBezTo>
                    <a:pt x="32221" y="388"/>
                    <a:pt x="40507" y="9151"/>
                    <a:pt x="40412" y="20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53A972F-D74B-4BC4-AA12-7D9FB96BDA76}"/>
                </a:ext>
              </a:extLst>
            </p:cNvPr>
            <p:cNvSpPr/>
            <p:nvPr/>
          </p:nvSpPr>
          <p:spPr>
            <a:xfrm>
              <a:off x="2770898" y="5083777"/>
              <a:ext cx="40502" cy="40488"/>
            </a:xfrm>
            <a:custGeom>
              <a:avLst/>
              <a:gdLst>
                <a:gd name="connsiteX0" fmla="*/ 40500 w 40502"/>
                <a:gd name="connsiteY0" fmla="*/ 19907 h 40488"/>
                <a:gd name="connsiteX1" fmla="*/ 20878 w 40502"/>
                <a:gd name="connsiteY1" fmla="*/ 40481 h 40488"/>
                <a:gd name="connsiteX2" fmla="*/ 18 w 40502"/>
                <a:gd name="connsiteY2" fmla="*/ 21241 h 40488"/>
                <a:gd name="connsiteX3" fmla="*/ 20307 w 40502"/>
                <a:gd name="connsiteY3" fmla="*/ 0 h 40488"/>
                <a:gd name="connsiteX4" fmla="*/ 40500 w 40502"/>
                <a:gd name="connsiteY4" fmla="*/ 19907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8">
                  <a:moveTo>
                    <a:pt x="40500" y="19907"/>
                  </a:moveTo>
                  <a:cubicBezTo>
                    <a:pt x="40690" y="31337"/>
                    <a:pt x="32308" y="40100"/>
                    <a:pt x="20878" y="40481"/>
                  </a:cubicBezTo>
                  <a:cubicBezTo>
                    <a:pt x="9448" y="40767"/>
                    <a:pt x="495" y="32575"/>
                    <a:pt x="18" y="21241"/>
                  </a:cubicBezTo>
                  <a:cubicBezTo>
                    <a:pt x="-458" y="9239"/>
                    <a:pt x="8400" y="0"/>
                    <a:pt x="20307" y="0"/>
                  </a:cubicBezTo>
                  <a:cubicBezTo>
                    <a:pt x="31737" y="0"/>
                    <a:pt x="40309" y="8477"/>
                    <a:pt x="40500" y="19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D5C1E37-5D92-4A0B-B469-6CE9935F267C}"/>
                </a:ext>
              </a:extLst>
            </p:cNvPr>
            <p:cNvSpPr/>
            <p:nvPr/>
          </p:nvSpPr>
          <p:spPr>
            <a:xfrm>
              <a:off x="3190776" y="5614499"/>
              <a:ext cx="40485" cy="40492"/>
            </a:xfrm>
            <a:custGeom>
              <a:avLst/>
              <a:gdLst>
                <a:gd name="connsiteX0" fmla="*/ 40484 w 40485"/>
                <a:gd name="connsiteY0" fmla="*/ 20585 h 40492"/>
                <a:gd name="connsiteX1" fmla="*/ 20291 w 40485"/>
                <a:gd name="connsiteY1" fmla="*/ 40493 h 40492"/>
                <a:gd name="connsiteX2" fmla="*/ 3 w 40485"/>
                <a:gd name="connsiteY2" fmla="*/ 20585 h 40492"/>
                <a:gd name="connsiteX3" fmla="*/ 20863 w 40485"/>
                <a:gd name="connsiteY3" fmla="*/ 12 h 40492"/>
                <a:gd name="connsiteX4" fmla="*/ 40484 w 40485"/>
                <a:gd name="connsiteY4" fmla="*/ 20585 h 4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5" h="40492">
                  <a:moveTo>
                    <a:pt x="40484" y="20585"/>
                  </a:moveTo>
                  <a:cubicBezTo>
                    <a:pt x="40389" y="32016"/>
                    <a:pt x="31721" y="40493"/>
                    <a:pt x="20291" y="40493"/>
                  </a:cubicBezTo>
                  <a:cubicBezTo>
                    <a:pt x="8861" y="40493"/>
                    <a:pt x="193" y="32016"/>
                    <a:pt x="3" y="20585"/>
                  </a:cubicBezTo>
                  <a:cubicBezTo>
                    <a:pt x="-188" y="8584"/>
                    <a:pt x="8861" y="-369"/>
                    <a:pt x="20863" y="12"/>
                  </a:cubicBezTo>
                  <a:cubicBezTo>
                    <a:pt x="32293" y="393"/>
                    <a:pt x="40579" y="9060"/>
                    <a:pt x="40484" y="2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C22BBBB-CE34-44A3-95EC-E9C40B2BA0D5}"/>
                </a:ext>
              </a:extLst>
            </p:cNvPr>
            <p:cNvSpPr/>
            <p:nvPr/>
          </p:nvSpPr>
          <p:spPr>
            <a:xfrm>
              <a:off x="2971597" y="5234364"/>
              <a:ext cx="40397" cy="40392"/>
            </a:xfrm>
            <a:custGeom>
              <a:avLst/>
              <a:gdLst>
                <a:gd name="connsiteX0" fmla="*/ 40398 w 40397"/>
                <a:gd name="connsiteY0" fmla="*/ 20196 h 40392"/>
                <a:gd name="connsiteX1" fmla="*/ 20490 w 40397"/>
                <a:gd name="connsiteY1" fmla="*/ 40389 h 40392"/>
                <a:gd name="connsiteX2" fmla="*/ 12 w 40397"/>
                <a:gd name="connsiteY2" fmla="*/ 19529 h 40392"/>
                <a:gd name="connsiteX3" fmla="*/ 20490 w 40397"/>
                <a:gd name="connsiteY3" fmla="*/ 3 h 40392"/>
                <a:gd name="connsiteX4" fmla="*/ 40398 w 40397"/>
                <a:gd name="connsiteY4" fmla="*/ 20196 h 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7" h="40392">
                  <a:moveTo>
                    <a:pt x="40398" y="20196"/>
                  </a:moveTo>
                  <a:cubicBezTo>
                    <a:pt x="40398" y="31626"/>
                    <a:pt x="31920" y="40199"/>
                    <a:pt x="20490" y="40389"/>
                  </a:cubicBezTo>
                  <a:cubicBezTo>
                    <a:pt x="8584" y="40579"/>
                    <a:pt x="-369" y="31436"/>
                    <a:pt x="12" y="19529"/>
                  </a:cubicBezTo>
                  <a:cubicBezTo>
                    <a:pt x="393" y="8195"/>
                    <a:pt x="9060" y="-187"/>
                    <a:pt x="20490" y="3"/>
                  </a:cubicBezTo>
                  <a:cubicBezTo>
                    <a:pt x="32016" y="194"/>
                    <a:pt x="40398" y="8766"/>
                    <a:pt x="40398" y="20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24B99E4-24C6-45DA-934E-0B3944F45507}"/>
                </a:ext>
              </a:extLst>
            </p:cNvPr>
            <p:cNvSpPr/>
            <p:nvPr/>
          </p:nvSpPr>
          <p:spPr>
            <a:xfrm>
              <a:off x="2826428" y="5094343"/>
              <a:ext cx="40311" cy="40419"/>
            </a:xfrm>
            <a:custGeom>
              <a:avLst/>
              <a:gdLst>
                <a:gd name="connsiteX0" fmla="*/ 20689 w 40311"/>
                <a:gd name="connsiteY0" fmla="*/ 7 h 40419"/>
                <a:gd name="connsiteX1" fmla="*/ 40311 w 40311"/>
                <a:gd name="connsiteY1" fmla="*/ 20391 h 40419"/>
                <a:gd name="connsiteX2" fmla="*/ 18975 w 40311"/>
                <a:gd name="connsiteY2" fmla="*/ 40393 h 40419"/>
                <a:gd name="connsiteX3" fmla="*/ 20 w 40311"/>
                <a:gd name="connsiteY3" fmla="*/ 19343 h 40419"/>
                <a:gd name="connsiteX4" fmla="*/ 20689 w 40311"/>
                <a:gd name="connsiteY4" fmla="*/ 7 h 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1" h="40419">
                  <a:moveTo>
                    <a:pt x="20689" y="7"/>
                  </a:moveTo>
                  <a:cubicBezTo>
                    <a:pt x="32024" y="293"/>
                    <a:pt x="40406" y="8961"/>
                    <a:pt x="40311" y="20391"/>
                  </a:cubicBezTo>
                  <a:cubicBezTo>
                    <a:pt x="40215" y="32297"/>
                    <a:pt x="30881" y="40965"/>
                    <a:pt x="18975" y="40393"/>
                  </a:cubicBezTo>
                  <a:cubicBezTo>
                    <a:pt x="7640" y="39727"/>
                    <a:pt x="-456" y="30773"/>
                    <a:pt x="20" y="19343"/>
                  </a:cubicBezTo>
                  <a:cubicBezTo>
                    <a:pt x="401" y="8008"/>
                    <a:pt x="9354" y="-279"/>
                    <a:pt x="20689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D982FE8-1480-4348-8780-7505C437B75A}"/>
                </a:ext>
              </a:extLst>
            </p:cNvPr>
            <p:cNvSpPr/>
            <p:nvPr/>
          </p:nvSpPr>
          <p:spPr>
            <a:xfrm>
              <a:off x="2916078" y="5223688"/>
              <a:ext cx="40576" cy="40500"/>
            </a:xfrm>
            <a:custGeom>
              <a:avLst/>
              <a:gdLst>
                <a:gd name="connsiteX0" fmla="*/ 40576 w 40576"/>
                <a:gd name="connsiteY0" fmla="*/ 20300 h 40500"/>
                <a:gd name="connsiteX1" fmla="*/ 20860 w 40576"/>
                <a:gd name="connsiteY1" fmla="*/ 40493 h 40500"/>
                <a:gd name="connsiteX2" fmla="*/ 0 w 40576"/>
                <a:gd name="connsiteY2" fmla="*/ 20205 h 40500"/>
                <a:gd name="connsiteX3" fmla="*/ 20955 w 40576"/>
                <a:gd name="connsiteY3" fmla="*/ 12 h 40500"/>
                <a:gd name="connsiteX4" fmla="*/ 40576 w 40576"/>
                <a:gd name="connsiteY4" fmla="*/ 2030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" h="40500">
                  <a:moveTo>
                    <a:pt x="40576" y="20300"/>
                  </a:moveTo>
                  <a:cubicBezTo>
                    <a:pt x="40576" y="31635"/>
                    <a:pt x="32194" y="40207"/>
                    <a:pt x="20860" y="40493"/>
                  </a:cubicBezTo>
                  <a:cubicBezTo>
                    <a:pt x="9049" y="40779"/>
                    <a:pt x="0" y="32016"/>
                    <a:pt x="0" y="20205"/>
                  </a:cubicBezTo>
                  <a:cubicBezTo>
                    <a:pt x="0" y="8394"/>
                    <a:pt x="9144" y="-369"/>
                    <a:pt x="20955" y="12"/>
                  </a:cubicBezTo>
                  <a:cubicBezTo>
                    <a:pt x="32290" y="393"/>
                    <a:pt x="40576" y="8965"/>
                    <a:pt x="40576" y="20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F67E8E2-EE34-4664-A441-5E74100E0F94}"/>
                </a:ext>
              </a:extLst>
            </p:cNvPr>
            <p:cNvSpPr/>
            <p:nvPr/>
          </p:nvSpPr>
          <p:spPr>
            <a:xfrm>
              <a:off x="3225043" y="5733287"/>
              <a:ext cx="40510" cy="40493"/>
            </a:xfrm>
            <a:custGeom>
              <a:avLst/>
              <a:gdLst>
                <a:gd name="connsiteX0" fmla="*/ 40507 w 40510"/>
                <a:gd name="connsiteY0" fmla="*/ 19907 h 40493"/>
                <a:gd name="connsiteX1" fmla="*/ 20981 w 40510"/>
                <a:gd name="connsiteY1" fmla="*/ 40481 h 40493"/>
                <a:gd name="connsiteX2" fmla="*/ 26 w 40510"/>
                <a:gd name="connsiteY2" fmla="*/ 21241 h 40493"/>
                <a:gd name="connsiteX3" fmla="*/ 20219 w 40510"/>
                <a:gd name="connsiteY3" fmla="*/ 0 h 40493"/>
                <a:gd name="connsiteX4" fmla="*/ 40507 w 40510"/>
                <a:gd name="connsiteY4" fmla="*/ 19907 h 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0" h="40493">
                  <a:moveTo>
                    <a:pt x="40507" y="19907"/>
                  </a:moveTo>
                  <a:cubicBezTo>
                    <a:pt x="40698" y="31432"/>
                    <a:pt x="32411" y="40196"/>
                    <a:pt x="20981" y="40481"/>
                  </a:cubicBezTo>
                  <a:cubicBezTo>
                    <a:pt x="9551" y="40862"/>
                    <a:pt x="598" y="32575"/>
                    <a:pt x="26" y="21241"/>
                  </a:cubicBezTo>
                  <a:cubicBezTo>
                    <a:pt x="-545" y="9239"/>
                    <a:pt x="8313" y="0"/>
                    <a:pt x="20219" y="0"/>
                  </a:cubicBezTo>
                  <a:cubicBezTo>
                    <a:pt x="31744" y="0"/>
                    <a:pt x="40317" y="8477"/>
                    <a:pt x="40507" y="19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928840F-7EC5-4DD1-9B24-25F82B574700}"/>
                </a:ext>
              </a:extLst>
            </p:cNvPr>
            <p:cNvSpPr/>
            <p:nvPr/>
          </p:nvSpPr>
          <p:spPr>
            <a:xfrm>
              <a:off x="3108941" y="5429722"/>
              <a:ext cx="40404" cy="40390"/>
            </a:xfrm>
            <a:custGeom>
              <a:avLst/>
              <a:gdLst>
                <a:gd name="connsiteX0" fmla="*/ 40404 w 40404"/>
                <a:gd name="connsiteY0" fmla="*/ 20292 h 40390"/>
                <a:gd name="connsiteX1" fmla="*/ 20402 w 40404"/>
                <a:gd name="connsiteY1" fmla="*/ 40389 h 40390"/>
                <a:gd name="connsiteX2" fmla="*/ 18 w 40404"/>
                <a:gd name="connsiteY2" fmla="*/ 19434 h 40390"/>
                <a:gd name="connsiteX3" fmla="*/ 20687 w 40404"/>
                <a:gd name="connsiteY3" fmla="*/ 3 h 40390"/>
                <a:gd name="connsiteX4" fmla="*/ 40404 w 40404"/>
                <a:gd name="connsiteY4" fmla="*/ 20292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390">
                  <a:moveTo>
                    <a:pt x="40404" y="20292"/>
                  </a:moveTo>
                  <a:cubicBezTo>
                    <a:pt x="40309" y="31722"/>
                    <a:pt x="31832" y="40294"/>
                    <a:pt x="20402" y="40389"/>
                  </a:cubicBezTo>
                  <a:cubicBezTo>
                    <a:pt x="8495" y="40484"/>
                    <a:pt x="-458" y="31341"/>
                    <a:pt x="18" y="19434"/>
                  </a:cubicBezTo>
                  <a:cubicBezTo>
                    <a:pt x="399" y="8100"/>
                    <a:pt x="9257" y="-187"/>
                    <a:pt x="20687" y="3"/>
                  </a:cubicBezTo>
                  <a:cubicBezTo>
                    <a:pt x="32022" y="194"/>
                    <a:pt x="40499" y="8957"/>
                    <a:pt x="40404" y="20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3A40D4C-95F6-4880-9D49-98153C1B4CFF}"/>
                </a:ext>
              </a:extLst>
            </p:cNvPr>
            <p:cNvSpPr/>
            <p:nvPr/>
          </p:nvSpPr>
          <p:spPr>
            <a:xfrm>
              <a:off x="2570224" y="4935931"/>
              <a:ext cx="40389" cy="40405"/>
            </a:xfrm>
            <a:custGeom>
              <a:avLst/>
              <a:gdLst>
                <a:gd name="connsiteX0" fmla="*/ 20098 w 40389"/>
                <a:gd name="connsiteY0" fmla="*/ 40404 h 40405"/>
                <a:gd name="connsiteX1" fmla="*/ 1 w 40389"/>
                <a:gd name="connsiteY1" fmla="*/ 20402 h 40405"/>
                <a:gd name="connsiteX2" fmla="*/ 20956 w 40389"/>
                <a:gd name="connsiteY2" fmla="*/ 18 h 40405"/>
                <a:gd name="connsiteX3" fmla="*/ 40387 w 40389"/>
                <a:gd name="connsiteY3" fmla="*/ 20688 h 40405"/>
                <a:gd name="connsiteX4" fmla="*/ 20098 w 40389"/>
                <a:gd name="connsiteY4" fmla="*/ 40404 h 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9" h="40405">
                  <a:moveTo>
                    <a:pt x="20098" y="40404"/>
                  </a:moveTo>
                  <a:cubicBezTo>
                    <a:pt x="8668" y="40309"/>
                    <a:pt x="191" y="31832"/>
                    <a:pt x="1" y="20402"/>
                  </a:cubicBezTo>
                  <a:cubicBezTo>
                    <a:pt x="-95" y="8496"/>
                    <a:pt x="9049" y="-458"/>
                    <a:pt x="20956" y="18"/>
                  </a:cubicBezTo>
                  <a:cubicBezTo>
                    <a:pt x="32290" y="399"/>
                    <a:pt x="40577" y="9257"/>
                    <a:pt x="40387" y="20688"/>
                  </a:cubicBezTo>
                  <a:cubicBezTo>
                    <a:pt x="40196" y="32022"/>
                    <a:pt x="31528" y="40499"/>
                    <a:pt x="20098" y="40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068DEA5-89A9-48DB-8CC3-148A04F532C7}"/>
                </a:ext>
              </a:extLst>
            </p:cNvPr>
            <p:cNvSpPr/>
            <p:nvPr/>
          </p:nvSpPr>
          <p:spPr>
            <a:xfrm>
              <a:off x="3235634" y="5677970"/>
              <a:ext cx="40348" cy="40383"/>
            </a:xfrm>
            <a:custGeom>
              <a:avLst/>
              <a:gdLst>
                <a:gd name="connsiteX0" fmla="*/ 19248 w 40348"/>
                <a:gd name="connsiteY0" fmla="*/ 40363 h 40383"/>
                <a:gd name="connsiteX1" fmla="*/ 7 w 40348"/>
                <a:gd name="connsiteY1" fmla="*/ 19503 h 40383"/>
                <a:gd name="connsiteX2" fmla="*/ 21820 w 40348"/>
                <a:gd name="connsiteY2" fmla="*/ 72 h 40383"/>
                <a:gd name="connsiteX3" fmla="*/ 40298 w 40348"/>
                <a:gd name="connsiteY3" fmla="*/ 21504 h 40383"/>
                <a:gd name="connsiteX4" fmla="*/ 19248 w 40348"/>
                <a:gd name="connsiteY4" fmla="*/ 40363 h 4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8" h="40383">
                  <a:moveTo>
                    <a:pt x="19248" y="40363"/>
                  </a:moveTo>
                  <a:cubicBezTo>
                    <a:pt x="7913" y="39792"/>
                    <a:pt x="-278" y="30933"/>
                    <a:pt x="7" y="19503"/>
                  </a:cubicBezTo>
                  <a:cubicBezTo>
                    <a:pt x="388" y="7692"/>
                    <a:pt x="9913" y="-880"/>
                    <a:pt x="21820" y="72"/>
                  </a:cubicBezTo>
                  <a:cubicBezTo>
                    <a:pt x="33059" y="929"/>
                    <a:pt x="41060" y="10074"/>
                    <a:pt x="40298" y="21504"/>
                  </a:cubicBezTo>
                  <a:cubicBezTo>
                    <a:pt x="39727" y="32838"/>
                    <a:pt x="30678" y="40839"/>
                    <a:pt x="19248" y="40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7D9D42F-03DE-46FE-A39F-6EF98599D8CE}"/>
                </a:ext>
              </a:extLst>
            </p:cNvPr>
            <p:cNvSpPr/>
            <p:nvPr/>
          </p:nvSpPr>
          <p:spPr>
            <a:xfrm>
              <a:off x="2625943" y="4946701"/>
              <a:ext cx="40198" cy="40111"/>
            </a:xfrm>
            <a:custGeom>
              <a:avLst/>
              <a:gdLst>
                <a:gd name="connsiteX0" fmla="*/ 20101 w 40198"/>
                <a:gd name="connsiteY0" fmla="*/ 40111 h 40111"/>
                <a:gd name="connsiteX1" fmla="*/ 3 w 40198"/>
                <a:gd name="connsiteY1" fmla="*/ 19823 h 40111"/>
                <a:gd name="connsiteX2" fmla="*/ 20672 w 40198"/>
                <a:gd name="connsiteY2" fmla="*/ 11 h 40111"/>
                <a:gd name="connsiteX3" fmla="*/ 40198 w 40198"/>
                <a:gd name="connsiteY3" fmla="*/ 19633 h 40111"/>
                <a:gd name="connsiteX4" fmla="*/ 20101 w 40198"/>
                <a:gd name="connsiteY4" fmla="*/ 40111 h 4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8" h="40111">
                  <a:moveTo>
                    <a:pt x="20101" y="40111"/>
                  </a:moveTo>
                  <a:cubicBezTo>
                    <a:pt x="9433" y="40111"/>
                    <a:pt x="-188" y="30396"/>
                    <a:pt x="3" y="19823"/>
                  </a:cubicBezTo>
                  <a:cubicBezTo>
                    <a:pt x="193" y="9155"/>
                    <a:pt x="10099" y="-370"/>
                    <a:pt x="20672" y="11"/>
                  </a:cubicBezTo>
                  <a:cubicBezTo>
                    <a:pt x="30769" y="297"/>
                    <a:pt x="40008" y="9631"/>
                    <a:pt x="40198" y="19633"/>
                  </a:cubicBezTo>
                  <a:cubicBezTo>
                    <a:pt x="40294" y="30205"/>
                    <a:pt x="30673" y="40016"/>
                    <a:pt x="20101" y="40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2E953B4-FF25-47F4-8454-FD39FD2D4202}"/>
                </a:ext>
              </a:extLst>
            </p:cNvPr>
            <p:cNvSpPr/>
            <p:nvPr/>
          </p:nvSpPr>
          <p:spPr>
            <a:xfrm>
              <a:off x="3120103" y="5374755"/>
              <a:ext cx="39338" cy="39455"/>
            </a:xfrm>
            <a:custGeom>
              <a:avLst/>
              <a:gdLst>
                <a:gd name="connsiteX0" fmla="*/ 39338 w 39338"/>
                <a:gd name="connsiteY0" fmla="*/ 19728 h 39455"/>
                <a:gd name="connsiteX1" fmla="*/ 20288 w 39338"/>
                <a:gd name="connsiteY1" fmla="*/ 39445 h 39455"/>
                <a:gd name="connsiteX2" fmla="*/ 0 w 39338"/>
                <a:gd name="connsiteY2" fmla="*/ 19728 h 39455"/>
                <a:gd name="connsiteX3" fmla="*/ 20288 w 39338"/>
                <a:gd name="connsiteY3" fmla="*/ 11 h 39455"/>
                <a:gd name="connsiteX4" fmla="*/ 39338 w 39338"/>
                <a:gd name="connsiteY4" fmla="*/ 19728 h 3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8" h="39455">
                  <a:moveTo>
                    <a:pt x="39338" y="19728"/>
                  </a:moveTo>
                  <a:cubicBezTo>
                    <a:pt x="39338" y="29824"/>
                    <a:pt x="30480" y="39064"/>
                    <a:pt x="20288" y="39445"/>
                  </a:cubicBezTo>
                  <a:cubicBezTo>
                    <a:pt x="9715" y="39826"/>
                    <a:pt x="0" y="30396"/>
                    <a:pt x="0" y="19728"/>
                  </a:cubicBezTo>
                  <a:cubicBezTo>
                    <a:pt x="0" y="9060"/>
                    <a:pt x="9715" y="-370"/>
                    <a:pt x="20288" y="11"/>
                  </a:cubicBezTo>
                  <a:cubicBezTo>
                    <a:pt x="30385" y="392"/>
                    <a:pt x="39243" y="9632"/>
                    <a:pt x="39338" y="19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DE36642-859A-46D9-8EE4-2C10FF2D3209}"/>
                </a:ext>
              </a:extLst>
            </p:cNvPr>
            <p:cNvSpPr/>
            <p:nvPr/>
          </p:nvSpPr>
          <p:spPr>
            <a:xfrm>
              <a:off x="2782017" y="5031478"/>
              <a:ext cx="39427" cy="39447"/>
            </a:xfrm>
            <a:custGeom>
              <a:avLst/>
              <a:gdLst>
                <a:gd name="connsiteX0" fmla="*/ 19094 w 39427"/>
                <a:gd name="connsiteY0" fmla="*/ 39441 h 39447"/>
                <a:gd name="connsiteX1" fmla="*/ 44 w 39427"/>
                <a:gd name="connsiteY1" fmla="*/ 18485 h 39447"/>
                <a:gd name="connsiteX2" fmla="*/ 20333 w 39427"/>
                <a:gd name="connsiteY2" fmla="*/ 7 h 39447"/>
                <a:gd name="connsiteX3" fmla="*/ 39383 w 39427"/>
                <a:gd name="connsiteY3" fmla="*/ 20962 h 39447"/>
                <a:gd name="connsiteX4" fmla="*/ 19094 w 39427"/>
                <a:gd name="connsiteY4" fmla="*/ 39441 h 3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7" h="39447">
                  <a:moveTo>
                    <a:pt x="19094" y="39441"/>
                  </a:moveTo>
                  <a:cubicBezTo>
                    <a:pt x="8426" y="39060"/>
                    <a:pt x="-718" y="29058"/>
                    <a:pt x="44" y="18485"/>
                  </a:cubicBezTo>
                  <a:cubicBezTo>
                    <a:pt x="711" y="8294"/>
                    <a:pt x="10236" y="-279"/>
                    <a:pt x="20333" y="7"/>
                  </a:cubicBezTo>
                  <a:cubicBezTo>
                    <a:pt x="31001" y="388"/>
                    <a:pt x="40145" y="10389"/>
                    <a:pt x="39383" y="20962"/>
                  </a:cubicBezTo>
                  <a:cubicBezTo>
                    <a:pt x="38621" y="31154"/>
                    <a:pt x="29191" y="39726"/>
                    <a:pt x="19094" y="3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DADF083-DBDE-4CD6-8A2C-AEF830099D61}"/>
                </a:ext>
              </a:extLst>
            </p:cNvPr>
            <p:cNvSpPr/>
            <p:nvPr/>
          </p:nvSpPr>
          <p:spPr>
            <a:xfrm>
              <a:off x="3072567" y="5308757"/>
              <a:ext cx="39350" cy="39339"/>
            </a:xfrm>
            <a:custGeom>
              <a:avLst/>
              <a:gdLst>
                <a:gd name="connsiteX0" fmla="*/ 39344 w 39350"/>
                <a:gd name="connsiteY0" fmla="*/ 19146 h 39339"/>
                <a:gd name="connsiteX1" fmla="*/ 19532 w 39350"/>
                <a:gd name="connsiteY1" fmla="*/ 39339 h 39339"/>
                <a:gd name="connsiteX2" fmla="*/ 6 w 39350"/>
                <a:gd name="connsiteY2" fmla="*/ 20194 h 39339"/>
                <a:gd name="connsiteX3" fmla="*/ 19818 w 39350"/>
                <a:gd name="connsiteY3" fmla="*/ 1 h 39339"/>
                <a:gd name="connsiteX4" fmla="*/ 39344 w 39350"/>
                <a:gd name="connsiteY4" fmla="*/ 19146 h 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0" h="39339">
                  <a:moveTo>
                    <a:pt x="39344" y="19146"/>
                  </a:moveTo>
                  <a:cubicBezTo>
                    <a:pt x="39630" y="29719"/>
                    <a:pt x="30201" y="39434"/>
                    <a:pt x="19532" y="39339"/>
                  </a:cubicBezTo>
                  <a:cubicBezTo>
                    <a:pt x="9436" y="39244"/>
                    <a:pt x="292" y="30290"/>
                    <a:pt x="6" y="20194"/>
                  </a:cubicBezTo>
                  <a:cubicBezTo>
                    <a:pt x="-280" y="9621"/>
                    <a:pt x="9246" y="-95"/>
                    <a:pt x="19818" y="1"/>
                  </a:cubicBezTo>
                  <a:cubicBezTo>
                    <a:pt x="29915" y="96"/>
                    <a:pt x="38963" y="9049"/>
                    <a:pt x="39344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580FAC3-B459-430F-8F30-2EA184D2AD23}"/>
                </a:ext>
              </a:extLst>
            </p:cNvPr>
            <p:cNvSpPr/>
            <p:nvPr/>
          </p:nvSpPr>
          <p:spPr>
            <a:xfrm>
              <a:off x="3281064" y="5744431"/>
              <a:ext cx="39456" cy="39433"/>
            </a:xfrm>
            <a:custGeom>
              <a:avLst/>
              <a:gdLst>
                <a:gd name="connsiteX0" fmla="*/ 19823 w 39456"/>
                <a:gd name="connsiteY0" fmla="*/ 0 h 39433"/>
                <a:gd name="connsiteX1" fmla="*/ 39445 w 39456"/>
                <a:gd name="connsiteY1" fmla="*/ 20479 h 39433"/>
                <a:gd name="connsiteX2" fmla="*/ 19633 w 39456"/>
                <a:gd name="connsiteY2" fmla="*/ 39434 h 39433"/>
                <a:gd name="connsiteX3" fmla="*/ 11 w 39456"/>
                <a:gd name="connsiteY3" fmla="*/ 18955 h 39433"/>
                <a:gd name="connsiteX4" fmla="*/ 19823 w 39456"/>
                <a:gd name="connsiteY4" fmla="*/ 0 h 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56" h="39433">
                  <a:moveTo>
                    <a:pt x="19823" y="0"/>
                  </a:moveTo>
                  <a:cubicBezTo>
                    <a:pt x="30491" y="95"/>
                    <a:pt x="39826" y="9811"/>
                    <a:pt x="39445" y="20479"/>
                  </a:cubicBezTo>
                  <a:cubicBezTo>
                    <a:pt x="39064" y="30671"/>
                    <a:pt x="29824" y="39434"/>
                    <a:pt x="19633" y="39434"/>
                  </a:cubicBezTo>
                  <a:cubicBezTo>
                    <a:pt x="8965" y="39338"/>
                    <a:pt x="-370" y="29623"/>
                    <a:pt x="11" y="18955"/>
                  </a:cubicBezTo>
                  <a:cubicBezTo>
                    <a:pt x="487" y="8763"/>
                    <a:pt x="9727" y="0"/>
                    <a:pt x="1982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5F1B823-A671-46BA-B695-551B14CF6948}"/>
                </a:ext>
              </a:extLst>
            </p:cNvPr>
            <p:cNvSpPr/>
            <p:nvPr/>
          </p:nvSpPr>
          <p:spPr>
            <a:xfrm>
              <a:off x="2882430" y="5105491"/>
              <a:ext cx="39388" cy="39344"/>
            </a:xfrm>
            <a:custGeom>
              <a:avLst/>
              <a:gdLst>
                <a:gd name="connsiteX0" fmla="*/ 19932 w 39388"/>
                <a:gd name="connsiteY0" fmla="*/ 3 h 39344"/>
                <a:gd name="connsiteX1" fmla="*/ 39363 w 39388"/>
                <a:gd name="connsiteY1" fmla="*/ 20577 h 39344"/>
                <a:gd name="connsiteX2" fmla="*/ 19456 w 39388"/>
                <a:gd name="connsiteY2" fmla="*/ 39341 h 39344"/>
                <a:gd name="connsiteX3" fmla="*/ 25 w 39388"/>
                <a:gd name="connsiteY3" fmla="*/ 18767 h 39344"/>
                <a:gd name="connsiteX4" fmla="*/ 19932 w 39388"/>
                <a:gd name="connsiteY4" fmla="*/ 3 h 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8" h="39344">
                  <a:moveTo>
                    <a:pt x="19932" y="3"/>
                  </a:moveTo>
                  <a:cubicBezTo>
                    <a:pt x="30600" y="193"/>
                    <a:pt x="39935" y="10004"/>
                    <a:pt x="39363" y="20577"/>
                  </a:cubicBezTo>
                  <a:cubicBezTo>
                    <a:pt x="38887" y="30769"/>
                    <a:pt x="29552" y="39532"/>
                    <a:pt x="19456" y="39341"/>
                  </a:cubicBezTo>
                  <a:cubicBezTo>
                    <a:pt x="8788" y="39151"/>
                    <a:pt x="-547" y="29340"/>
                    <a:pt x="25" y="18767"/>
                  </a:cubicBezTo>
                  <a:cubicBezTo>
                    <a:pt x="501" y="8575"/>
                    <a:pt x="9836" y="-188"/>
                    <a:pt x="19932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C2D3743-8D4B-4028-B55B-6C4FB48FAFC6}"/>
                </a:ext>
              </a:extLst>
            </p:cNvPr>
            <p:cNvSpPr/>
            <p:nvPr/>
          </p:nvSpPr>
          <p:spPr>
            <a:xfrm>
              <a:off x="2471737" y="4862507"/>
              <a:ext cx="38048" cy="39445"/>
            </a:xfrm>
            <a:custGeom>
              <a:avLst/>
              <a:gdLst>
                <a:gd name="connsiteX0" fmla="*/ 18860 w 38048"/>
                <a:gd name="connsiteY0" fmla="*/ 5 h 39445"/>
                <a:gd name="connsiteX1" fmla="*/ 0 w 38048"/>
                <a:gd name="connsiteY1" fmla="*/ 13245 h 39445"/>
                <a:gd name="connsiteX2" fmla="*/ 0 w 38048"/>
                <a:gd name="connsiteY2" fmla="*/ 26389 h 39445"/>
                <a:gd name="connsiteX3" fmla="*/ 17907 w 38048"/>
                <a:gd name="connsiteY3" fmla="*/ 39438 h 39445"/>
                <a:gd name="connsiteX4" fmla="*/ 38005 w 38048"/>
                <a:gd name="connsiteY4" fmla="*/ 20864 h 39445"/>
                <a:gd name="connsiteX5" fmla="*/ 18860 w 38048"/>
                <a:gd name="connsiteY5" fmla="*/ 5 h 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8" h="39445">
                  <a:moveTo>
                    <a:pt x="18860" y="5"/>
                  </a:moveTo>
                  <a:cubicBezTo>
                    <a:pt x="10573" y="-186"/>
                    <a:pt x="2953" y="5529"/>
                    <a:pt x="0" y="13245"/>
                  </a:cubicBezTo>
                  <a:lnTo>
                    <a:pt x="0" y="26389"/>
                  </a:lnTo>
                  <a:cubicBezTo>
                    <a:pt x="2858" y="33628"/>
                    <a:pt x="10001" y="39248"/>
                    <a:pt x="17907" y="39438"/>
                  </a:cubicBezTo>
                  <a:cubicBezTo>
                    <a:pt x="28004" y="39724"/>
                    <a:pt x="37433" y="31056"/>
                    <a:pt x="38005" y="20864"/>
                  </a:cubicBezTo>
                  <a:cubicBezTo>
                    <a:pt x="38767" y="10291"/>
                    <a:pt x="29528" y="290"/>
                    <a:pt x="18860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283D043-11EE-4C52-AB26-4164DD544EEF}"/>
                </a:ext>
              </a:extLst>
            </p:cNvPr>
            <p:cNvSpPr/>
            <p:nvPr/>
          </p:nvSpPr>
          <p:spPr>
            <a:xfrm>
              <a:off x="3246783" y="5623058"/>
              <a:ext cx="39344" cy="39388"/>
            </a:xfrm>
            <a:custGeom>
              <a:avLst/>
              <a:gdLst>
                <a:gd name="connsiteX0" fmla="*/ 39341 w 39344"/>
                <a:gd name="connsiteY0" fmla="*/ 20028 h 39388"/>
                <a:gd name="connsiteX1" fmla="*/ 18672 w 39344"/>
                <a:gd name="connsiteY1" fmla="*/ 39363 h 39388"/>
                <a:gd name="connsiteX2" fmla="*/ 3 w 39344"/>
                <a:gd name="connsiteY2" fmla="*/ 19361 h 39388"/>
                <a:gd name="connsiteX3" fmla="*/ 20672 w 39344"/>
                <a:gd name="connsiteY3" fmla="*/ 25 h 39388"/>
                <a:gd name="connsiteX4" fmla="*/ 39341 w 39344"/>
                <a:gd name="connsiteY4" fmla="*/ 20028 h 3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4" h="39388">
                  <a:moveTo>
                    <a:pt x="39341" y="20028"/>
                  </a:moveTo>
                  <a:cubicBezTo>
                    <a:pt x="39151" y="30791"/>
                    <a:pt x="29245" y="39935"/>
                    <a:pt x="18672" y="39363"/>
                  </a:cubicBezTo>
                  <a:cubicBezTo>
                    <a:pt x="8480" y="38792"/>
                    <a:pt x="-187" y="29457"/>
                    <a:pt x="3" y="19361"/>
                  </a:cubicBezTo>
                  <a:cubicBezTo>
                    <a:pt x="194" y="8693"/>
                    <a:pt x="10100" y="-546"/>
                    <a:pt x="20672" y="25"/>
                  </a:cubicBezTo>
                  <a:cubicBezTo>
                    <a:pt x="30864" y="501"/>
                    <a:pt x="39532" y="9836"/>
                    <a:pt x="39341" y="20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6876DDC-C256-49AA-BC4C-8C5A7F3EBC2D}"/>
                </a:ext>
              </a:extLst>
            </p:cNvPr>
            <p:cNvSpPr/>
            <p:nvPr/>
          </p:nvSpPr>
          <p:spPr>
            <a:xfrm>
              <a:off x="3326033" y="5810528"/>
              <a:ext cx="39266" cy="39249"/>
            </a:xfrm>
            <a:custGeom>
              <a:avLst/>
              <a:gdLst>
                <a:gd name="connsiteX0" fmla="*/ 19051 w 39266"/>
                <a:gd name="connsiteY0" fmla="*/ 6 h 39249"/>
                <a:gd name="connsiteX1" fmla="*/ 39244 w 39266"/>
                <a:gd name="connsiteY1" fmla="*/ 18771 h 39249"/>
                <a:gd name="connsiteX2" fmla="*/ 19527 w 39266"/>
                <a:gd name="connsiteY2" fmla="*/ 39249 h 39249"/>
                <a:gd name="connsiteX3" fmla="*/ 1 w 39266"/>
                <a:gd name="connsiteY3" fmla="*/ 19818 h 39249"/>
                <a:gd name="connsiteX4" fmla="*/ 19051 w 39266"/>
                <a:gd name="connsiteY4" fmla="*/ 6 h 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6" h="39249">
                  <a:moveTo>
                    <a:pt x="19051" y="6"/>
                  </a:moveTo>
                  <a:cubicBezTo>
                    <a:pt x="28576" y="-279"/>
                    <a:pt x="38672" y="9150"/>
                    <a:pt x="39244" y="18771"/>
                  </a:cubicBezTo>
                  <a:cubicBezTo>
                    <a:pt x="39815" y="28772"/>
                    <a:pt x="29623" y="39345"/>
                    <a:pt x="19527" y="39249"/>
                  </a:cubicBezTo>
                  <a:cubicBezTo>
                    <a:pt x="9907" y="39154"/>
                    <a:pt x="96" y="29439"/>
                    <a:pt x="1" y="19818"/>
                  </a:cubicBezTo>
                  <a:cubicBezTo>
                    <a:pt x="-95" y="10293"/>
                    <a:pt x="9430" y="387"/>
                    <a:pt x="19051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9581DF8-56D4-4BB2-B258-9D46BE45E233}"/>
                </a:ext>
              </a:extLst>
            </p:cNvPr>
            <p:cNvSpPr/>
            <p:nvPr/>
          </p:nvSpPr>
          <p:spPr>
            <a:xfrm>
              <a:off x="3318223" y="5863396"/>
              <a:ext cx="39052" cy="18386"/>
            </a:xfrm>
            <a:custGeom>
              <a:avLst/>
              <a:gdLst>
                <a:gd name="connsiteX0" fmla="*/ 39052 w 39052"/>
                <a:gd name="connsiteY0" fmla="*/ 18386 h 18386"/>
                <a:gd name="connsiteX1" fmla="*/ 19336 w 39052"/>
                <a:gd name="connsiteY1" fmla="*/ 3 h 18386"/>
                <a:gd name="connsiteX2" fmla="*/ 0 w 39052"/>
                <a:gd name="connsiteY2" fmla="*/ 18386 h 18386"/>
                <a:gd name="connsiteX3" fmla="*/ 39052 w 39052"/>
                <a:gd name="connsiteY3" fmla="*/ 18386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" h="18386">
                  <a:moveTo>
                    <a:pt x="39052" y="18386"/>
                  </a:moveTo>
                  <a:cubicBezTo>
                    <a:pt x="38290" y="8956"/>
                    <a:pt x="28670" y="-188"/>
                    <a:pt x="19336" y="3"/>
                  </a:cubicBezTo>
                  <a:cubicBezTo>
                    <a:pt x="10001" y="98"/>
                    <a:pt x="762" y="9147"/>
                    <a:pt x="0" y="18386"/>
                  </a:cubicBezTo>
                  <a:lnTo>
                    <a:pt x="39052" y="18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7E54FF2-A135-49A3-B297-6F954BEE6D6A}"/>
                </a:ext>
              </a:extLst>
            </p:cNvPr>
            <p:cNvSpPr/>
            <p:nvPr/>
          </p:nvSpPr>
          <p:spPr>
            <a:xfrm>
              <a:off x="2837496" y="5039470"/>
              <a:ext cx="39249" cy="39260"/>
            </a:xfrm>
            <a:custGeom>
              <a:avLst/>
              <a:gdLst>
                <a:gd name="connsiteX0" fmla="*/ 19527 w 39249"/>
                <a:gd name="connsiteY0" fmla="*/ 39259 h 39260"/>
                <a:gd name="connsiteX1" fmla="*/ 1 w 39249"/>
                <a:gd name="connsiteY1" fmla="*/ 19828 h 39260"/>
                <a:gd name="connsiteX2" fmla="*/ 20384 w 39249"/>
                <a:gd name="connsiteY2" fmla="*/ 16 h 39260"/>
                <a:gd name="connsiteX3" fmla="*/ 39244 w 39249"/>
                <a:gd name="connsiteY3" fmla="*/ 20114 h 39260"/>
                <a:gd name="connsiteX4" fmla="*/ 19527 w 39249"/>
                <a:gd name="connsiteY4" fmla="*/ 39259 h 3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60">
                  <a:moveTo>
                    <a:pt x="19527" y="39259"/>
                  </a:moveTo>
                  <a:cubicBezTo>
                    <a:pt x="9907" y="39164"/>
                    <a:pt x="191" y="29353"/>
                    <a:pt x="1" y="19828"/>
                  </a:cubicBezTo>
                  <a:cubicBezTo>
                    <a:pt x="-95" y="9732"/>
                    <a:pt x="10383" y="-460"/>
                    <a:pt x="20384" y="16"/>
                  </a:cubicBezTo>
                  <a:cubicBezTo>
                    <a:pt x="30004" y="492"/>
                    <a:pt x="39529" y="10589"/>
                    <a:pt x="39244" y="20114"/>
                  </a:cubicBezTo>
                  <a:cubicBezTo>
                    <a:pt x="39053" y="29734"/>
                    <a:pt x="29052" y="39354"/>
                    <a:pt x="19527" y="39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B99209B-4036-453B-81A1-BC07823E2D9E}"/>
                </a:ext>
              </a:extLst>
            </p:cNvPr>
            <p:cNvSpPr/>
            <p:nvPr/>
          </p:nvSpPr>
          <p:spPr>
            <a:xfrm>
              <a:off x="2681667" y="4954983"/>
              <a:ext cx="39345" cy="39259"/>
            </a:xfrm>
            <a:custGeom>
              <a:avLst/>
              <a:gdLst>
                <a:gd name="connsiteX0" fmla="*/ 19527 w 39345"/>
                <a:gd name="connsiteY0" fmla="*/ 39259 h 39259"/>
                <a:gd name="connsiteX1" fmla="*/ 1 w 39345"/>
                <a:gd name="connsiteY1" fmla="*/ 19828 h 39259"/>
                <a:gd name="connsiteX2" fmla="*/ 20479 w 39345"/>
                <a:gd name="connsiteY2" fmla="*/ 16 h 39259"/>
                <a:gd name="connsiteX3" fmla="*/ 39339 w 39345"/>
                <a:gd name="connsiteY3" fmla="*/ 20114 h 39259"/>
                <a:gd name="connsiteX4" fmla="*/ 19527 w 39345"/>
                <a:gd name="connsiteY4" fmla="*/ 39259 h 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5" h="39259">
                  <a:moveTo>
                    <a:pt x="19527" y="39259"/>
                  </a:moveTo>
                  <a:cubicBezTo>
                    <a:pt x="9907" y="39164"/>
                    <a:pt x="96" y="29448"/>
                    <a:pt x="1" y="19828"/>
                  </a:cubicBezTo>
                  <a:cubicBezTo>
                    <a:pt x="-95" y="9637"/>
                    <a:pt x="10383" y="-460"/>
                    <a:pt x="20479" y="16"/>
                  </a:cubicBezTo>
                  <a:cubicBezTo>
                    <a:pt x="30100" y="493"/>
                    <a:pt x="39625" y="10589"/>
                    <a:pt x="39339" y="20114"/>
                  </a:cubicBezTo>
                  <a:cubicBezTo>
                    <a:pt x="39053" y="29734"/>
                    <a:pt x="29147" y="39355"/>
                    <a:pt x="19527" y="39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0542A05-34AD-4EB2-8F05-BD85662ACA6C}"/>
                </a:ext>
              </a:extLst>
            </p:cNvPr>
            <p:cNvSpPr/>
            <p:nvPr/>
          </p:nvSpPr>
          <p:spPr>
            <a:xfrm>
              <a:off x="2982712" y="5179391"/>
              <a:ext cx="39289" cy="39261"/>
            </a:xfrm>
            <a:custGeom>
              <a:avLst/>
              <a:gdLst>
                <a:gd name="connsiteX0" fmla="*/ 39284 w 39289"/>
                <a:gd name="connsiteY0" fmla="*/ 20115 h 39261"/>
                <a:gd name="connsiteX1" fmla="*/ 19472 w 39289"/>
                <a:gd name="connsiteY1" fmla="*/ 39261 h 39261"/>
                <a:gd name="connsiteX2" fmla="*/ 41 w 39289"/>
                <a:gd name="connsiteY2" fmla="*/ 18496 h 39261"/>
                <a:gd name="connsiteX3" fmla="*/ 20424 w 39289"/>
                <a:gd name="connsiteY3" fmla="*/ 17 h 39261"/>
                <a:gd name="connsiteX4" fmla="*/ 39284 w 39289"/>
                <a:gd name="connsiteY4" fmla="*/ 20115 h 3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9" h="39261">
                  <a:moveTo>
                    <a:pt x="39284" y="20115"/>
                  </a:moveTo>
                  <a:cubicBezTo>
                    <a:pt x="38998" y="29736"/>
                    <a:pt x="29092" y="39356"/>
                    <a:pt x="19472" y="39261"/>
                  </a:cubicBezTo>
                  <a:cubicBezTo>
                    <a:pt x="9375" y="39165"/>
                    <a:pt x="-721" y="28497"/>
                    <a:pt x="41" y="18496"/>
                  </a:cubicBezTo>
                  <a:cubicBezTo>
                    <a:pt x="707" y="8876"/>
                    <a:pt x="10994" y="-459"/>
                    <a:pt x="20424" y="17"/>
                  </a:cubicBezTo>
                  <a:cubicBezTo>
                    <a:pt x="30140" y="589"/>
                    <a:pt x="39569" y="10686"/>
                    <a:pt x="39284" y="2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E2D54B6-5650-4FA0-B322-63A50D7F7DAE}"/>
                </a:ext>
              </a:extLst>
            </p:cNvPr>
            <p:cNvSpPr/>
            <p:nvPr/>
          </p:nvSpPr>
          <p:spPr>
            <a:xfrm>
              <a:off x="3027695" y="5245410"/>
              <a:ext cx="39259" cy="39344"/>
            </a:xfrm>
            <a:custGeom>
              <a:avLst/>
              <a:gdLst>
                <a:gd name="connsiteX0" fmla="*/ 39259 w 39259"/>
                <a:gd name="connsiteY0" fmla="*/ 19818 h 39344"/>
                <a:gd name="connsiteX1" fmla="*/ 19828 w 39259"/>
                <a:gd name="connsiteY1" fmla="*/ 39344 h 39344"/>
                <a:gd name="connsiteX2" fmla="*/ 16 w 39259"/>
                <a:gd name="connsiteY2" fmla="*/ 18866 h 39344"/>
                <a:gd name="connsiteX3" fmla="*/ 20114 w 39259"/>
                <a:gd name="connsiteY3" fmla="*/ 6 h 39344"/>
                <a:gd name="connsiteX4" fmla="*/ 39259 w 39259"/>
                <a:gd name="connsiteY4" fmla="*/ 19818 h 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9" h="39344">
                  <a:moveTo>
                    <a:pt x="39259" y="19818"/>
                  </a:moveTo>
                  <a:cubicBezTo>
                    <a:pt x="39164" y="29438"/>
                    <a:pt x="29448" y="39249"/>
                    <a:pt x="19828" y="39344"/>
                  </a:cubicBezTo>
                  <a:cubicBezTo>
                    <a:pt x="9636" y="39440"/>
                    <a:pt x="-460" y="28962"/>
                    <a:pt x="16" y="18866"/>
                  </a:cubicBezTo>
                  <a:cubicBezTo>
                    <a:pt x="492" y="9246"/>
                    <a:pt x="10589" y="-279"/>
                    <a:pt x="20114" y="6"/>
                  </a:cubicBezTo>
                  <a:cubicBezTo>
                    <a:pt x="29734" y="292"/>
                    <a:pt x="39354" y="10198"/>
                    <a:pt x="39259" y="19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4F91ED5-1C45-4931-9279-9C52729B8166}"/>
                </a:ext>
              </a:extLst>
            </p:cNvPr>
            <p:cNvSpPr/>
            <p:nvPr/>
          </p:nvSpPr>
          <p:spPr>
            <a:xfrm>
              <a:off x="3164935" y="5438287"/>
              <a:ext cx="39277" cy="39254"/>
            </a:xfrm>
            <a:custGeom>
              <a:avLst/>
              <a:gdLst>
                <a:gd name="connsiteX0" fmla="*/ 39274 w 39277"/>
                <a:gd name="connsiteY0" fmla="*/ 19918 h 39254"/>
                <a:gd name="connsiteX1" fmla="*/ 19653 w 39277"/>
                <a:gd name="connsiteY1" fmla="*/ 39254 h 39254"/>
                <a:gd name="connsiteX2" fmla="*/ 31 w 39277"/>
                <a:gd name="connsiteY2" fmla="*/ 18680 h 39254"/>
                <a:gd name="connsiteX3" fmla="*/ 20320 w 39277"/>
                <a:gd name="connsiteY3" fmla="*/ 11 h 39254"/>
                <a:gd name="connsiteX4" fmla="*/ 39274 w 39277"/>
                <a:gd name="connsiteY4" fmla="*/ 19918 h 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7" h="39254">
                  <a:moveTo>
                    <a:pt x="39274" y="19918"/>
                  </a:moveTo>
                  <a:cubicBezTo>
                    <a:pt x="39084" y="29538"/>
                    <a:pt x="29273" y="39254"/>
                    <a:pt x="19653" y="39254"/>
                  </a:cubicBezTo>
                  <a:cubicBezTo>
                    <a:pt x="9461" y="39254"/>
                    <a:pt x="-635" y="28681"/>
                    <a:pt x="31" y="18680"/>
                  </a:cubicBezTo>
                  <a:cubicBezTo>
                    <a:pt x="603" y="9060"/>
                    <a:pt x="10795" y="-370"/>
                    <a:pt x="20320" y="11"/>
                  </a:cubicBezTo>
                  <a:cubicBezTo>
                    <a:pt x="29940" y="297"/>
                    <a:pt x="39465" y="10298"/>
                    <a:pt x="39274" y="199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F736A0F-142E-43B2-9E51-0436181B986E}"/>
                </a:ext>
              </a:extLst>
            </p:cNvPr>
            <p:cNvSpPr/>
            <p:nvPr/>
          </p:nvSpPr>
          <p:spPr>
            <a:xfrm>
              <a:off x="2526004" y="4870501"/>
              <a:ext cx="39270" cy="39295"/>
            </a:xfrm>
            <a:custGeom>
              <a:avLst/>
              <a:gdLst>
                <a:gd name="connsiteX0" fmla="*/ 20218 w 39270"/>
                <a:gd name="connsiteY0" fmla="*/ 11 h 39295"/>
                <a:gd name="connsiteX1" fmla="*/ 39268 w 39270"/>
                <a:gd name="connsiteY1" fmla="*/ 19918 h 39295"/>
                <a:gd name="connsiteX2" fmla="*/ 18408 w 39270"/>
                <a:gd name="connsiteY2" fmla="*/ 39254 h 39295"/>
                <a:gd name="connsiteX3" fmla="*/ 25 w 39270"/>
                <a:gd name="connsiteY3" fmla="*/ 18680 h 39295"/>
                <a:gd name="connsiteX4" fmla="*/ 20218 w 39270"/>
                <a:gd name="connsiteY4" fmla="*/ 11 h 3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0" h="39295">
                  <a:moveTo>
                    <a:pt x="20218" y="11"/>
                  </a:moveTo>
                  <a:cubicBezTo>
                    <a:pt x="29838" y="392"/>
                    <a:pt x="39458" y="10393"/>
                    <a:pt x="39268" y="19918"/>
                  </a:cubicBezTo>
                  <a:cubicBezTo>
                    <a:pt x="39077" y="30110"/>
                    <a:pt x="28314" y="40016"/>
                    <a:pt x="18408" y="39254"/>
                  </a:cubicBezTo>
                  <a:cubicBezTo>
                    <a:pt x="8788" y="38492"/>
                    <a:pt x="-547" y="28110"/>
                    <a:pt x="25" y="18680"/>
                  </a:cubicBezTo>
                  <a:cubicBezTo>
                    <a:pt x="501" y="9060"/>
                    <a:pt x="10693" y="-370"/>
                    <a:pt x="20218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7F0211E-E338-4C2D-81FF-20A300FBC382}"/>
                </a:ext>
              </a:extLst>
            </p:cNvPr>
            <p:cNvSpPr/>
            <p:nvPr/>
          </p:nvSpPr>
          <p:spPr>
            <a:xfrm>
              <a:off x="3209784" y="5504186"/>
              <a:ext cx="39299" cy="39332"/>
            </a:xfrm>
            <a:custGeom>
              <a:avLst/>
              <a:gdLst>
                <a:gd name="connsiteX0" fmla="*/ 20619 w 39299"/>
                <a:gd name="connsiteY0" fmla="*/ 25 h 39332"/>
                <a:gd name="connsiteX1" fmla="*/ 39288 w 39299"/>
                <a:gd name="connsiteY1" fmla="*/ 20313 h 39332"/>
                <a:gd name="connsiteX2" fmla="*/ 18047 w 39299"/>
                <a:gd name="connsiteY2" fmla="*/ 39268 h 39332"/>
                <a:gd name="connsiteX3" fmla="*/ 45 w 39299"/>
                <a:gd name="connsiteY3" fmla="*/ 18408 h 39332"/>
                <a:gd name="connsiteX4" fmla="*/ 20619 w 39299"/>
                <a:gd name="connsiteY4" fmla="*/ 25 h 3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9" h="39332">
                  <a:moveTo>
                    <a:pt x="20619" y="25"/>
                  </a:moveTo>
                  <a:cubicBezTo>
                    <a:pt x="30334" y="597"/>
                    <a:pt x="39669" y="10788"/>
                    <a:pt x="39288" y="20313"/>
                  </a:cubicBezTo>
                  <a:cubicBezTo>
                    <a:pt x="38907" y="30505"/>
                    <a:pt x="27953" y="40221"/>
                    <a:pt x="18047" y="39268"/>
                  </a:cubicBezTo>
                  <a:cubicBezTo>
                    <a:pt x="8332" y="38316"/>
                    <a:pt x="-717" y="27933"/>
                    <a:pt x="45" y="18408"/>
                  </a:cubicBezTo>
                  <a:cubicBezTo>
                    <a:pt x="902" y="8693"/>
                    <a:pt x="11189" y="-546"/>
                    <a:pt x="20619" y="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7EAC40B-129F-4764-BBDD-177CB3B452DF}"/>
                </a:ext>
              </a:extLst>
            </p:cNvPr>
            <p:cNvSpPr/>
            <p:nvPr/>
          </p:nvSpPr>
          <p:spPr>
            <a:xfrm>
              <a:off x="3291774" y="5689046"/>
              <a:ext cx="39237" cy="39299"/>
            </a:xfrm>
            <a:custGeom>
              <a:avLst/>
              <a:gdLst>
                <a:gd name="connsiteX0" fmla="*/ 39212 w 39237"/>
                <a:gd name="connsiteY0" fmla="*/ 20619 h 39299"/>
                <a:gd name="connsiteX1" fmla="*/ 19019 w 39237"/>
                <a:gd name="connsiteY1" fmla="*/ 39288 h 39299"/>
                <a:gd name="connsiteX2" fmla="*/ 65 w 39237"/>
                <a:gd name="connsiteY2" fmla="*/ 18047 h 39299"/>
                <a:gd name="connsiteX3" fmla="*/ 20924 w 39237"/>
                <a:gd name="connsiteY3" fmla="*/ 45 h 39299"/>
                <a:gd name="connsiteX4" fmla="*/ 39212 w 39237"/>
                <a:gd name="connsiteY4" fmla="*/ 20619 h 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7" h="39299">
                  <a:moveTo>
                    <a:pt x="39212" y="20619"/>
                  </a:moveTo>
                  <a:cubicBezTo>
                    <a:pt x="38641" y="30334"/>
                    <a:pt x="28449" y="39669"/>
                    <a:pt x="19019" y="39288"/>
                  </a:cubicBezTo>
                  <a:cubicBezTo>
                    <a:pt x="8828" y="38907"/>
                    <a:pt x="-888" y="27953"/>
                    <a:pt x="65" y="18047"/>
                  </a:cubicBezTo>
                  <a:cubicBezTo>
                    <a:pt x="1017" y="8332"/>
                    <a:pt x="11495" y="-717"/>
                    <a:pt x="20924" y="45"/>
                  </a:cubicBezTo>
                  <a:cubicBezTo>
                    <a:pt x="30545" y="807"/>
                    <a:pt x="39784" y="11189"/>
                    <a:pt x="39212" y="20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2661F13-03F7-4C58-946B-EF7C9BE7C364}"/>
                </a:ext>
              </a:extLst>
            </p:cNvPr>
            <p:cNvSpPr/>
            <p:nvPr/>
          </p:nvSpPr>
          <p:spPr>
            <a:xfrm>
              <a:off x="2581464" y="4881085"/>
              <a:ext cx="39249" cy="39259"/>
            </a:xfrm>
            <a:custGeom>
              <a:avLst/>
              <a:gdLst>
                <a:gd name="connsiteX0" fmla="*/ 39244 w 39249"/>
                <a:gd name="connsiteY0" fmla="*/ 19241 h 39259"/>
                <a:gd name="connsiteX1" fmla="*/ 20384 w 39249"/>
                <a:gd name="connsiteY1" fmla="*/ 39244 h 39259"/>
                <a:gd name="connsiteX2" fmla="*/ 1 w 39249"/>
                <a:gd name="connsiteY2" fmla="*/ 19336 h 39259"/>
                <a:gd name="connsiteX3" fmla="*/ 19527 w 39249"/>
                <a:gd name="connsiteY3" fmla="*/ 1 h 39259"/>
                <a:gd name="connsiteX4" fmla="*/ 39244 w 39249"/>
                <a:gd name="connsiteY4" fmla="*/ 19241 h 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59">
                  <a:moveTo>
                    <a:pt x="39244" y="19241"/>
                  </a:moveTo>
                  <a:cubicBezTo>
                    <a:pt x="39529" y="28766"/>
                    <a:pt x="30004" y="38863"/>
                    <a:pt x="20384" y="39244"/>
                  </a:cubicBezTo>
                  <a:cubicBezTo>
                    <a:pt x="10383" y="39720"/>
                    <a:pt x="-95" y="29433"/>
                    <a:pt x="1" y="19336"/>
                  </a:cubicBezTo>
                  <a:cubicBezTo>
                    <a:pt x="191" y="9716"/>
                    <a:pt x="10002" y="1"/>
                    <a:pt x="19527" y="1"/>
                  </a:cubicBezTo>
                  <a:cubicBezTo>
                    <a:pt x="29052" y="-95"/>
                    <a:pt x="38958" y="9621"/>
                    <a:pt x="39244" y="19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D68BF0F-9D2D-4734-80A5-499BDD2A601E}"/>
                </a:ext>
              </a:extLst>
            </p:cNvPr>
            <p:cNvSpPr/>
            <p:nvPr/>
          </p:nvSpPr>
          <p:spPr>
            <a:xfrm>
              <a:off x="2938455" y="5116716"/>
              <a:ext cx="38107" cy="38118"/>
            </a:xfrm>
            <a:custGeom>
              <a:avLst/>
              <a:gdLst>
                <a:gd name="connsiteX0" fmla="*/ 38107 w 38107"/>
                <a:gd name="connsiteY0" fmla="*/ 18782 h 38118"/>
                <a:gd name="connsiteX1" fmla="*/ 18961 w 38107"/>
                <a:gd name="connsiteY1" fmla="*/ 38118 h 38118"/>
                <a:gd name="connsiteX2" fmla="*/ 7 w 38107"/>
                <a:gd name="connsiteY2" fmla="*/ 18687 h 38118"/>
                <a:gd name="connsiteX3" fmla="*/ 18485 w 38107"/>
                <a:gd name="connsiteY3" fmla="*/ 18 h 38118"/>
                <a:gd name="connsiteX4" fmla="*/ 38107 w 38107"/>
                <a:gd name="connsiteY4" fmla="*/ 18782 h 3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18">
                  <a:moveTo>
                    <a:pt x="38107" y="18782"/>
                  </a:moveTo>
                  <a:cubicBezTo>
                    <a:pt x="38202" y="29069"/>
                    <a:pt x="29248" y="38118"/>
                    <a:pt x="18961" y="38118"/>
                  </a:cubicBezTo>
                  <a:cubicBezTo>
                    <a:pt x="8674" y="38023"/>
                    <a:pt x="-279" y="28879"/>
                    <a:pt x="7" y="18687"/>
                  </a:cubicBezTo>
                  <a:cubicBezTo>
                    <a:pt x="197" y="8972"/>
                    <a:pt x="8770" y="399"/>
                    <a:pt x="18485" y="18"/>
                  </a:cubicBezTo>
                  <a:cubicBezTo>
                    <a:pt x="28677" y="-458"/>
                    <a:pt x="38011" y="8495"/>
                    <a:pt x="38107" y="18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B764728-E21A-42DA-9571-5B0635F387AE}"/>
                </a:ext>
              </a:extLst>
            </p:cNvPr>
            <p:cNvSpPr/>
            <p:nvPr/>
          </p:nvSpPr>
          <p:spPr>
            <a:xfrm>
              <a:off x="3083706" y="5253893"/>
              <a:ext cx="38017" cy="38107"/>
            </a:xfrm>
            <a:custGeom>
              <a:avLst/>
              <a:gdLst>
                <a:gd name="connsiteX0" fmla="*/ 38017 w 38017"/>
                <a:gd name="connsiteY0" fmla="*/ 19146 h 38107"/>
                <a:gd name="connsiteX1" fmla="*/ 18681 w 38017"/>
                <a:gd name="connsiteY1" fmla="*/ 38101 h 38107"/>
                <a:gd name="connsiteX2" fmla="*/ 12 w 38017"/>
                <a:gd name="connsiteY2" fmla="*/ 18384 h 38107"/>
                <a:gd name="connsiteX3" fmla="*/ 18681 w 38017"/>
                <a:gd name="connsiteY3" fmla="*/ 1 h 38107"/>
                <a:gd name="connsiteX4" fmla="*/ 38017 w 38017"/>
                <a:gd name="connsiteY4" fmla="*/ 19146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7" h="38107">
                  <a:moveTo>
                    <a:pt x="38017" y="19146"/>
                  </a:moveTo>
                  <a:cubicBezTo>
                    <a:pt x="38017" y="29338"/>
                    <a:pt x="28873" y="38386"/>
                    <a:pt x="18681" y="38101"/>
                  </a:cubicBezTo>
                  <a:cubicBezTo>
                    <a:pt x="8489" y="37910"/>
                    <a:pt x="-369" y="28576"/>
                    <a:pt x="12" y="18384"/>
                  </a:cubicBezTo>
                  <a:cubicBezTo>
                    <a:pt x="393" y="8669"/>
                    <a:pt x="9061" y="191"/>
                    <a:pt x="18681" y="1"/>
                  </a:cubicBezTo>
                  <a:cubicBezTo>
                    <a:pt x="28968" y="-95"/>
                    <a:pt x="38112" y="8859"/>
                    <a:pt x="38017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EB9B526-C41E-4FC7-88ED-BBFD5A404B60}"/>
                </a:ext>
              </a:extLst>
            </p:cNvPr>
            <p:cNvSpPr/>
            <p:nvPr/>
          </p:nvSpPr>
          <p:spPr>
            <a:xfrm>
              <a:off x="2637445" y="4892229"/>
              <a:ext cx="38129" cy="38023"/>
            </a:xfrm>
            <a:custGeom>
              <a:avLst/>
              <a:gdLst>
                <a:gd name="connsiteX0" fmla="*/ 38127 w 38129"/>
                <a:gd name="connsiteY0" fmla="*/ 19432 h 38023"/>
                <a:gd name="connsiteX1" fmla="*/ 18315 w 38129"/>
                <a:gd name="connsiteY1" fmla="*/ 38005 h 38023"/>
                <a:gd name="connsiteX2" fmla="*/ 27 w 38129"/>
                <a:gd name="connsiteY2" fmla="*/ 17908 h 38023"/>
                <a:gd name="connsiteX3" fmla="*/ 19172 w 38129"/>
                <a:gd name="connsiteY3" fmla="*/ 1 h 38023"/>
                <a:gd name="connsiteX4" fmla="*/ 38127 w 38129"/>
                <a:gd name="connsiteY4" fmla="*/ 19432 h 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9" h="38023">
                  <a:moveTo>
                    <a:pt x="38127" y="19432"/>
                  </a:moveTo>
                  <a:cubicBezTo>
                    <a:pt x="37841" y="29624"/>
                    <a:pt x="28506" y="38482"/>
                    <a:pt x="18315" y="38005"/>
                  </a:cubicBezTo>
                  <a:cubicBezTo>
                    <a:pt x="8123" y="37529"/>
                    <a:pt x="-545" y="28004"/>
                    <a:pt x="27" y="17908"/>
                  </a:cubicBezTo>
                  <a:cubicBezTo>
                    <a:pt x="598" y="8192"/>
                    <a:pt x="9456" y="-95"/>
                    <a:pt x="19172" y="1"/>
                  </a:cubicBezTo>
                  <a:cubicBezTo>
                    <a:pt x="29364" y="96"/>
                    <a:pt x="38317" y="9335"/>
                    <a:pt x="38127" y="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960838D-67E5-448F-97E3-C3DF126B6769}"/>
                </a:ext>
              </a:extLst>
            </p:cNvPr>
            <p:cNvSpPr/>
            <p:nvPr/>
          </p:nvSpPr>
          <p:spPr>
            <a:xfrm>
              <a:off x="3255357" y="5570754"/>
              <a:ext cx="38119" cy="38142"/>
            </a:xfrm>
            <a:custGeom>
              <a:avLst/>
              <a:gdLst>
                <a:gd name="connsiteX0" fmla="*/ 19527 w 38119"/>
                <a:gd name="connsiteY0" fmla="*/ 38136 h 38142"/>
                <a:gd name="connsiteX1" fmla="*/ 1 w 38119"/>
                <a:gd name="connsiteY1" fmla="*/ 19277 h 38142"/>
                <a:gd name="connsiteX2" fmla="*/ 17908 w 38119"/>
                <a:gd name="connsiteY2" fmla="*/ 36 h 38142"/>
                <a:gd name="connsiteX3" fmla="*/ 38101 w 38119"/>
                <a:gd name="connsiteY3" fmla="*/ 18229 h 38142"/>
                <a:gd name="connsiteX4" fmla="*/ 19527 w 38119"/>
                <a:gd name="connsiteY4" fmla="*/ 38136 h 3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9" h="38142">
                  <a:moveTo>
                    <a:pt x="19527" y="38136"/>
                  </a:moveTo>
                  <a:cubicBezTo>
                    <a:pt x="9335" y="38422"/>
                    <a:pt x="96" y="29469"/>
                    <a:pt x="1" y="19277"/>
                  </a:cubicBezTo>
                  <a:cubicBezTo>
                    <a:pt x="-94" y="9561"/>
                    <a:pt x="8192" y="703"/>
                    <a:pt x="17908" y="36"/>
                  </a:cubicBezTo>
                  <a:cubicBezTo>
                    <a:pt x="28100" y="-630"/>
                    <a:pt x="37625" y="8037"/>
                    <a:pt x="38101" y="18229"/>
                  </a:cubicBezTo>
                  <a:cubicBezTo>
                    <a:pt x="38577" y="28421"/>
                    <a:pt x="29814" y="37850"/>
                    <a:pt x="19527" y="38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93259E5-4643-47DA-9E3A-55F57283CDEF}"/>
                </a:ext>
              </a:extLst>
            </p:cNvPr>
            <p:cNvSpPr/>
            <p:nvPr/>
          </p:nvSpPr>
          <p:spPr>
            <a:xfrm>
              <a:off x="3337273" y="5755668"/>
              <a:ext cx="38016" cy="38034"/>
            </a:xfrm>
            <a:custGeom>
              <a:avLst/>
              <a:gdLst>
                <a:gd name="connsiteX0" fmla="*/ 38005 w 38016"/>
                <a:gd name="connsiteY0" fmla="*/ 19624 h 38034"/>
                <a:gd name="connsiteX1" fmla="*/ 18097 w 38016"/>
                <a:gd name="connsiteY1" fmla="*/ 38008 h 38034"/>
                <a:gd name="connsiteX2" fmla="*/ 0 w 38016"/>
                <a:gd name="connsiteY2" fmla="*/ 19053 h 38034"/>
                <a:gd name="connsiteX3" fmla="*/ 19336 w 38016"/>
                <a:gd name="connsiteY3" fmla="*/ 3 h 38034"/>
                <a:gd name="connsiteX4" fmla="*/ 38005 w 38016"/>
                <a:gd name="connsiteY4" fmla="*/ 19624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6" h="38034">
                  <a:moveTo>
                    <a:pt x="38005" y="19624"/>
                  </a:moveTo>
                  <a:cubicBezTo>
                    <a:pt x="37624" y="29816"/>
                    <a:pt x="28194" y="38579"/>
                    <a:pt x="18097" y="38008"/>
                  </a:cubicBezTo>
                  <a:cubicBezTo>
                    <a:pt x="8382" y="37531"/>
                    <a:pt x="0" y="28673"/>
                    <a:pt x="0" y="19053"/>
                  </a:cubicBezTo>
                  <a:cubicBezTo>
                    <a:pt x="0" y="8861"/>
                    <a:pt x="9144" y="-187"/>
                    <a:pt x="19336" y="3"/>
                  </a:cubicBezTo>
                  <a:cubicBezTo>
                    <a:pt x="29527" y="194"/>
                    <a:pt x="38386" y="9433"/>
                    <a:pt x="38005" y="19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0B1BE4F-8EA1-4FFD-BE27-8CA273829913}"/>
                </a:ext>
              </a:extLst>
            </p:cNvPr>
            <p:cNvSpPr/>
            <p:nvPr/>
          </p:nvSpPr>
          <p:spPr>
            <a:xfrm>
              <a:off x="2793300" y="4976713"/>
              <a:ext cx="38016" cy="38034"/>
            </a:xfrm>
            <a:custGeom>
              <a:avLst/>
              <a:gdLst>
                <a:gd name="connsiteX0" fmla="*/ 19336 w 38016"/>
                <a:gd name="connsiteY0" fmla="*/ 3 h 38034"/>
                <a:gd name="connsiteX1" fmla="*/ 38005 w 38016"/>
                <a:gd name="connsiteY1" fmla="*/ 19720 h 38034"/>
                <a:gd name="connsiteX2" fmla="*/ 18002 w 38016"/>
                <a:gd name="connsiteY2" fmla="*/ 38008 h 38034"/>
                <a:gd name="connsiteX3" fmla="*/ 0 w 38016"/>
                <a:gd name="connsiteY3" fmla="*/ 18958 h 38034"/>
                <a:gd name="connsiteX4" fmla="*/ 19336 w 38016"/>
                <a:gd name="connsiteY4" fmla="*/ 3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6" h="38034">
                  <a:moveTo>
                    <a:pt x="19336" y="3"/>
                  </a:moveTo>
                  <a:cubicBezTo>
                    <a:pt x="29528" y="194"/>
                    <a:pt x="38386" y="9528"/>
                    <a:pt x="38005" y="19720"/>
                  </a:cubicBezTo>
                  <a:cubicBezTo>
                    <a:pt x="37624" y="29912"/>
                    <a:pt x="28099" y="38579"/>
                    <a:pt x="18002" y="38008"/>
                  </a:cubicBezTo>
                  <a:cubicBezTo>
                    <a:pt x="8287" y="37436"/>
                    <a:pt x="0" y="28673"/>
                    <a:pt x="0" y="18958"/>
                  </a:cubicBezTo>
                  <a:cubicBezTo>
                    <a:pt x="0" y="8766"/>
                    <a:pt x="9144" y="-187"/>
                    <a:pt x="1933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A749AB2-4718-4DDD-BEA1-60F65CDFBA6E}"/>
                </a:ext>
              </a:extLst>
            </p:cNvPr>
            <p:cNvSpPr/>
            <p:nvPr/>
          </p:nvSpPr>
          <p:spPr>
            <a:xfrm>
              <a:off x="2737763" y="4966132"/>
              <a:ext cx="38202" cy="38112"/>
            </a:xfrm>
            <a:custGeom>
              <a:avLst/>
              <a:gdLst>
                <a:gd name="connsiteX0" fmla="*/ 18961 w 38202"/>
                <a:gd name="connsiteY0" fmla="*/ 38112 h 38112"/>
                <a:gd name="connsiteX1" fmla="*/ 7 w 38202"/>
                <a:gd name="connsiteY1" fmla="*/ 18681 h 38112"/>
                <a:gd name="connsiteX2" fmla="*/ 19819 w 38202"/>
                <a:gd name="connsiteY2" fmla="*/ 12 h 38112"/>
                <a:gd name="connsiteX3" fmla="*/ 38202 w 38202"/>
                <a:gd name="connsiteY3" fmla="*/ 18871 h 38112"/>
                <a:gd name="connsiteX4" fmla="*/ 18961 w 38202"/>
                <a:gd name="connsiteY4" fmla="*/ 38112 h 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02" h="38112">
                  <a:moveTo>
                    <a:pt x="18961" y="38112"/>
                  </a:moveTo>
                  <a:cubicBezTo>
                    <a:pt x="8674" y="38112"/>
                    <a:pt x="-279" y="28873"/>
                    <a:pt x="7" y="18681"/>
                  </a:cubicBezTo>
                  <a:cubicBezTo>
                    <a:pt x="197" y="8394"/>
                    <a:pt x="9627" y="-369"/>
                    <a:pt x="19819" y="12"/>
                  </a:cubicBezTo>
                  <a:cubicBezTo>
                    <a:pt x="29534" y="393"/>
                    <a:pt x="38011" y="9061"/>
                    <a:pt x="38202" y="18871"/>
                  </a:cubicBezTo>
                  <a:cubicBezTo>
                    <a:pt x="38297" y="28968"/>
                    <a:pt x="29248" y="38207"/>
                    <a:pt x="18961" y="38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90539F8-1201-424C-939A-FCEEC64A8194}"/>
                </a:ext>
              </a:extLst>
            </p:cNvPr>
            <p:cNvSpPr/>
            <p:nvPr/>
          </p:nvSpPr>
          <p:spPr>
            <a:xfrm>
              <a:off x="3128580" y="5319991"/>
              <a:ext cx="38017" cy="38107"/>
            </a:xfrm>
            <a:custGeom>
              <a:avLst/>
              <a:gdLst>
                <a:gd name="connsiteX0" fmla="*/ 19146 w 38017"/>
                <a:gd name="connsiteY0" fmla="*/ 38107 h 38107"/>
                <a:gd name="connsiteX1" fmla="*/ 1 w 38017"/>
                <a:gd name="connsiteY1" fmla="*/ 18866 h 38107"/>
                <a:gd name="connsiteX2" fmla="*/ 19527 w 38017"/>
                <a:gd name="connsiteY2" fmla="*/ 7 h 38107"/>
                <a:gd name="connsiteX3" fmla="*/ 38005 w 38017"/>
                <a:gd name="connsiteY3" fmla="*/ 18581 h 38107"/>
                <a:gd name="connsiteX4" fmla="*/ 19146 w 38017"/>
                <a:gd name="connsiteY4" fmla="*/ 38107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7" h="38107">
                  <a:moveTo>
                    <a:pt x="19146" y="38107"/>
                  </a:moveTo>
                  <a:cubicBezTo>
                    <a:pt x="8954" y="38202"/>
                    <a:pt x="-95" y="29058"/>
                    <a:pt x="1" y="18866"/>
                  </a:cubicBezTo>
                  <a:cubicBezTo>
                    <a:pt x="96" y="8674"/>
                    <a:pt x="9335" y="-279"/>
                    <a:pt x="19527" y="7"/>
                  </a:cubicBezTo>
                  <a:cubicBezTo>
                    <a:pt x="29242" y="292"/>
                    <a:pt x="37815" y="8865"/>
                    <a:pt x="38005" y="18581"/>
                  </a:cubicBezTo>
                  <a:cubicBezTo>
                    <a:pt x="38386" y="28772"/>
                    <a:pt x="29433" y="38011"/>
                    <a:pt x="19146" y="38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0D6C8AE-D94E-4BE0-B1A6-EEE6701521DE}"/>
                </a:ext>
              </a:extLst>
            </p:cNvPr>
            <p:cNvSpPr/>
            <p:nvPr/>
          </p:nvSpPr>
          <p:spPr>
            <a:xfrm>
              <a:off x="3300203" y="5634220"/>
              <a:ext cx="38119" cy="38047"/>
            </a:xfrm>
            <a:custGeom>
              <a:avLst/>
              <a:gdLst>
                <a:gd name="connsiteX0" fmla="*/ 18592 w 38119"/>
                <a:gd name="connsiteY0" fmla="*/ 7 h 38047"/>
                <a:gd name="connsiteX1" fmla="*/ 38118 w 38119"/>
                <a:gd name="connsiteY1" fmla="*/ 18866 h 38047"/>
                <a:gd name="connsiteX2" fmla="*/ 20211 w 38119"/>
                <a:gd name="connsiteY2" fmla="*/ 38012 h 38047"/>
                <a:gd name="connsiteX3" fmla="*/ 18 w 38119"/>
                <a:gd name="connsiteY3" fmla="*/ 19819 h 38047"/>
                <a:gd name="connsiteX4" fmla="*/ 18592 w 38119"/>
                <a:gd name="connsiteY4" fmla="*/ 7 h 3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9" h="38047">
                  <a:moveTo>
                    <a:pt x="18592" y="7"/>
                  </a:moveTo>
                  <a:cubicBezTo>
                    <a:pt x="28784" y="-279"/>
                    <a:pt x="38023" y="8674"/>
                    <a:pt x="38118" y="18866"/>
                  </a:cubicBezTo>
                  <a:cubicBezTo>
                    <a:pt x="38214" y="28582"/>
                    <a:pt x="29927" y="37440"/>
                    <a:pt x="20211" y="38012"/>
                  </a:cubicBezTo>
                  <a:cubicBezTo>
                    <a:pt x="10115" y="38678"/>
                    <a:pt x="495" y="30011"/>
                    <a:pt x="18" y="19819"/>
                  </a:cubicBezTo>
                  <a:cubicBezTo>
                    <a:pt x="-458" y="9627"/>
                    <a:pt x="8400" y="292"/>
                    <a:pt x="18592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5DC897E-9717-4622-8ACA-59CF66BE7850}"/>
                </a:ext>
              </a:extLst>
            </p:cNvPr>
            <p:cNvSpPr/>
            <p:nvPr/>
          </p:nvSpPr>
          <p:spPr>
            <a:xfrm>
              <a:off x="3176169" y="5386100"/>
              <a:ext cx="38043" cy="38023"/>
            </a:xfrm>
            <a:custGeom>
              <a:avLst/>
              <a:gdLst>
                <a:gd name="connsiteX0" fmla="*/ 38041 w 38043"/>
                <a:gd name="connsiteY0" fmla="*/ 19432 h 38023"/>
                <a:gd name="connsiteX1" fmla="*/ 18229 w 38043"/>
                <a:gd name="connsiteY1" fmla="*/ 38005 h 38023"/>
                <a:gd name="connsiteX2" fmla="*/ 36 w 38043"/>
                <a:gd name="connsiteY2" fmla="*/ 17908 h 38023"/>
                <a:gd name="connsiteX3" fmla="*/ 19181 w 38043"/>
                <a:gd name="connsiteY3" fmla="*/ 1 h 38023"/>
                <a:gd name="connsiteX4" fmla="*/ 38041 w 38043"/>
                <a:gd name="connsiteY4" fmla="*/ 19432 h 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3" h="38023">
                  <a:moveTo>
                    <a:pt x="38041" y="19432"/>
                  </a:moveTo>
                  <a:cubicBezTo>
                    <a:pt x="37755" y="29623"/>
                    <a:pt x="28421" y="38482"/>
                    <a:pt x="18229" y="38005"/>
                  </a:cubicBezTo>
                  <a:cubicBezTo>
                    <a:pt x="8037" y="37529"/>
                    <a:pt x="-631" y="28004"/>
                    <a:pt x="36" y="17908"/>
                  </a:cubicBezTo>
                  <a:cubicBezTo>
                    <a:pt x="608" y="8192"/>
                    <a:pt x="9466" y="-95"/>
                    <a:pt x="19181" y="1"/>
                  </a:cubicBezTo>
                  <a:cubicBezTo>
                    <a:pt x="29278" y="1"/>
                    <a:pt x="38231" y="9240"/>
                    <a:pt x="38041" y="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85CA024-E8F4-4C2C-AD34-5DC656F729C4}"/>
                </a:ext>
              </a:extLst>
            </p:cNvPr>
            <p:cNvSpPr/>
            <p:nvPr/>
          </p:nvSpPr>
          <p:spPr>
            <a:xfrm>
              <a:off x="2894632" y="5051846"/>
              <a:ext cx="35925" cy="35837"/>
            </a:xfrm>
            <a:custGeom>
              <a:avLst/>
              <a:gdLst>
                <a:gd name="connsiteX0" fmla="*/ 35924 w 35925"/>
                <a:gd name="connsiteY0" fmla="*/ 17739 h 35837"/>
                <a:gd name="connsiteX1" fmla="*/ 17731 w 35925"/>
                <a:gd name="connsiteY1" fmla="*/ 35837 h 35837"/>
                <a:gd name="connsiteX2" fmla="*/ 15 w 35925"/>
                <a:gd name="connsiteY2" fmla="*/ 17358 h 35837"/>
                <a:gd name="connsiteX3" fmla="*/ 17446 w 35925"/>
                <a:gd name="connsiteY3" fmla="*/ 23 h 35837"/>
                <a:gd name="connsiteX4" fmla="*/ 35924 w 35925"/>
                <a:gd name="connsiteY4" fmla="*/ 1773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5" h="35837">
                  <a:moveTo>
                    <a:pt x="35924" y="17739"/>
                  </a:moveTo>
                  <a:cubicBezTo>
                    <a:pt x="36019" y="28883"/>
                    <a:pt x="28971" y="35932"/>
                    <a:pt x="17731" y="35837"/>
                  </a:cubicBezTo>
                  <a:cubicBezTo>
                    <a:pt x="6587" y="35741"/>
                    <a:pt x="-366" y="28598"/>
                    <a:pt x="15" y="17358"/>
                  </a:cubicBezTo>
                  <a:cubicBezTo>
                    <a:pt x="396" y="6309"/>
                    <a:pt x="6397" y="404"/>
                    <a:pt x="17446" y="23"/>
                  </a:cubicBezTo>
                  <a:cubicBezTo>
                    <a:pt x="28685" y="-454"/>
                    <a:pt x="35829" y="6595"/>
                    <a:pt x="35924" y="17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5F78F9F-89B0-4486-81B9-FDDA346992AF}"/>
                </a:ext>
              </a:extLst>
            </p:cNvPr>
            <p:cNvSpPr/>
            <p:nvPr/>
          </p:nvSpPr>
          <p:spPr>
            <a:xfrm>
              <a:off x="3039998" y="5191687"/>
              <a:ext cx="35836" cy="35921"/>
            </a:xfrm>
            <a:custGeom>
              <a:avLst/>
              <a:gdLst>
                <a:gd name="connsiteX0" fmla="*/ 18288 w 35836"/>
                <a:gd name="connsiteY0" fmla="*/ 35917 h 35921"/>
                <a:gd name="connsiteX1" fmla="*/ 0 w 35836"/>
                <a:gd name="connsiteY1" fmla="*/ 18011 h 35921"/>
                <a:gd name="connsiteX2" fmla="*/ 18193 w 35836"/>
                <a:gd name="connsiteY2" fmla="*/ 8 h 35921"/>
                <a:gd name="connsiteX3" fmla="*/ 35814 w 35836"/>
                <a:gd name="connsiteY3" fmla="*/ 17153 h 35921"/>
                <a:gd name="connsiteX4" fmla="*/ 18288 w 35836"/>
                <a:gd name="connsiteY4" fmla="*/ 35917 h 3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6" h="35921">
                  <a:moveTo>
                    <a:pt x="18288" y="35917"/>
                  </a:moveTo>
                  <a:cubicBezTo>
                    <a:pt x="7144" y="36108"/>
                    <a:pt x="0" y="29155"/>
                    <a:pt x="0" y="18011"/>
                  </a:cubicBezTo>
                  <a:cubicBezTo>
                    <a:pt x="0" y="6866"/>
                    <a:pt x="7049" y="-277"/>
                    <a:pt x="18193" y="8"/>
                  </a:cubicBezTo>
                  <a:cubicBezTo>
                    <a:pt x="29242" y="294"/>
                    <a:pt x="35338" y="6104"/>
                    <a:pt x="35814" y="17153"/>
                  </a:cubicBezTo>
                  <a:cubicBezTo>
                    <a:pt x="36290" y="28393"/>
                    <a:pt x="29242" y="35727"/>
                    <a:pt x="18288" y="35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7B5DBC3-35CF-465B-B606-DCCAC61CF5F3}"/>
                </a:ext>
              </a:extLst>
            </p:cNvPr>
            <p:cNvSpPr/>
            <p:nvPr/>
          </p:nvSpPr>
          <p:spPr>
            <a:xfrm>
              <a:off x="2482782" y="4808789"/>
              <a:ext cx="35826" cy="35859"/>
            </a:xfrm>
            <a:custGeom>
              <a:avLst/>
              <a:gdLst>
                <a:gd name="connsiteX0" fmla="*/ 35818 w 35826"/>
                <a:gd name="connsiteY0" fmla="*/ 18479 h 35859"/>
                <a:gd name="connsiteX1" fmla="*/ 17053 w 35826"/>
                <a:gd name="connsiteY1" fmla="*/ 35815 h 35859"/>
                <a:gd name="connsiteX2" fmla="*/ 4 w 35826"/>
                <a:gd name="connsiteY2" fmla="*/ 18099 h 35859"/>
                <a:gd name="connsiteX3" fmla="*/ 18101 w 35826"/>
                <a:gd name="connsiteY3" fmla="*/ 1 h 35859"/>
                <a:gd name="connsiteX4" fmla="*/ 35818 w 35826"/>
                <a:gd name="connsiteY4" fmla="*/ 18479 h 3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6" h="35859">
                  <a:moveTo>
                    <a:pt x="35818" y="18479"/>
                  </a:moveTo>
                  <a:cubicBezTo>
                    <a:pt x="35532" y="29529"/>
                    <a:pt x="28293" y="36482"/>
                    <a:pt x="17053" y="35815"/>
                  </a:cubicBezTo>
                  <a:cubicBezTo>
                    <a:pt x="6004" y="35244"/>
                    <a:pt x="194" y="29148"/>
                    <a:pt x="4" y="18099"/>
                  </a:cubicBezTo>
                  <a:cubicBezTo>
                    <a:pt x="-187" y="6954"/>
                    <a:pt x="6957" y="-94"/>
                    <a:pt x="18101" y="1"/>
                  </a:cubicBezTo>
                  <a:cubicBezTo>
                    <a:pt x="29245" y="96"/>
                    <a:pt x="36103" y="7240"/>
                    <a:pt x="3581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7890AC7-A995-4E66-BE07-60E1C67A412A}"/>
                </a:ext>
              </a:extLst>
            </p:cNvPr>
            <p:cNvSpPr/>
            <p:nvPr/>
          </p:nvSpPr>
          <p:spPr>
            <a:xfrm>
              <a:off x="3222196" y="5450489"/>
              <a:ext cx="35829" cy="35925"/>
            </a:xfrm>
            <a:custGeom>
              <a:avLst/>
              <a:gdLst>
                <a:gd name="connsiteX0" fmla="*/ 17731 w 35829"/>
                <a:gd name="connsiteY0" fmla="*/ 1 h 35925"/>
                <a:gd name="connsiteX1" fmla="*/ 35829 w 35829"/>
                <a:gd name="connsiteY1" fmla="*/ 18194 h 35925"/>
                <a:gd name="connsiteX2" fmla="*/ 17350 w 35829"/>
                <a:gd name="connsiteY2" fmla="*/ 35910 h 35925"/>
                <a:gd name="connsiteX3" fmla="*/ 15 w 35829"/>
                <a:gd name="connsiteY3" fmla="*/ 18479 h 35925"/>
                <a:gd name="connsiteX4" fmla="*/ 17731 w 35829"/>
                <a:gd name="connsiteY4" fmla="*/ 1 h 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9" h="35925">
                  <a:moveTo>
                    <a:pt x="17731" y="1"/>
                  </a:moveTo>
                  <a:cubicBezTo>
                    <a:pt x="28876" y="-94"/>
                    <a:pt x="35924" y="6954"/>
                    <a:pt x="35829" y="18194"/>
                  </a:cubicBezTo>
                  <a:cubicBezTo>
                    <a:pt x="35734" y="29338"/>
                    <a:pt x="28590" y="36291"/>
                    <a:pt x="17350" y="35910"/>
                  </a:cubicBezTo>
                  <a:cubicBezTo>
                    <a:pt x="6301" y="35434"/>
                    <a:pt x="396" y="29528"/>
                    <a:pt x="15" y="18479"/>
                  </a:cubicBezTo>
                  <a:cubicBezTo>
                    <a:pt x="-366" y="7145"/>
                    <a:pt x="6587" y="1"/>
                    <a:pt x="17731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F6EFE3-6A8F-4CFC-BBDE-E940BB8EC43A}"/>
                </a:ext>
              </a:extLst>
            </p:cNvPr>
            <p:cNvSpPr/>
            <p:nvPr/>
          </p:nvSpPr>
          <p:spPr>
            <a:xfrm>
              <a:off x="2995301" y="5125964"/>
              <a:ext cx="35257" cy="35215"/>
            </a:xfrm>
            <a:custGeom>
              <a:avLst/>
              <a:gdLst>
                <a:gd name="connsiteX0" fmla="*/ 24 w 35257"/>
                <a:gd name="connsiteY0" fmla="*/ 16677 h 35215"/>
                <a:gd name="connsiteX1" fmla="*/ 18312 w 35257"/>
                <a:gd name="connsiteY1" fmla="*/ 9 h 35215"/>
                <a:gd name="connsiteX2" fmla="*/ 35172 w 35257"/>
                <a:gd name="connsiteY2" fmla="*/ 19249 h 35215"/>
                <a:gd name="connsiteX3" fmla="*/ 16312 w 35257"/>
                <a:gd name="connsiteY3" fmla="*/ 35156 h 35215"/>
                <a:gd name="connsiteX4" fmla="*/ 24 w 35257"/>
                <a:gd name="connsiteY4" fmla="*/ 16677 h 3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7" h="35215">
                  <a:moveTo>
                    <a:pt x="24" y="16677"/>
                  </a:moveTo>
                  <a:cubicBezTo>
                    <a:pt x="501" y="6486"/>
                    <a:pt x="7930" y="-277"/>
                    <a:pt x="18312" y="9"/>
                  </a:cubicBezTo>
                  <a:cubicBezTo>
                    <a:pt x="29076" y="390"/>
                    <a:pt x="36124" y="8486"/>
                    <a:pt x="35172" y="19249"/>
                  </a:cubicBezTo>
                  <a:cubicBezTo>
                    <a:pt x="34314" y="29346"/>
                    <a:pt x="26599" y="35918"/>
                    <a:pt x="16312" y="35156"/>
                  </a:cubicBezTo>
                  <a:cubicBezTo>
                    <a:pt x="6120" y="34585"/>
                    <a:pt x="-452" y="26964"/>
                    <a:pt x="24" y="1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D391F82-01DE-4B22-B22C-385381ECC98A}"/>
                </a:ext>
              </a:extLst>
            </p:cNvPr>
            <p:cNvSpPr/>
            <p:nvPr/>
          </p:nvSpPr>
          <p:spPr>
            <a:xfrm>
              <a:off x="3140581" y="5265881"/>
              <a:ext cx="35156" cy="35257"/>
            </a:xfrm>
            <a:custGeom>
              <a:avLst/>
              <a:gdLst>
                <a:gd name="connsiteX0" fmla="*/ 17432 w 35156"/>
                <a:gd name="connsiteY0" fmla="*/ 35256 h 35257"/>
                <a:gd name="connsiteX1" fmla="*/ 1 w 35156"/>
                <a:gd name="connsiteY1" fmla="*/ 17826 h 35257"/>
                <a:gd name="connsiteX2" fmla="*/ 18384 w 35156"/>
                <a:gd name="connsiteY2" fmla="*/ 14 h 35257"/>
                <a:gd name="connsiteX3" fmla="*/ 35148 w 35156"/>
                <a:gd name="connsiteY3" fmla="*/ 18016 h 35257"/>
                <a:gd name="connsiteX4" fmla="*/ 17432 w 35156"/>
                <a:gd name="connsiteY4" fmla="*/ 35256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6" h="35257">
                  <a:moveTo>
                    <a:pt x="17432" y="35256"/>
                  </a:moveTo>
                  <a:cubicBezTo>
                    <a:pt x="7145" y="35161"/>
                    <a:pt x="96" y="28113"/>
                    <a:pt x="1" y="17826"/>
                  </a:cubicBezTo>
                  <a:cubicBezTo>
                    <a:pt x="-94" y="7062"/>
                    <a:pt x="7526" y="-367"/>
                    <a:pt x="18384" y="14"/>
                  </a:cubicBezTo>
                  <a:cubicBezTo>
                    <a:pt x="28576" y="395"/>
                    <a:pt x="35434" y="7729"/>
                    <a:pt x="35148" y="18016"/>
                  </a:cubicBezTo>
                  <a:cubicBezTo>
                    <a:pt x="34958" y="28398"/>
                    <a:pt x="27719" y="35352"/>
                    <a:pt x="17432" y="3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1F46726-589D-4DC9-A670-BB92F694CF4E}"/>
                </a:ext>
              </a:extLst>
            </p:cNvPr>
            <p:cNvSpPr/>
            <p:nvPr/>
          </p:nvSpPr>
          <p:spPr>
            <a:xfrm>
              <a:off x="2535913" y="4816981"/>
              <a:ext cx="35265" cy="35252"/>
            </a:xfrm>
            <a:custGeom>
              <a:avLst/>
              <a:gdLst>
                <a:gd name="connsiteX0" fmla="*/ 35264 w 35265"/>
                <a:gd name="connsiteY0" fmla="*/ 17431 h 35252"/>
                <a:gd name="connsiteX1" fmla="*/ 18214 w 35265"/>
                <a:gd name="connsiteY1" fmla="*/ 35243 h 35252"/>
                <a:gd name="connsiteX2" fmla="*/ 22 w 35265"/>
                <a:gd name="connsiteY2" fmla="*/ 18479 h 35252"/>
                <a:gd name="connsiteX3" fmla="*/ 17738 w 35265"/>
                <a:gd name="connsiteY3" fmla="*/ 1 h 35252"/>
                <a:gd name="connsiteX4" fmla="*/ 35264 w 35265"/>
                <a:gd name="connsiteY4" fmla="*/ 17431 h 3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5" h="35252">
                  <a:moveTo>
                    <a:pt x="35264" y="17431"/>
                  </a:moveTo>
                  <a:cubicBezTo>
                    <a:pt x="35359" y="27719"/>
                    <a:pt x="28501" y="34958"/>
                    <a:pt x="18214" y="35243"/>
                  </a:cubicBezTo>
                  <a:cubicBezTo>
                    <a:pt x="7927" y="35529"/>
                    <a:pt x="498" y="28671"/>
                    <a:pt x="22" y="18479"/>
                  </a:cubicBezTo>
                  <a:cubicBezTo>
                    <a:pt x="-455" y="7621"/>
                    <a:pt x="6975" y="-94"/>
                    <a:pt x="17738" y="1"/>
                  </a:cubicBezTo>
                  <a:cubicBezTo>
                    <a:pt x="28025" y="96"/>
                    <a:pt x="35074" y="7145"/>
                    <a:pt x="35264" y="17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53778A6-2A00-4148-9E0F-748CCBAF5217}"/>
                </a:ext>
              </a:extLst>
            </p:cNvPr>
            <p:cNvSpPr/>
            <p:nvPr/>
          </p:nvSpPr>
          <p:spPr>
            <a:xfrm>
              <a:off x="2591347" y="4827641"/>
              <a:ext cx="35171" cy="35198"/>
            </a:xfrm>
            <a:custGeom>
              <a:avLst/>
              <a:gdLst>
                <a:gd name="connsiteX0" fmla="*/ 18121 w 35171"/>
                <a:gd name="connsiteY0" fmla="*/ 9 h 35198"/>
                <a:gd name="connsiteX1" fmla="*/ 35171 w 35171"/>
                <a:gd name="connsiteY1" fmla="*/ 17820 h 35198"/>
                <a:gd name="connsiteX2" fmla="*/ 16407 w 35171"/>
                <a:gd name="connsiteY2" fmla="*/ 35156 h 35198"/>
                <a:gd name="connsiteX3" fmla="*/ 24 w 35171"/>
                <a:gd name="connsiteY3" fmla="*/ 16677 h 35198"/>
                <a:gd name="connsiteX4" fmla="*/ 18121 w 35171"/>
                <a:gd name="connsiteY4" fmla="*/ 9 h 3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1" h="35198">
                  <a:moveTo>
                    <a:pt x="18121" y="9"/>
                  </a:moveTo>
                  <a:cubicBezTo>
                    <a:pt x="28408" y="294"/>
                    <a:pt x="35266" y="7533"/>
                    <a:pt x="35171" y="17820"/>
                  </a:cubicBezTo>
                  <a:cubicBezTo>
                    <a:pt x="35076" y="28584"/>
                    <a:pt x="27265" y="35823"/>
                    <a:pt x="16407" y="35156"/>
                  </a:cubicBezTo>
                  <a:cubicBezTo>
                    <a:pt x="6310" y="34584"/>
                    <a:pt x="-453" y="27060"/>
                    <a:pt x="24" y="16677"/>
                  </a:cubicBezTo>
                  <a:cubicBezTo>
                    <a:pt x="500" y="6581"/>
                    <a:pt x="7834" y="-277"/>
                    <a:pt x="1812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A6FCBE2-954C-45D2-BDF2-CB8FA5A834C5}"/>
                </a:ext>
              </a:extLst>
            </p:cNvPr>
            <p:cNvSpPr/>
            <p:nvPr/>
          </p:nvSpPr>
          <p:spPr>
            <a:xfrm>
              <a:off x="3267356" y="5516770"/>
              <a:ext cx="35247" cy="35256"/>
            </a:xfrm>
            <a:custGeom>
              <a:avLst/>
              <a:gdLst>
                <a:gd name="connsiteX0" fmla="*/ 35246 w 35247"/>
                <a:gd name="connsiteY0" fmla="*/ 17921 h 35256"/>
                <a:gd name="connsiteX1" fmla="*/ 17625 w 35247"/>
                <a:gd name="connsiteY1" fmla="*/ 35256 h 35256"/>
                <a:gd name="connsiteX2" fmla="*/ 3 w 35247"/>
                <a:gd name="connsiteY2" fmla="*/ 18016 h 35256"/>
                <a:gd name="connsiteX3" fmla="*/ 18291 w 35247"/>
                <a:gd name="connsiteY3" fmla="*/ 14 h 35256"/>
                <a:gd name="connsiteX4" fmla="*/ 35246 w 35247"/>
                <a:gd name="connsiteY4" fmla="*/ 17921 h 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7" h="35256">
                  <a:moveTo>
                    <a:pt x="35246" y="17921"/>
                  </a:moveTo>
                  <a:cubicBezTo>
                    <a:pt x="35151" y="28208"/>
                    <a:pt x="28007" y="35256"/>
                    <a:pt x="17625" y="35256"/>
                  </a:cubicBezTo>
                  <a:cubicBezTo>
                    <a:pt x="7338" y="35256"/>
                    <a:pt x="99" y="28303"/>
                    <a:pt x="3" y="18016"/>
                  </a:cubicBezTo>
                  <a:cubicBezTo>
                    <a:pt x="-187" y="7253"/>
                    <a:pt x="7433" y="-367"/>
                    <a:pt x="18291" y="14"/>
                  </a:cubicBezTo>
                  <a:cubicBezTo>
                    <a:pt x="28483" y="299"/>
                    <a:pt x="35341" y="7634"/>
                    <a:pt x="35246" y="17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B37157-1C80-4A0E-BD6B-59A3BB7A9DB3}"/>
                </a:ext>
              </a:extLst>
            </p:cNvPr>
            <p:cNvSpPr/>
            <p:nvPr/>
          </p:nvSpPr>
          <p:spPr>
            <a:xfrm>
              <a:off x="3185536" y="5331991"/>
              <a:ext cx="35151" cy="35156"/>
            </a:xfrm>
            <a:custGeom>
              <a:avLst/>
              <a:gdLst>
                <a:gd name="connsiteX0" fmla="*/ 35151 w 35151"/>
                <a:gd name="connsiteY0" fmla="*/ 17820 h 35156"/>
                <a:gd name="connsiteX1" fmla="*/ 17720 w 35151"/>
                <a:gd name="connsiteY1" fmla="*/ 35155 h 35156"/>
                <a:gd name="connsiteX2" fmla="*/ 4 w 35151"/>
                <a:gd name="connsiteY2" fmla="*/ 18010 h 35156"/>
                <a:gd name="connsiteX3" fmla="*/ 18101 w 35151"/>
                <a:gd name="connsiteY3" fmla="*/ 8 h 35156"/>
                <a:gd name="connsiteX4" fmla="*/ 35151 w 35151"/>
                <a:gd name="connsiteY4" fmla="*/ 17820 h 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1" h="35156">
                  <a:moveTo>
                    <a:pt x="35151" y="17820"/>
                  </a:moveTo>
                  <a:cubicBezTo>
                    <a:pt x="35056" y="28106"/>
                    <a:pt x="28007" y="35155"/>
                    <a:pt x="17720" y="35155"/>
                  </a:cubicBezTo>
                  <a:cubicBezTo>
                    <a:pt x="7433" y="35250"/>
                    <a:pt x="289" y="28297"/>
                    <a:pt x="4" y="18010"/>
                  </a:cubicBezTo>
                  <a:cubicBezTo>
                    <a:pt x="-187" y="7247"/>
                    <a:pt x="7338" y="-278"/>
                    <a:pt x="18101" y="8"/>
                  </a:cubicBezTo>
                  <a:cubicBezTo>
                    <a:pt x="28293" y="294"/>
                    <a:pt x="35246" y="7532"/>
                    <a:pt x="35151" y="17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1099701-4A26-47F2-981E-44DC8A2D5721}"/>
                </a:ext>
              </a:extLst>
            </p:cNvPr>
            <p:cNvSpPr/>
            <p:nvPr/>
          </p:nvSpPr>
          <p:spPr>
            <a:xfrm>
              <a:off x="2691573" y="4901469"/>
              <a:ext cx="35347" cy="35359"/>
            </a:xfrm>
            <a:custGeom>
              <a:avLst/>
              <a:gdLst>
                <a:gd name="connsiteX0" fmla="*/ 35339 w 35347"/>
                <a:gd name="connsiteY0" fmla="*/ 17240 h 35359"/>
                <a:gd name="connsiteX1" fmla="*/ 18479 w 35347"/>
                <a:gd name="connsiteY1" fmla="*/ 35338 h 35359"/>
                <a:gd name="connsiteX2" fmla="*/ 1 w 35347"/>
                <a:gd name="connsiteY2" fmla="*/ 17526 h 35359"/>
                <a:gd name="connsiteX3" fmla="*/ 17432 w 35347"/>
                <a:gd name="connsiteY3" fmla="*/ 0 h 35359"/>
                <a:gd name="connsiteX4" fmla="*/ 35339 w 35347"/>
                <a:gd name="connsiteY4" fmla="*/ 17240 h 3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7" h="35359">
                  <a:moveTo>
                    <a:pt x="35339" y="17240"/>
                  </a:moveTo>
                  <a:cubicBezTo>
                    <a:pt x="35624" y="27527"/>
                    <a:pt x="28766" y="34957"/>
                    <a:pt x="18479" y="35338"/>
                  </a:cubicBezTo>
                  <a:cubicBezTo>
                    <a:pt x="7621" y="35814"/>
                    <a:pt x="-94" y="28289"/>
                    <a:pt x="1" y="17526"/>
                  </a:cubicBezTo>
                  <a:cubicBezTo>
                    <a:pt x="96" y="7239"/>
                    <a:pt x="7145" y="95"/>
                    <a:pt x="17432" y="0"/>
                  </a:cubicBezTo>
                  <a:cubicBezTo>
                    <a:pt x="27814" y="0"/>
                    <a:pt x="35148" y="6953"/>
                    <a:pt x="35339" y="17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70D1874-E2DA-4E3D-9AD3-1693B8DEE2F1}"/>
                </a:ext>
              </a:extLst>
            </p:cNvPr>
            <p:cNvSpPr/>
            <p:nvPr/>
          </p:nvSpPr>
          <p:spPr>
            <a:xfrm>
              <a:off x="2747157" y="4912113"/>
              <a:ext cx="35198" cy="35171"/>
            </a:xfrm>
            <a:custGeom>
              <a:avLst/>
              <a:gdLst>
                <a:gd name="connsiteX0" fmla="*/ 35190 w 35198"/>
                <a:gd name="connsiteY0" fmla="*/ 18121 h 35171"/>
                <a:gd name="connsiteX1" fmla="*/ 17378 w 35198"/>
                <a:gd name="connsiteY1" fmla="*/ 35171 h 35171"/>
                <a:gd name="connsiteX2" fmla="*/ 43 w 35198"/>
                <a:gd name="connsiteY2" fmla="*/ 16407 h 35171"/>
                <a:gd name="connsiteX3" fmla="*/ 18521 w 35198"/>
                <a:gd name="connsiteY3" fmla="*/ 24 h 35171"/>
                <a:gd name="connsiteX4" fmla="*/ 35190 w 35198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8" h="35171">
                  <a:moveTo>
                    <a:pt x="35190" y="18121"/>
                  </a:moveTo>
                  <a:cubicBezTo>
                    <a:pt x="34904" y="28408"/>
                    <a:pt x="27665" y="35266"/>
                    <a:pt x="17378" y="35171"/>
                  </a:cubicBezTo>
                  <a:cubicBezTo>
                    <a:pt x="6615" y="35076"/>
                    <a:pt x="-624" y="27265"/>
                    <a:pt x="43" y="16407"/>
                  </a:cubicBezTo>
                  <a:cubicBezTo>
                    <a:pt x="614" y="6310"/>
                    <a:pt x="8234" y="-453"/>
                    <a:pt x="18521" y="24"/>
                  </a:cubicBezTo>
                  <a:cubicBezTo>
                    <a:pt x="28618" y="405"/>
                    <a:pt x="35476" y="7834"/>
                    <a:pt x="35190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2E88169-3BAB-45AD-ACFF-87AA9D874810}"/>
                </a:ext>
              </a:extLst>
            </p:cNvPr>
            <p:cNvSpPr/>
            <p:nvPr/>
          </p:nvSpPr>
          <p:spPr>
            <a:xfrm>
              <a:off x="3312275" y="5580197"/>
              <a:ext cx="35198" cy="35171"/>
            </a:xfrm>
            <a:custGeom>
              <a:avLst/>
              <a:gdLst>
                <a:gd name="connsiteX0" fmla="*/ 35190 w 35198"/>
                <a:gd name="connsiteY0" fmla="*/ 18121 h 35171"/>
                <a:gd name="connsiteX1" fmla="*/ 17378 w 35198"/>
                <a:gd name="connsiteY1" fmla="*/ 35171 h 35171"/>
                <a:gd name="connsiteX2" fmla="*/ 43 w 35198"/>
                <a:gd name="connsiteY2" fmla="*/ 16407 h 35171"/>
                <a:gd name="connsiteX3" fmla="*/ 18521 w 35198"/>
                <a:gd name="connsiteY3" fmla="*/ 24 h 35171"/>
                <a:gd name="connsiteX4" fmla="*/ 35190 w 35198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8" h="35171">
                  <a:moveTo>
                    <a:pt x="35190" y="18121"/>
                  </a:moveTo>
                  <a:cubicBezTo>
                    <a:pt x="34904" y="28408"/>
                    <a:pt x="27665" y="35266"/>
                    <a:pt x="17378" y="35171"/>
                  </a:cubicBezTo>
                  <a:cubicBezTo>
                    <a:pt x="6615" y="35076"/>
                    <a:pt x="-624" y="27265"/>
                    <a:pt x="43" y="16407"/>
                  </a:cubicBezTo>
                  <a:cubicBezTo>
                    <a:pt x="614" y="6310"/>
                    <a:pt x="8234" y="-453"/>
                    <a:pt x="18521" y="24"/>
                  </a:cubicBezTo>
                  <a:cubicBezTo>
                    <a:pt x="28618" y="405"/>
                    <a:pt x="35476" y="7834"/>
                    <a:pt x="35190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8AC9767-3B4C-4B54-9A6E-4F0FBE8BC7D6}"/>
                </a:ext>
              </a:extLst>
            </p:cNvPr>
            <p:cNvSpPr/>
            <p:nvPr/>
          </p:nvSpPr>
          <p:spPr>
            <a:xfrm>
              <a:off x="2847466" y="4986122"/>
              <a:ext cx="35282" cy="35171"/>
            </a:xfrm>
            <a:custGeom>
              <a:avLst/>
              <a:gdLst>
                <a:gd name="connsiteX0" fmla="*/ 35274 w 35282"/>
                <a:gd name="connsiteY0" fmla="*/ 18121 h 35171"/>
                <a:gd name="connsiteX1" fmla="*/ 17462 w 35282"/>
                <a:gd name="connsiteY1" fmla="*/ 35171 h 35171"/>
                <a:gd name="connsiteX2" fmla="*/ 32 w 35282"/>
                <a:gd name="connsiteY2" fmla="*/ 16407 h 35171"/>
                <a:gd name="connsiteX3" fmla="*/ 18510 w 35282"/>
                <a:gd name="connsiteY3" fmla="*/ 24 h 35171"/>
                <a:gd name="connsiteX4" fmla="*/ 35274 w 35282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2" h="35171">
                  <a:moveTo>
                    <a:pt x="35274" y="18121"/>
                  </a:moveTo>
                  <a:cubicBezTo>
                    <a:pt x="34988" y="28408"/>
                    <a:pt x="27749" y="35266"/>
                    <a:pt x="17462" y="35171"/>
                  </a:cubicBezTo>
                  <a:cubicBezTo>
                    <a:pt x="6699" y="35076"/>
                    <a:pt x="-540" y="27170"/>
                    <a:pt x="32" y="16407"/>
                  </a:cubicBezTo>
                  <a:cubicBezTo>
                    <a:pt x="603" y="6310"/>
                    <a:pt x="8223" y="-453"/>
                    <a:pt x="18510" y="24"/>
                  </a:cubicBezTo>
                  <a:cubicBezTo>
                    <a:pt x="28702" y="404"/>
                    <a:pt x="35560" y="7739"/>
                    <a:pt x="35274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B266F48-D15B-4D2C-9F1D-C53258C00A70}"/>
                </a:ext>
              </a:extLst>
            </p:cNvPr>
            <p:cNvSpPr/>
            <p:nvPr/>
          </p:nvSpPr>
          <p:spPr>
            <a:xfrm>
              <a:off x="3383510" y="5820512"/>
              <a:ext cx="35217" cy="35175"/>
            </a:xfrm>
            <a:custGeom>
              <a:avLst/>
              <a:gdLst>
                <a:gd name="connsiteX0" fmla="*/ 35202 w 35217"/>
                <a:gd name="connsiteY0" fmla="*/ 18217 h 35175"/>
                <a:gd name="connsiteX1" fmla="*/ 17295 w 35217"/>
                <a:gd name="connsiteY1" fmla="*/ 35172 h 35175"/>
                <a:gd name="connsiteX2" fmla="*/ 55 w 35217"/>
                <a:gd name="connsiteY2" fmla="*/ 16312 h 35175"/>
                <a:gd name="connsiteX3" fmla="*/ 18629 w 35217"/>
                <a:gd name="connsiteY3" fmla="*/ 24 h 35175"/>
                <a:gd name="connsiteX4" fmla="*/ 35202 w 35217"/>
                <a:gd name="connsiteY4" fmla="*/ 18217 h 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7" h="35175">
                  <a:moveTo>
                    <a:pt x="35202" y="18217"/>
                  </a:moveTo>
                  <a:cubicBezTo>
                    <a:pt x="34916" y="28409"/>
                    <a:pt x="27582" y="35362"/>
                    <a:pt x="17295" y="35172"/>
                  </a:cubicBezTo>
                  <a:cubicBezTo>
                    <a:pt x="6532" y="34981"/>
                    <a:pt x="-707" y="27171"/>
                    <a:pt x="55" y="16312"/>
                  </a:cubicBezTo>
                  <a:cubicBezTo>
                    <a:pt x="722" y="6120"/>
                    <a:pt x="8246" y="-452"/>
                    <a:pt x="18629" y="24"/>
                  </a:cubicBezTo>
                  <a:cubicBezTo>
                    <a:pt x="28820" y="501"/>
                    <a:pt x="35583" y="7835"/>
                    <a:pt x="35202" y="18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D69E100-76DB-48A7-A52B-B6407E53EC15}"/>
                </a:ext>
              </a:extLst>
            </p:cNvPr>
            <p:cNvSpPr/>
            <p:nvPr/>
          </p:nvSpPr>
          <p:spPr>
            <a:xfrm>
              <a:off x="3230389" y="5395434"/>
              <a:ext cx="35161" cy="35151"/>
            </a:xfrm>
            <a:custGeom>
              <a:avLst/>
              <a:gdLst>
                <a:gd name="connsiteX0" fmla="*/ 35161 w 35161"/>
                <a:gd name="connsiteY0" fmla="*/ 17527 h 35151"/>
                <a:gd name="connsiteX1" fmla="*/ 17921 w 35161"/>
                <a:gd name="connsiteY1" fmla="*/ 35148 h 35151"/>
                <a:gd name="connsiteX2" fmla="*/ 14 w 35161"/>
                <a:gd name="connsiteY2" fmla="*/ 16955 h 35151"/>
                <a:gd name="connsiteX3" fmla="*/ 17921 w 35161"/>
                <a:gd name="connsiteY3" fmla="*/ 1 h 35151"/>
                <a:gd name="connsiteX4" fmla="*/ 35161 w 35161"/>
                <a:gd name="connsiteY4" fmla="*/ 17527 h 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1" h="35151">
                  <a:moveTo>
                    <a:pt x="35161" y="17527"/>
                  </a:moveTo>
                  <a:cubicBezTo>
                    <a:pt x="35161" y="27814"/>
                    <a:pt x="28208" y="34958"/>
                    <a:pt x="17921" y="35148"/>
                  </a:cubicBezTo>
                  <a:cubicBezTo>
                    <a:pt x="7158" y="35339"/>
                    <a:pt x="-367" y="27718"/>
                    <a:pt x="14" y="16955"/>
                  </a:cubicBezTo>
                  <a:cubicBezTo>
                    <a:pt x="300" y="6764"/>
                    <a:pt x="7539" y="-94"/>
                    <a:pt x="17921" y="1"/>
                  </a:cubicBezTo>
                  <a:cubicBezTo>
                    <a:pt x="28113" y="96"/>
                    <a:pt x="35161" y="7145"/>
                    <a:pt x="35161" y="1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1C3B087-C9B4-4C01-8104-2391D838D2B1}"/>
                </a:ext>
              </a:extLst>
            </p:cNvPr>
            <p:cNvSpPr/>
            <p:nvPr/>
          </p:nvSpPr>
          <p:spPr>
            <a:xfrm>
              <a:off x="3349164" y="5701633"/>
              <a:ext cx="35257" cy="35182"/>
            </a:xfrm>
            <a:custGeom>
              <a:avLst/>
              <a:gdLst>
                <a:gd name="connsiteX0" fmla="*/ 18018 w 35257"/>
                <a:gd name="connsiteY0" fmla="*/ 35178 h 35182"/>
                <a:gd name="connsiteX1" fmla="*/ 15 w 35257"/>
                <a:gd name="connsiteY1" fmla="*/ 18319 h 35182"/>
                <a:gd name="connsiteX2" fmla="*/ 16589 w 35257"/>
                <a:gd name="connsiteY2" fmla="*/ 31 h 35182"/>
                <a:gd name="connsiteX3" fmla="*/ 35258 w 35257"/>
                <a:gd name="connsiteY3" fmla="*/ 17557 h 35182"/>
                <a:gd name="connsiteX4" fmla="*/ 18018 w 35257"/>
                <a:gd name="connsiteY4" fmla="*/ 35178 h 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7" h="35182">
                  <a:moveTo>
                    <a:pt x="18018" y="35178"/>
                  </a:moveTo>
                  <a:cubicBezTo>
                    <a:pt x="7635" y="35369"/>
                    <a:pt x="396" y="28511"/>
                    <a:pt x="15" y="18319"/>
                  </a:cubicBezTo>
                  <a:cubicBezTo>
                    <a:pt x="-366" y="8032"/>
                    <a:pt x="6397" y="507"/>
                    <a:pt x="16589" y="31"/>
                  </a:cubicBezTo>
                  <a:cubicBezTo>
                    <a:pt x="27447" y="-540"/>
                    <a:pt x="35163" y="6794"/>
                    <a:pt x="35258" y="17557"/>
                  </a:cubicBezTo>
                  <a:cubicBezTo>
                    <a:pt x="35258" y="27939"/>
                    <a:pt x="28305" y="34988"/>
                    <a:pt x="18018" y="35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A106936-9718-48AD-929C-4A78D3A7E854}"/>
                </a:ext>
              </a:extLst>
            </p:cNvPr>
            <p:cNvSpPr/>
            <p:nvPr/>
          </p:nvSpPr>
          <p:spPr>
            <a:xfrm>
              <a:off x="2950550" y="5062631"/>
              <a:ext cx="35155" cy="35251"/>
            </a:xfrm>
            <a:custGeom>
              <a:avLst/>
              <a:gdLst>
                <a:gd name="connsiteX0" fmla="*/ 35155 w 35155"/>
                <a:gd name="connsiteY0" fmla="*/ 17432 h 35251"/>
                <a:gd name="connsiteX1" fmla="*/ 18105 w 35155"/>
                <a:gd name="connsiteY1" fmla="*/ 35243 h 35251"/>
                <a:gd name="connsiteX2" fmla="*/ 8 w 35155"/>
                <a:gd name="connsiteY2" fmla="*/ 17146 h 35251"/>
                <a:gd name="connsiteX3" fmla="*/ 17724 w 35155"/>
                <a:gd name="connsiteY3" fmla="*/ 1 h 35251"/>
                <a:gd name="connsiteX4" fmla="*/ 35155 w 35155"/>
                <a:gd name="connsiteY4" fmla="*/ 17432 h 3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5" h="35251">
                  <a:moveTo>
                    <a:pt x="35155" y="17432"/>
                  </a:moveTo>
                  <a:cubicBezTo>
                    <a:pt x="35250" y="27719"/>
                    <a:pt x="28297" y="34958"/>
                    <a:pt x="18105" y="35243"/>
                  </a:cubicBezTo>
                  <a:cubicBezTo>
                    <a:pt x="7342" y="35529"/>
                    <a:pt x="-278" y="28004"/>
                    <a:pt x="8" y="17146"/>
                  </a:cubicBezTo>
                  <a:cubicBezTo>
                    <a:pt x="294" y="6954"/>
                    <a:pt x="7437" y="-94"/>
                    <a:pt x="17724" y="1"/>
                  </a:cubicBezTo>
                  <a:cubicBezTo>
                    <a:pt x="28011" y="96"/>
                    <a:pt x="35060" y="7145"/>
                    <a:pt x="35155" y="1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076882C-E5E7-4840-BEB6-FCF212B63398}"/>
                </a:ext>
              </a:extLst>
            </p:cNvPr>
            <p:cNvSpPr/>
            <p:nvPr/>
          </p:nvSpPr>
          <p:spPr>
            <a:xfrm>
              <a:off x="3095899" y="5200075"/>
              <a:ext cx="34879" cy="34893"/>
            </a:xfrm>
            <a:custGeom>
              <a:avLst/>
              <a:gdLst>
                <a:gd name="connsiteX0" fmla="*/ 34872 w 34879"/>
                <a:gd name="connsiteY0" fmla="*/ 18005 h 34893"/>
                <a:gd name="connsiteX1" fmla="*/ 16584 w 34879"/>
                <a:gd name="connsiteY1" fmla="*/ 34865 h 34893"/>
                <a:gd name="connsiteX2" fmla="*/ 106 w 34879"/>
                <a:gd name="connsiteY2" fmla="*/ 16196 h 34893"/>
                <a:gd name="connsiteX3" fmla="*/ 17632 w 34879"/>
                <a:gd name="connsiteY3" fmla="*/ 3 h 34893"/>
                <a:gd name="connsiteX4" fmla="*/ 34872 w 34879"/>
                <a:gd name="connsiteY4" fmla="*/ 18005 h 3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9" h="34893">
                  <a:moveTo>
                    <a:pt x="34872" y="18005"/>
                  </a:moveTo>
                  <a:cubicBezTo>
                    <a:pt x="34586" y="27340"/>
                    <a:pt x="25823" y="35436"/>
                    <a:pt x="16584" y="34865"/>
                  </a:cubicBezTo>
                  <a:cubicBezTo>
                    <a:pt x="7250" y="34388"/>
                    <a:pt x="-1037" y="25435"/>
                    <a:pt x="106" y="16196"/>
                  </a:cubicBezTo>
                  <a:cubicBezTo>
                    <a:pt x="1344" y="6194"/>
                    <a:pt x="7440" y="384"/>
                    <a:pt x="17632" y="3"/>
                  </a:cubicBezTo>
                  <a:cubicBezTo>
                    <a:pt x="26966" y="-187"/>
                    <a:pt x="35158" y="8766"/>
                    <a:pt x="34872" y="18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54C1813-37A3-4E06-A10D-8940209D6043}"/>
                </a:ext>
              </a:extLst>
            </p:cNvPr>
            <p:cNvSpPr/>
            <p:nvPr/>
          </p:nvSpPr>
          <p:spPr>
            <a:xfrm>
              <a:off x="2646976" y="4838385"/>
              <a:ext cx="34793" cy="34896"/>
            </a:xfrm>
            <a:custGeom>
              <a:avLst/>
              <a:gdLst>
                <a:gd name="connsiteX0" fmla="*/ 16879 w 34793"/>
                <a:gd name="connsiteY0" fmla="*/ 34889 h 34896"/>
                <a:gd name="connsiteX1" fmla="*/ 20 w 34793"/>
                <a:gd name="connsiteY1" fmla="*/ 16506 h 34896"/>
                <a:gd name="connsiteX2" fmla="*/ 18689 w 34793"/>
                <a:gd name="connsiteY2" fmla="*/ 123 h 34896"/>
                <a:gd name="connsiteX3" fmla="*/ 34786 w 34793"/>
                <a:gd name="connsiteY3" fmla="*/ 17649 h 34896"/>
                <a:gd name="connsiteX4" fmla="*/ 16879 w 34793"/>
                <a:gd name="connsiteY4" fmla="*/ 34889 h 3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3" h="34896">
                  <a:moveTo>
                    <a:pt x="16879" y="34889"/>
                  </a:moveTo>
                  <a:cubicBezTo>
                    <a:pt x="7545" y="34508"/>
                    <a:pt x="-456" y="25841"/>
                    <a:pt x="20" y="16506"/>
                  </a:cubicBezTo>
                  <a:cubicBezTo>
                    <a:pt x="592" y="7172"/>
                    <a:pt x="9450" y="-1115"/>
                    <a:pt x="18689" y="123"/>
                  </a:cubicBezTo>
                  <a:cubicBezTo>
                    <a:pt x="28690" y="1457"/>
                    <a:pt x="34501" y="7457"/>
                    <a:pt x="34786" y="17649"/>
                  </a:cubicBezTo>
                  <a:cubicBezTo>
                    <a:pt x="35072" y="27079"/>
                    <a:pt x="26214" y="35175"/>
                    <a:pt x="16879" y="34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D23FA29-52B5-43B6-AEEA-7C6173B8046D}"/>
                </a:ext>
              </a:extLst>
            </p:cNvPr>
            <p:cNvSpPr/>
            <p:nvPr/>
          </p:nvSpPr>
          <p:spPr>
            <a:xfrm>
              <a:off x="3394267" y="5765188"/>
              <a:ext cx="34827" cy="34887"/>
            </a:xfrm>
            <a:custGeom>
              <a:avLst/>
              <a:gdLst>
                <a:gd name="connsiteX0" fmla="*/ 16920 w 34827"/>
                <a:gd name="connsiteY0" fmla="*/ 7 h 34887"/>
                <a:gd name="connsiteX1" fmla="*/ 34827 w 34827"/>
                <a:gd name="connsiteY1" fmla="*/ 17343 h 34887"/>
                <a:gd name="connsiteX2" fmla="*/ 17206 w 34827"/>
                <a:gd name="connsiteY2" fmla="*/ 34869 h 34887"/>
                <a:gd name="connsiteX3" fmla="*/ 61 w 34827"/>
                <a:gd name="connsiteY3" fmla="*/ 18295 h 34887"/>
                <a:gd name="connsiteX4" fmla="*/ 16920 w 34827"/>
                <a:gd name="connsiteY4" fmla="*/ 7 h 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" h="34887">
                  <a:moveTo>
                    <a:pt x="16920" y="7"/>
                  </a:moveTo>
                  <a:cubicBezTo>
                    <a:pt x="26254" y="-278"/>
                    <a:pt x="34732" y="7913"/>
                    <a:pt x="34827" y="17343"/>
                  </a:cubicBezTo>
                  <a:cubicBezTo>
                    <a:pt x="34922" y="26772"/>
                    <a:pt x="26540" y="35345"/>
                    <a:pt x="17206" y="34869"/>
                  </a:cubicBezTo>
                  <a:cubicBezTo>
                    <a:pt x="7109" y="34297"/>
                    <a:pt x="1108" y="28392"/>
                    <a:pt x="61" y="18295"/>
                  </a:cubicBezTo>
                  <a:cubicBezTo>
                    <a:pt x="-797" y="8961"/>
                    <a:pt x="7585" y="293"/>
                    <a:pt x="16920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98E3337-4FC1-4C94-9C89-5A8A67F32F35}"/>
                </a:ext>
              </a:extLst>
            </p:cNvPr>
            <p:cNvSpPr/>
            <p:nvPr/>
          </p:nvSpPr>
          <p:spPr>
            <a:xfrm>
              <a:off x="3357335" y="5646324"/>
              <a:ext cx="34805" cy="34825"/>
            </a:xfrm>
            <a:custGeom>
              <a:avLst/>
              <a:gdLst>
                <a:gd name="connsiteX0" fmla="*/ 34803 w 34805"/>
                <a:gd name="connsiteY0" fmla="*/ 17716 h 34825"/>
                <a:gd name="connsiteX1" fmla="*/ 16800 w 34805"/>
                <a:gd name="connsiteY1" fmla="*/ 34766 h 34825"/>
                <a:gd name="connsiteX2" fmla="*/ 36 w 34805"/>
                <a:gd name="connsiteY2" fmla="*/ 17812 h 34825"/>
                <a:gd name="connsiteX3" fmla="*/ 17277 w 34805"/>
                <a:gd name="connsiteY3" fmla="*/ 0 h 34825"/>
                <a:gd name="connsiteX4" fmla="*/ 34803 w 34805"/>
                <a:gd name="connsiteY4" fmla="*/ 17716 h 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5" h="34825">
                  <a:moveTo>
                    <a:pt x="34803" y="17716"/>
                  </a:moveTo>
                  <a:cubicBezTo>
                    <a:pt x="34707" y="27051"/>
                    <a:pt x="26135" y="35623"/>
                    <a:pt x="16800" y="34766"/>
                  </a:cubicBezTo>
                  <a:cubicBezTo>
                    <a:pt x="6704" y="33909"/>
                    <a:pt x="798" y="28004"/>
                    <a:pt x="36" y="17812"/>
                  </a:cubicBezTo>
                  <a:cubicBezTo>
                    <a:pt x="-630" y="8477"/>
                    <a:pt x="7942" y="0"/>
                    <a:pt x="17277" y="0"/>
                  </a:cubicBezTo>
                  <a:cubicBezTo>
                    <a:pt x="26706" y="0"/>
                    <a:pt x="34993" y="8382"/>
                    <a:pt x="34803" y="17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5F4E77C-DCAE-4C4B-8C08-19801C852181}"/>
                </a:ext>
              </a:extLst>
            </p:cNvPr>
            <p:cNvSpPr/>
            <p:nvPr/>
          </p:nvSpPr>
          <p:spPr>
            <a:xfrm>
              <a:off x="3050942" y="5136811"/>
              <a:ext cx="34878" cy="34798"/>
            </a:xfrm>
            <a:custGeom>
              <a:avLst/>
              <a:gdLst>
                <a:gd name="connsiteX0" fmla="*/ 34871 w 34878"/>
                <a:gd name="connsiteY0" fmla="*/ 16975 h 34798"/>
                <a:gd name="connsiteX1" fmla="*/ 17536 w 34878"/>
                <a:gd name="connsiteY1" fmla="*/ 34787 h 34798"/>
                <a:gd name="connsiteX2" fmla="*/ 105 w 34878"/>
                <a:gd name="connsiteY2" fmla="*/ 18499 h 34798"/>
                <a:gd name="connsiteX3" fmla="*/ 16678 w 34878"/>
                <a:gd name="connsiteY3" fmla="*/ 20 h 34798"/>
                <a:gd name="connsiteX4" fmla="*/ 34871 w 34878"/>
                <a:gd name="connsiteY4" fmla="*/ 16975 h 3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" h="34798">
                  <a:moveTo>
                    <a:pt x="34871" y="16975"/>
                  </a:moveTo>
                  <a:cubicBezTo>
                    <a:pt x="35157" y="26309"/>
                    <a:pt x="26870" y="35167"/>
                    <a:pt x="17536" y="34787"/>
                  </a:cubicBezTo>
                  <a:cubicBezTo>
                    <a:pt x="7344" y="34406"/>
                    <a:pt x="1343" y="28500"/>
                    <a:pt x="105" y="18499"/>
                  </a:cubicBezTo>
                  <a:cubicBezTo>
                    <a:pt x="-1038" y="9259"/>
                    <a:pt x="7344" y="401"/>
                    <a:pt x="16678" y="20"/>
                  </a:cubicBezTo>
                  <a:cubicBezTo>
                    <a:pt x="26013" y="-456"/>
                    <a:pt x="34681" y="7545"/>
                    <a:pt x="34871" y="16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22F1F9C-19E7-4B4B-964C-14BE409A7198}"/>
                </a:ext>
              </a:extLst>
            </p:cNvPr>
            <p:cNvSpPr/>
            <p:nvPr/>
          </p:nvSpPr>
          <p:spPr>
            <a:xfrm>
              <a:off x="2802815" y="4922983"/>
              <a:ext cx="34879" cy="34798"/>
            </a:xfrm>
            <a:custGeom>
              <a:avLst/>
              <a:gdLst>
                <a:gd name="connsiteX0" fmla="*/ 34872 w 34879"/>
                <a:gd name="connsiteY0" fmla="*/ 17824 h 34798"/>
                <a:gd name="connsiteX1" fmla="*/ 16584 w 34879"/>
                <a:gd name="connsiteY1" fmla="*/ 34778 h 34798"/>
                <a:gd name="connsiteX2" fmla="*/ 106 w 34879"/>
                <a:gd name="connsiteY2" fmla="*/ 16204 h 34798"/>
                <a:gd name="connsiteX3" fmla="*/ 17632 w 34879"/>
                <a:gd name="connsiteY3" fmla="*/ 12 h 34798"/>
                <a:gd name="connsiteX4" fmla="*/ 34872 w 34879"/>
                <a:gd name="connsiteY4" fmla="*/ 17824 h 3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9" h="34798">
                  <a:moveTo>
                    <a:pt x="34872" y="17824"/>
                  </a:moveTo>
                  <a:cubicBezTo>
                    <a:pt x="34586" y="27158"/>
                    <a:pt x="25919" y="35254"/>
                    <a:pt x="16584" y="34778"/>
                  </a:cubicBezTo>
                  <a:cubicBezTo>
                    <a:pt x="7250" y="34302"/>
                    <a:pt x="-1037" y="25443"/>
                    <a:pt x="106" y="16204"/>
                  </a:cubicBezTo>
                  <a:cubicBezTo>
                    <a:pt x="1344" y="6203"/>
                    <a:pt x="7440" y="393"/>
                    <a:pt x="17632" y="12"/>
                  </a:cubicBezTo>
                  <a:cubicBezTo>
                    <a:pt x="26871" y="-369"/>
                    <a:pt x="35158" y="8489"/>
                    <a:pt x="34872" y="17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003CC6E-46B6-4DE1-8C05-AD7CA8921B4B}"/>
                </a:ext>
              </a:extLst>
            </p:cNvPr>
            <p:cNvSpPr/>
            <p:nvPr/>
          </p:nvSpPr>
          <p:spPr>
            <a:xfrm>
              <a:off x="2903008" y="4996803"/>
              <a:ext cx="34798" cy="34879"/>
            </a:xfrm>
            <a:custGeom>
              <a:avLst/>
              <a:gdLst>
                <a:gd name="connsiteX0" fmla="*/ 16975 w 34798"/>
                <a:gd name="connsiteY0" fmla="*/ 34872 h 34879"/>
                <a:gd name="connsiteX1" fmla="*/ 20 w 34798"/>
                <a:gd name="connsiteY1" fmla="*/ 16584 h 34879"/>
                <a:gd name="connsiteX2" fmla="*/ 18594 w 34798"/>
                <a:gd name="connsiteY2" fmla="*/ 106 h 34879"/>
                <a:gd name="connsiteX3" fmla="*/ 34786 w 34798"/>
                <a:gd name="connsiteY3" fmla="*/ 17632 h 34879"/>
                <a:gd name="connsiteX4" fmla="*/ 16975 w 34798"/>
                <a:gd name="connsiteY4" fmla="*/ 34872 h 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" h="34879">
                  <a:moveTo>
                    <a:pt x="16975" y="34872"/>
                  </a:moveTo>
                  <a:cubicBezTo>
                    <a:pt x="7640" y="34587"/>
                    <a:pt x="-456" y="25919"/>
                    <a:pt x="20" y="16584"/>
                  </a:cubicBezTo>
                  <a:cubicBezTo>
                    <a:pt x="496" y="7250"/>
                    <a:pt x="9354" y="-1037"/>
                    <a:pt x="18594" y="106"/>
                  </a:cubicBezTo>
                  <a:cubicBezTo>
                    <a:pt x="28595" y="1344"/>
                    <a:pt x="34405" y="7440"/>
                    <a:pt x="34786" y="17632"/>
                  </a:cubicBezTo>
                  <a:cubicBezTo>
                    <a:pt x="35167" y="26966"/>
                    <a:pt x="26309" y="35158"/>
                    <a:pt x="16975" y="34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1E34673-CAD0-4F63-91B2-CDAF0A67BFEE}"/>
                </a:ext>
              </a:extLst>
            </p:cNvPr>
            <p:cNvSpPr/>
            <p:nvPr/>
          </p:nvSpPr>
          <p:spPr>
            <a:xfrm>
              <a:off x="3278008" y="5461527"/>
              <a:ext cx="34798" cy="34880"/>
            </a:xfrm>
            <a:custGeom>
              <a:avLst/>
              <a:gdLst>
                <a:gd name="connsiteX0" fmla="*/ 16974 w 34798"/>
                <a:gd name="connsiteY0" fmla="*/ 34873 h 34880"/>
                <a:gd name="connsiteX1" fmla="*/ 20 w 34798"/>
                <a:gd name="connsiteY1" fmla="*/ 16585 h 34880"/>
                <a:gd name="connsiteX2" fmla="*/ 18594 w 34798"/>
                <a:gd name="connsiteY2" fmla="*/ 107 h 34880"/>
                <a:gd name="connsiteX3" fmla="*/ 34786 w 34798"/>
                <a:gd name="connsiteY3" fmla="*/ 17633 h 34880"/>
                <a:gd name="connsiteX4" fmla="*/ 16974 w 34798"/>
                <a:gd name="connsiteY4" fmla="*/ 34873 h 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" h="34880">
                  <a:moveTo>
                    <a:pt x="16974" y="34873"/>
                  </a:moveTo>
                  <a:cubicBezTo>
                    <a:pt x="7640" y="34587"/>
                    <a:pt x="-456" y="25920"/>
                    <a:pt x="20" y="16585"/>
                  </a:cubicBezTo>
                  <a:cubicBezTo>
                    <a:pt x="496" y="7156"/>
                    <a:pt x="9354" y="-1036"/>
                    <a:pt x="18594" y="107"/>
                  </a:cubicBezTo>
                  <a:cubicBezTo>
                    <a:pt x="28595" y="1345"/>
                    <a:pt x="34405" y="7441"/>
                    <a:pt x="34786" y="17633"/>
                  </a:cubicBezTo>
                  <a:cubicBezTo>
                    <a:pt x="35167" y="26967"/>
                    <a:pt x="26309" y="35159"/>
                    <a:pt x="16974" y="34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A313C60-ED58-493A-AD5E-F9F4501DC457}"/>
                </a:ext>
              </a:extLst>
            </p:cNvPr>
            <p:cNvSpPr/>
            <p:nvPr/>
          </p:nvSpPr>
          <p:spPr>
            <a:xfrm>
              <a:off x="3323396" y="5525482"/>
              <a:ext cx="34165" cy="33784"/>
            </a:xfrm>
            <a:custGeom>
              <a:avLst/>
              <a:gdLst>
                <a:gd name="connsiteX0" fmla="*/ 34165 w 34165"/>
                <a:gd name="connsiteY0" fmla="*/ 17782 h 33784"/>
                <a:gd name="connsiteX1" fmla="*/ 16354 w 34165"/>
                <a:gd name="connsiteY1" fmla="*/ 33783 h 33784"/>
                <a:gd name="connsiteX2" fmla="*/ 161 w 34165"/>
                <a:gd name="connsiteY2" fmla="*/ 15305 h 33784"/>
                <a:gd name="connsiteX3" fmla="*/ 18259 w 34165"/>
                <a:gd name="connsiteY3" fmla="*/ 65 h 33784"/>
                <a:gd name="connsiteX4" fmla="*/ 34165 w 34165"/>
                <a:gd name="connsiteY4" fmla="*/ 17782 h 3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5" h="33784">
                  <a:moveTo>
                    <a:pt x="34165" y="17782"/>
                  </a:moveTo>
                  <a:cubicBezTo>
                    <a:pt x="32165" y="27592"/>
                    <a:pt x="26736" y="33688"/>
                    <a:pt x="16354" y="33783"/>
                  </a:cubicBezTo>
                  <a:cubicBezTo>
                    <a:pt x="7019" y="33879"/>
                    <a:pt x="-1268" y="24449"/>
                    <a:pt x="161" y="15305"/>
                  </a:cubicBezTo>
                  <a:cubicBezTo>
                    <a:pt x="1780" y="5304"/>
                    <a:pt x="8067" y="-697"/>
                    <a:pt x="18259" y="65"/>
                  </a:cubicBezTo>
                  <a:cubicBezTo>
                    <a:pt x="28355" y="922"/>
                    <a:pt x="33403" y="7685"/>
                    <a:pt x="34165" y="17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07482B9-3C0A-4197-B81E-543D612A2068}"/>
                </a:ext>
              </a:extLst>
            </p:cNvPr>
            <p:cNvSpPr/>
            <p:nvPr/>
          </p:nvSpPr>
          <p:spPr>
            <a:xfrm>
              <a:off x="2758394" y="4857082"/>
              <a:ext cx="33764" cy="34061"/>
            </a:xfrm>
            <a:custGeom>
              <a:avLst/>
              <a:gdLst>
                <a:gd name="connsiteX0" fmla="*/ 17095 w 33764"/>
                <a:gd name="connsiteY0" fmla="*/ 0 h 34061"/>
                <a:gd name="connsiteX1" fmla="*/ 33764 w 33764"/>
                <a:gd name="connsiteY1" fmla="*/ 16954 h 34061"/>
                <a:gd name="connsiteX2" fmla="*/ 17476 w 33764"/>
                <a:gd name="connsiteY2" fmla="*/ 34004 h 34061"/>
                <a:gd name="connsiteX3" fmla="*/ 45 w 33764"/>
                <a:gd name="connsiteY3" fmla="*/ 16669 h 34061"/>
                <a:gd name="connsiteX4" fmla="*/ 17095 w 33764"/>
                <a:gd name="connsiteY4" fmla="*/ 0 h 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4" h="34061">
                  <a:moveTo>
                    <a:pt x="17095" y="0"/>
                  </a:moveTo>
                  <a:cubicBezTo>
                    <a:pt x="27001" y="1524"/>
                    <a:pt x="33669" y="6763"/>
                    <a:pt x="33764" y="16954"/>
                  </a:cubicBezTo>
                  <a:cubicBezTo>
                    <a:pt x="33859" y="27051"/>
                    <a:pt x="27573" y="33147"/>
                    <a:pt x="17476" y="34004"/>
                  </a:cubicBezTo>
                  <a:cubicBezTo>
                    <a:pt x="8237" y="34862"/>
                    <a:pt x="-717" y="25908"/>
                    <a:pt x="45" y="16669"/>
                  </a:cubicBezTo>
                  <a:cubicBezTo>
                    <a:pt x="903" y="6572"/>
                    <a:pt x="7094" y="1334"/>
                    <a:pt x="170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5D16082-49BD-495D-AB8C-1112335FDAA9}"/>
                </a:ext>
              </a:extLst>
            </p:cNvPr>
            <p:cNvSpPr/>
            <p:nvPr/>
          </p:nvSpPr>
          <p:spPr>
            <a:xfrm>
              <a:off x="2491732" y="4754307"/>
              <a:ext cx="33846" cy="34063"/>
            </a:xfrm>
            <a:custGeom>
              <a:avLst/>
              <a:gdLst>
                <a:gd name="connsiteX0" fmla="*/ 18200 w 33846"/>
                <a:gd name="connsiteY0" fmla="*/ 1 h 34063"/>
                <a:gd name="connsiteX1" fmla="*/ 33821 w 33846"/>
                <a:gd name="connsiteY1" fmla="*/ 16765 h 34063"/>
                <a:gd name="connsiteX2" fmla="*/ 16200 w 33846"/>
                <a:gd name="connsiteY2" fmla="*/ 34005 h 34063"/>
                <a:gd name="connsiteX3" fmla="*/ 7 w 33846"/>
                <a:gd name="connsiteY3" fmla="*/ 16670 h 34063"/>
                <a:gd name="connsiteX4" fmla="*/ 18200 w 33846"/>
                <a:gd name="connsiteY4" fmla="*/ 1 h 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46" h="34063">
                  <a:moveTo>
                    <a:pt x="18200" y="1"/>
                  </a:moveTo>
                  <a:cubicBezTo>
                    <a:pt x="26868" y="1239"/>
                    <a:pt x="33154" y="6478"/>
                    <a:pt x="33821" y="16765"/>
                  </a:cubicBezTo>
                  <a:cubicBezTo>
                    <a:pt x="34392" y="26099"/>
                    <a:pt x="25439" y="34862"/>
                    <a:pt x="16200" y="34005"/>
                  </a:cubicBezTo>
                  <a:cubicBezTo>
                    <a:pt x="6103" y="32957"/>
                    <a:pt x="293" y="26956"/>
                    <a:pt x="7" y="16670"/>
                  </a:cubicBezTo>
                  <a:cubicBezTo>
                    <a:pt x="-279" y="7716"/>
                    <a:pt x="8103" y="-94"/>
                    <a:pt x="1820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3306AC2-3EA5-4435-8AF1-BF5F4D6A6AF5}"/>
                </a:ext>
              </a:extLst>
            </p:cNvPr>
            <p:cNvSpPr/>
            <p:nvPr/>
          </p:nvSpPr>
          <p:spPr>
            <a:xfrm>
              <a:off x="3196722" y="5277132"/>
              <a:ext cx="33966" cy="33817"/>
            </a:xfrm>
            <a:custGeom>
              <a:avLst/>
              <a:gdLst>
                <a:gd name="connsiteX0" fmla="*/ 33967 w 33966"/>
                <a:gd name="connsiteY0" fmla="*/ 18291 h 33817"/>
                <a:gd name="connsiteX1" fmla="*/ 17203 w 33966"/>
                <a:gd name="connsiteY1" fmla="*/ 33817 h 33817"/>
                <a:gd name="connsiteX2" fmla="*/ 58 w 33966"/>
                <a:gd name="connsiteY2" fmla="*/ 17624 h 33817"/>
                <a:gd name="connsiteX3" fmla="*/ 17393 w 33966"/>
                <a:gd name="connsiteY3" fmla="*/ 3 h 33817"/>
                <a:gd name="connsiteX4" fmla="*/ 33967 w 33966"/>
                <a:gd name="connsiteY4" fmla="*/ 18291 h 3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6" h="33817">
                  <a:moveTo>
                    <a:pt x="33967" y="18291"/>
                  </a:moveTo>
                  <a:cubicBezTo>
                    <a:pt x="32728" y="26959"/>
                    <a:pt x="27394" y="33626"/>
                    <a:pt x="17203" y="33817"/>
                  </a:cubicBezTo>
                  <a:cubicBezTo>
                    <a:pt x="7011" y="33912"/>
                    <a:pt x="1010" y="27626"/>
                    <a:pt x="58" y="17624"/>
                  </a:cubicBezTo>
                  <a:cubicBezTo>
                    <a:pt x="-800" y="8385"/>
                    <a:pt x="8059" y="-187"/>
                    <a:pt x="17393" y="3"/>
                  </a:cubicBezTo>
                  <a:cubicBezTo>
                    <a:pt x="26156" y="194"/>
                    <a:pt x="33967" y="8290"/>
                    <a:pt x="33967" y="18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DE2F7A7-68CD-4889-805A-566321B68225}"/>
                </a:ext>
              </a:extLst>
            </p:cNvPr>
            <p:cNvSpPr/>
            <p:nvPr/>
          </p:nvSpPr>
          <p:spPr>
            <a:xfrm>
              <a:off x="2547118" y="4765070"/>
              <a:ext cx="34156" cy="33765"/>
            </a:xfrm>
            <a:custGeom>
              <a:avLst/>
              <a:gdLst>
                <a:gd name="connsiteX0" fmla="*/ 34157 w 34156"/>
                <a:gd name="connsiteY0" fmla="*/ 16670 h 33765"/>
                <a:gd name="connsiteX1" fmla="*/ 17392 w 34156"/>
                <a:gd name="connsiteY1" fmla="*/ 33720 h 33765"/>
                <a:gd name="connsiteX2" fmla="*/ 57 w 34156"/>
                <a:gd name="connsiteY2" fmla="*/ 16289 h 33765"/>
                <a:gd name="connsiteX3" fmla="*/ 17202 w 34156"/>
                <a:gd name="connsiteY3" fmla="*/ 1 h 33765"/>
                <a:gd name="connsiteX4" fmla="*/ 34157 w 34156"/>
                <a:gd name="connsiteY4" fmla="*/ 16670 h 3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6" h="33765">
                  <a:moveTo>
                    <a:pt x="34157" y="16670"/>
                  </a:moveTo>
                  <a:cubicBezTo>
                    <a:pt x="32823" y="26671"/>
                    <a:pt x="27584" y="32958"/>
                    <a:pt x="17392" y="33720"/>
                  </a:cubicBezTo>
                  <a:cubicBezTo>
                    <a:pt x="8153" y="34482"/>
                    <a:pt x="-800" y="25528"/>
                    <a:pt x="57" y="16289"/>
                  </a:cubicBezTo>
                  <a:cubicBezTo>
                    <a:pt x="914" y="6193"/>
                    <a:pt x="7010" y="-94"/>
                    <a:pt x="17202" y="1"/>
                  </a:cubicBezTo>
                  <a:cubicBezTo>
                    <a:pt x="27394" y="96"/>
                    <a:pt x="32633" y="6764"/>
                    <a:pt x="34157" y="16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C8748E5-61D4-4659-B08A-776EBB9D32E1}"/>
                </a:ext>
              </a:extLst>
            </p:cNvPr>
            <p:cNvSpPr/>
            <p:nvPr/>
          </p:nvSpPr>
          <p:spPr>
            <a:xfrm>
              <a:off x="2858695" y="4931435"/>
              <a:ext cx="34141" cy="33666"/>
            </a:xfrm>
            <a:custGeom>
              <a:avLst/>
              <a:gdLst>
                <a:gd name="connsiteX0" fmla="*/ 34142 w 34141"/>
                <a:gd name="connsiteY0" fmla="*/ 17373 h 33666"/>
                <a:gd name="connsiteX1" fmla="*/ 16711 w 34141"/>
                <a:gd name="connsiteY1" fmla="*/ 33660 h 33666"/>
                <a:gd name="connsiteX2" fmla="*/ 138 w 34141"/>
                <a:gd name="connsiteY2" fmla="*/ 15563 h 33666"/>
                <a:gd name="connsiteX3" fmla="*/ 17949 w 34141"/>
                <a:gd name="connsiteY3" fmla="*/ 37 h 33666"/>
                <a:gd name="connsiteX4" fmla="*/ 34142 w 34141"/>
                <a:gd name="connsiteY4" fmla="*/ 17373 h 3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41" h="33666">
                  <a:moveTo>
                    <a:pt x="34142" y="17373"/>
                  </a:moveTo>
                  <a:cubicBezTo>
                    <a:pt x="32332" y="27183"/>
                    <a:pt x="26998" y="33374"/>
                    <a:pt x="16711" y="33660"/>
                  </a:cubicBezTo>
                  <a:cubicBezTo>
                    <a:pt x="7377" y="33946"/>
                    <a:pt x="-1196" y="24707"/>
                    <a:pt x="138" y="15563"/>
                  </a:cubicBezTo>
                  <a:cubicBezTo>
                    <a:pt x="1471" y="5562"/>
                    <a:pt x="7758" y="-535"/>
                    <a:pt x="17949" y="37"/>
                  </a:cubicBezTo>
                  <a:cubicBezTo>
                    <a:pt x="27951" y="608"/>
                    <a:pt x="33189" y="7371"/>
                    <a:pt x="34142" y="17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2B07FE7-9FCD-4AFC-9E44-DCD47F2972A1}"/>
                </a:ext>
              </a:extLst>
            </p:cNvPr>
            <p:cNvSpPr/>
            <p:nvPr/>
          </p:nvSpPr>
          <p:spPr>
            <a:xfrm>
              <a:off x="2602799" y="4772595"/>
              <a:ext cx="33682" cy="34134"/>
            </a:xfrm>
            <a:custGeom>
              <a:avLst/>
              <a:gdLst>
                <a:gd name="connsiteX0" fmla="*/ 16384 w 33682"/>
                <a:gd name="connsiteY0" fmla="*/ 0 h 34134"/>
                <a:gd name="connsiteX1" fmla="*/ 33624 w 33682"/>
                <a:gd name="connsiteY1" fmla="*/ 16478 h 34134"/>
                <a:gd name="connsiteX2" fmla="*/ 16479 w 33682"/>
                <a:gd name="connsiteY2" fmla="*/ 34100 h 34134"/>
                <a:gd name="connsiteX3" fmla="*/ 1 w 33682"/>
                <a:gd name="connsiteY3" fmla="*/ 17240 h 34134"/>
                <a:gd name="connsiteX4" fmla="*/ 16384 w 33682"/>
                <a:gd name="connsiteY4" fmla="*/ 0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2" h="34134">
                  <a:moveTo>
                    <a:pt x="16384" y="0"/>
                  </a:moveTo>
                  <a:cubicBezTo>
                    <a:pt x="26290" y="1143"/>
                    <a:pt x="32672" y="6287"/>
                    <a:pt x="33624" y="16478"/>
                  </a:cubicBezTo>
                  <a:cubicBezTo>
                    <a:pt x="34482" y="25622"/>
                    <a:pt x="25719" y="34766"/>
                    <a:pt x="16479" y="34100"/>
                  </a:cubicBezTo>
                  <a:cubicBezTo>
                    <a:pt x="6383" y="33338"/>
                    <a:pt x="96" y="27337"/>
                    <a:pt x="1" y="17240"/>
                  </a:cubicBezTo>
                  <a:cubicBezTo>
                    <a:pt x="-94" y="7048"/>
                    <a:pt x="6478" y="1714"/>
                    <a:pt x="163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0286909-B99F-4DA0-B249-1413D1B75251}"/>
                </a:ext>
              </a:extLst>
            </p:cNvPr>
            <p:cNvSpPr/>
            <p:nvPr/>
          </p:nvSpPr>
          <p:spPr>
            <a:xfrm>
              <a:off x="3106857" y="5147950"/>
              <a:ext cx="34201" cy="33755"/>
            </a:xfrm>
            <a:custGeom>
              <a:avLst/>
              <a:gdLst>
                <a:gd name="connsiteX0" fmla="*/ 34201 w 34201"/>
                <a:gd name="connsiteY0" fmla="*/ 17266 h 33755"/>
                <a:gd name="connsiteX1" fmla="*/ 16866 w 34201"/>
                <a:gd name="connsiteY1" fmla="*/ 33744 h 33755"/>
                <a:gd name="connsiteX2" fmla="*/ 102 w 34201"/>
                <a:gd name="connsiteY2" fmla="*/ 15742 h 33755"/>
                <a:gd name="connsiteX3" fmla="*/ 17723 w 34201"/>
                <a:gd name="connsiteY3" fmla="*/ 26 h 33755"/>
                <a:gd name="connsiteX4" fmla="*/ 34201 w 34201"/>
                <a:gd name="connsiteY4" fmla="*/ 17266 h 3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1" h="33755">
                  <a:moveTo>
                    <a:pt x="34201" y="17266"/>
                  </a:moveTo>
                  <a:cubicBezTo>
                    <a:pt x="32487" y="27077"/>
                    <a:pt x="27153" y="33268"/>
                    <a:pt x="16866" y="33744"/>
                  </a:cubicBezTo>
                  <a:cubicBezTo>
                    <a:pt x="7627" y="34125"/>
                    <a:pt x="-1041" y="24886"/>
                    <a:pt x="102" y="15742"/>
                  </a:cubicBezTo>
                  <a:cubicBezTo>
                    <a:pt x="1435" y="5741"/>
                    <a:pt x="7627" y="-451"/>
                    <a:pt x="17723" y="26"/>
                  </a:cubicBezTo>
                  <a:cubicBezTo>
                    <a:pt x="27915" y="502"/>
                    <a:pt x="33058" y="7265"/>
                    <a:pt x="34201" y="17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F3B30F1-D485-4C34-9FF3-86D949623E02}"/>
                </a:ext>
              </a:extLst>
            </p:cNvPr>
            <p:cNvSpPr/>
            <p:nvPr/>
          </p:nvSpPr>
          <p:spPr>
            <a:xfrm>
              <a:off x="3241607" y="5340286"/>
              <a:ext cx="33662" cy="34169"/>
            </a:xfrm>
            <a:custGeom>
              <a:avLst/>
              <a:gdLst>
                <a:gd name="connsiteX0" fmla="*/ 16894 w 33662"/>
                <a:gd name="connsiteY0" fmla="*/ 0 h 34169"/>
                <a:gd name="connsiteX1" fmla="*/ 33658 w 33662"/>
                <a:gd name="connsiteY1" fmla="*/ 16859 h 34169"/>
                <a:gd name="connsiteX2" fmla="*/ 17561 w 33662"/>
                <a:gd name="connsiteY2" fmla="*/ 34099 h 34169"/>
                <a:gd name="connsiteX3" fmla="*/ 35 w 33662"/>
                <a:gd name="connsiteY3" fmla="*/ 16859 h 34169"/>
                <a:gd name="connsiteX4" fmla="*/ 16894 w 33662"/>
                <a:gd name="connsiteY4" fmla="*/ 0 h 3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62" h="34169">
                  <a:moveTo>
                    <a:pt x="16894" y="0"/>
                  </a:moveTo>
                  <a:cubicBezTo>
                    <a:pt x="26800" y="1429"/>
                    <a:pt x="33468" y="6667"/>
                    <a:pt x="33658" y="16859"/>
                  </a:cubicBezTo>
                  <a:cubicBezTo>
                    <a:pt x="33849" y="27051"/>
                    <a:pt x="27562" y="33052"/>
                    <a:pt x="17561" y="34099"/>
                  </a:cubicBezTo>
                  <a:cubicBezTo>
                    <a:pt x="8322" y="35052"/>
                    <a:pt x="-632" y="26098"/>
                    <a:pt x="35" y="16859"/>
                  </a:cubicBezTo>
                  <a:cubicBezTo>
                    <a:pt x="702" y="6667"/>
                    <a:pt x="6988" y="1429"/>
                    <a:pt x="168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AC8BACA-344F-4923-9D9C-C773130FE8F2}"/>
                </a:ext>
              </a:extLst>
            </p:cNvPr>
            <p:cNvSpPr/>
            <p:nvPr/>
          </p:nvSpPr>
          <p:spPr>
            <a:xfrm>
              <a:off x="2958933" y="5007863"/>
              <a:ext cx="34019" cy="33825"/>
            </a:xfrm>
            <a:custGeom>
              <a:avLst/>
              <a:gdLst>
                <a:gd name="connsiteX0" fmla="*/ 34012 w 34019"/>
                <a:gd name="connsiteY0" fmla="*/ 18574 h 33825"/>
                <a:gd name="connsiteX1" fmla="*/ 16867 w 34019"/>
                <a:gd name="connsiteY1" fmla="*/ 33814 h 33825"/>
                <a:gd name="connsiteX2" fmla="*/ 103 w 34019"/>
                <a:gd name="connsiteY2" fmla="*/ 15812 h 33825"/>
                <a:gd name="connsiteX3" fmla="*/ 17724 w 34019"/>
                <a:gd name="connsiteY3" fmla="*/ 0 h 33825"/>
                <a:gd name="connsiteX4" fmla="*/ 34012 w 34019"/>
                <a:gd name="connsiteY4" fmla="*/ 18574 h 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19" h="33825">
                  <a:moveTo>
                    <a:pt x="34012" y="18574"/>
                  </a:moveTo>
                  <a:cubicBezTo>
                    <a:pt x="32488" y="27241"/>
                    <a:pt x="27154" y="33433"/>
                    <a:pt x="16867" y="33814"/>
                  </a:cubicBezTo>
                  <a:cubicBezTo>
                    <a:pt x="7532" y="34195"/>
                    <a:pt x="-1040" y="24955"/>
                    <a:pt x="103" y="15812"/>
                  </a:cubicBezTo>
                  <a:cubicBezTo>
                    <a:pt x="1436" y="5810"/>
                    <a:pt x="7532" y="95"/>
                    <a:pt x="17724" y="0"/>
                  </a:cubicBezTo>
                  <a:cubicBezTo>
                    <a:pt x="26678" y="0"/>
                    <a:pt x="34298" y="8668"/>
                    <a:pt x="34012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8D76B041-69F6-44A4-8CF8-CCFB9D2E89EB}"/>
                </a:ext>
              </a:extLst>
            </p:cNvPr>
            <p:cNvSpPr/>
            <p:nvPr/>
          </p:nvSpPr>
          <p:spPr>
            <a:xfrm>
              <a:off x="3286434" y="5406668"/>
              <a:ext cx="33981" cy="33846"/>
            </a:xfrm>
            <a:custGeom>
              <a:avLst/>
              <a:gdLst>
                <a:gd name="connsiteX0" fmla="*/ 33980 w 33981"/>
                <a:gd name="connsiteY0" fmla="*/ 18295 h 33846"/>
                <a:gd name="connsiteX1" fmla="*/ 17121 w 33981"/>
                <a:gd name="connsiteY1" fmla="*/ 33821 h 33846"/>
                <a:gd name="connsiteX2" fmla="*/ 71 w 33981"/>
                <a:gd name="connsiteY2" fmla="*/ 16104 h 33846"/>
                <a:gd name="connsiteX3" fmla="*/ 17502 w 33981"/>
                <a:gd name="connsiteY3" fmla="*/ 7 h 33846"/>
                <a:gd name="connsiteX4" fmla="*/ 33980 w 33981"/>
                <a:gd name="connsiteY4" fmla="*/ 18295 h 3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1" h="33846">
                  <a:moveTo>
                    <a:pt x="33980" y="18295"/>
                  </a:moveTo>
                  <a:cubicBezTo>
                    <a:pt x="32647" y="26963"/>
                    <a:pt x="27313" y="33154"/>
                    <a:pt x="17121" y="33821"/>
                  </a:cubicBezTo>
                  <a:cubicBezTo>
                    <a:pt x="7882" y="34392"/>
                    <a:pt x="-881" y="25248"/>
                    <a:pt x="71" y="16104"/>
                  </a:cubicBezTo>
                  <a:cubicBezTo>
                    <a:pt x="1214" y="6103"/>
                    <a:pt x="7310" y="293"/>
                    <a:pt x="17502" y="7"/>
                  </a:cubicBezTo>
                  <a:cubicBezTo>
                    <a:pt x="26265" y="-279"/>
                    <a:pt x="34075" y="8294"/>
                    <a:pt x="33980" y="18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DE4149D-9C7C-4B73-A733-94FCE72CCE91}"/>
                </a:ext>
              </a:extLst>
            </p:cNvPr>
            <p:cNvSpPr/>
            <p:nvPr/>
          </p:nvSpPr>
          <p:spPr>
            <a:xfrm>
              <a:off x="3405332" y="5710224"/>
              <a:ext cx="33954" cy="33883"/>
            </a:xfrm>
            <a:custGeom>
              <a:avLst/>
              <a:gdLst>
                <a:gd name="connsiteX0" fmla="*/ 33954 w 33954"/>
                <a:gd name="connsiteY0" fmla="*/ 17920 h 33883"/>
                <a:gd name="connsiteX1" fmla="*/ 17476 w 33954"/>
                <a:gd name="connsiteY1" fmla="*/ 33826 h 33883"/>
                <a:gd name="connsiteX2" fmla="*/ 45 w 33954"/>
                <a:gd name="connsiteY2" fmla="*/ 16491 h 33883"/>
                <a:gd name="connsiteX3" fmla="*/ 17000 w 33954"/>
                <a:gd name="connsiteY3" fmla="*/ 13 h 33883"/>
                <a:gd name="connsiteX4" fmla="*/ 33954 w 33954"/>
                <a:gd name="connsiteY4" fmla="*/ 17920 h 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4" h="33883">
                  <a:moveTo>
                    <a:pt x="33954" y="17920"/>
                  </a:moveTo>
                  <a:cubicBezTo>
                    <a:pt x="32907" y="26683"/>
                    <a:pt x="27668" y="32969"/>
                    <a:pt x="17476" y="33826"/>
                  </a:cubicBezTo>
                  <a:cubicBezTo>
                    <a:pt x="8237" y="34684"/>
                    <a:pt x="-717" y="25825"/>
                    <a:pt x="45" y="16491"/>
                  </a:cubicBezTo>
                  <a:cubicBezTo>
                    <a:pt x="903" y="6395"/>
                    <a:pt x="6903" y="489"/>
                    <a:pt x="17000" y="13"/>
                  </a:cubicBezTo>
                  <a:cubicBezTo>
                    <a:pt x="25763" y="-368"/>
                    <a:pt x="33764" y="7918"/>
                    <a:pt x="33954" y="17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46D8E615-4550-4567-87F8-718FE18220AC}"/>
                </a:ext>
              </a:extLst>
            </p:cNvPr>
            <p:cNvSpPr/>
            <p:nvPr/>
          </p:nvSpPr>
          <p:spPr>
            <a:xfrm>
              <a:off x="3439609" y="5831646"/>
              <a:ext cx="33777" cy="34134"/>
            </a:xfrm>
            <a:custGeom>
              <a:avLst/>
              <a:gdLst>
                <a:gd name="connsiteX0" fmla="*/ 17394 w 33777"/>
                <a:gd name="connsiteY0" fmla="*/ 34134 h 34134"/>
                <a:gd name="connsiteX1" fmla="*/ 58 w 33777"/>
                <a:gd name="connsiteY1" fmla="*/ 17656 h 34134"/>
                <a:gd name="connsiteX2" fmla="*/ 17203 w 33777"/>
                <a:gd name="connsiteY2" fmla="*/ 35 h 34134"/>
                <a:gd name="connsiteX3" fmla="*/ 33777 w 33777"/>
                <a:gd name="connsiteY3" fmla="*/ 16894 h 34134"/>
                <a:gd name="connsiteX4" fmla="*/ 17394 w 33777"/>
                <a:gd name="connsiteY4" fmla="*/ 34134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7" h="34134">
                  <a:moveTo>
                    <a:pt x="17394" y="34134"/>
                  </a:moveTo>
                  <a:cubicBezTo>
                    <a:pt x="7392" y="32991"/>
                    <a:pt x="1106" y="27848"/>
                    <a:pt x="58" y="17656"/>
                  </a:cubicBezTo>
                  <a:cubicBezTo>
                    <a:pt x="-799" y="8417"/>
                    <a:pt x="7964" y="-632"/>
                    <a:pt x="17203" y="35"/>
                  </a:cubicBezTo>
                  <a:cubicBezTo>
                    <a:pt x="27300" y="797"/>
                    <a:pt x="33681" y="6702"/>
                    <a:pt x="33777" y="16894"/>
                  </a:cubicBezTo>
                  <a:cubicBezTo>
                    <a:pt x="33872" y="27181"/>
                    <a:pt x="27204" y="32515"/>
                    <a:pt x="17394" y="34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6DA9742-985F-4C11-8574-962B3D605354}"/>
                </a:ext>
              </a:extLst>
            </p:cNvPr>
            <p:cNvSpPr/>
            <p:nvPr/>
          </p:nvSpPr>
          <p:spPr>
            <a:xfrm>
              <a:off x="3151932" y="5211031"/>
              <a:ext cx="33703" cy="34070"/>
            </a:xfrm>
            <a:custGeom>
              <a:avLst/>
              <a:gdLst>
                <a:gd name="connsiteX0" fmla="*/ 17701 w 33703"/>
                <a:gd name="connsiteY0" fmla="*/ 0 h 34070"/>
                <a:gd name="connsiteX1" fmla="*/ 33703 w 33703"/>
                <a:gd name="connsiteY1" fmla="*/ 17717 h 34070"/>
                <a:gd name="connsiteX2" fmla="*/ 15225 w 33703"/>
                <a:gd name="connsiteY2" fmla="*/ 33909 h 34070"/>
                <a:gd name="connsiteX3" fmla="*/ 80 w 33703"/>
                <a:gd name="connsiteY3" fmla="*/ 15812 h 34070"/>
                <a:gd name="connsiteX4" fmla="*/ 17701 w 33703"/>
                <a:gd name="connsiteY4" fmla="*/ 0 h 3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3" h="34070">
                  <a:moveTo>
                    <a:pt x="17701" y="0"/>
                  </a:moveTo>
                  <a:cubicBezTo>
                    <a:pt x="27512" y="2000"/>
                    <a:pt x="33608" y="7429"/>
                    <a:pt x="33703" y="17717"/>
                  </a:cubicBezTo>
                  <a:cubicBezTo>
                    <a:pt x="33799" y="27051"/>
                    <a:pt x="24369" y="35338"/>
                    <a:pt x="15225" y="33909"/>
                  </a:cubicBezTo>
                  <a:cubicBezTo>
                    <a:pt x="5319" y="32290"/>
                    <a:pt x="-777" y="26003"/>
                    <a:pt x="80" y="15812"/>
                  </a:cubicBezTo>
                  <a:cubicBezTo>
                    <a:pt x="842" y="5715"/>
                    <a:pt x="7700" y="667"/>
                    <a:pt x="177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BE7AD96-A11F-4BD4-8699-DC644BA6DA42}"/>
                </a:ext>
              </a:extLst>
            </p:cNvPr>
            <p:cNvSpPr/>
            <p:nvPr/>
          </p:nvSpPr>
          <p:spPr>
            <a:xfrm>
              <a:off x="3368490" y="5591174"/>
              <a:ext cx="33755" cy="34202"/>
            </a:xfrm>
            <a:custGeom>
              <a:avLst/>
              <a:gdLst>
                <a:gd name="connsiteX0" fmla="*/ 17266 w 33755"/>
                <a:gd name="connsiteY0" fmla="*/ 0 h 34202"/>
                <a:gd name="connsiteX1" fmla="*/ 33744 w 33755"/>
                <a:gd name="connsiteY1" fmla="*/ 17336 h 34202"/>
                <a:gd name="connsiteX2" fmla="*/ 15742 w 33755"/>
                <a:gd name="connsiteY2" fmla="*/ 34099 h 34202"/>
                <a:gd name="connsiteX3" fmla="*/ 26 w 33755"/>
                <a:gd name="connsiteY3" fmla="*/ 16478 h 34202"/>
                <a:gd name="connsiteX4" fmla="*/ 17266 w 33755"/>
                <a:gd name="connsiteY4" fmla="*/ 0 h 3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5" h="34202">
                  <a:moveTo>
                    <a:pt x="17266" y="0"/>
                  </a:moveTo>
                  <a:cubicBezTo>
                    <a:pt x="27077" y="1714"/>
                    <a:pt x="33268" y="7048"/>
                    <a:pt x="33744" y="17336"/>
                  </a:cubicBezTo>
                  <a:cubicBezTo>
                    <a:pt x="34125" y="26670"/>
                    <a:pt x="24886" y="35243"/>
                    <a:pt x="15742" y="34099"/>
                  </a:cubicBezTo>
                  <a:cubicBezTo>
                    <a:pt x="5741" y="32766"/>
                    <a:pt x="-451" y="26575"/>
                    <a:pt x="26" y="16478"/>
                  </a:cubicBezTo>
                  <a:cubicBezTo>
                    <a:pt x="502" y="6287"/>
                    <a:pt x="7265" y="1048"/>
                    <a:pt x="172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0B009016-BCAB-4E8F-8938-9EA0859A4D73}"/>
                </a:ext>
              </a:extLst>
            </p:cNvPr>
            <p:cNvSpPr/>
            <p:nvPr/>
          </p:nvSpPr>
          <p:spPr>
            <a:xfrm>
              <a:off x="3004088" y="5071014"/>
              <a:ext cx="33777" cy="34134"/>
            </a:xfrm>
            <a:custGeom>
              <a:avLst/>
              <a:gdLst>
                <a:gd name="connsiteX0" fmla="*/ 16384 w 33777"/>
                <a:gd name="connsiteY0" fmla="*/ 0 h 34134"/>
                <a:gd name="connsiteX1" fmla="*/ 33720 w 33777"/>
                <a:gd name="connsiteY1" fmla="*/ 16478 h 34134"/>
                <a:gd name="connsiteX2" fmla="*/ 16575 w 33777"/>
                <a:gd name="connsiteY2" fmla="*/ 34099 h 34134"/>
                <a:gd name="connsiteX3" fmla="*/ 1 w 33777"/>
                <a:gd name="connsiteY3" fmla="*/ 17240 h 34134"/>
                <a:gd name="connsiteX4" fmla="*/ 16384 w 33777"/>
                <a:gd name="connsiteY4" fmla="*/ 0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7" h="34134">
                  <a:moveTo>
                    <a:pt x="16384" y="0"/>
                  </a:moveTo>
                  <a:cubicBezTo>
                    <a:pt x="26385" y="1143"/>
                    <a:pt x="32767" y="6286"/>
                    <a:pt x="33720" y="16478"/>
                  </a:cubicBezTo>
                  <a:cubicBezTo>
                    <a:pt x="34577" y="25717"/>
                    <a:pt x="25814" y="34766"/>
                    <a:pt x="16575" y="34099"/>
                  </a:cubicBezTo>
                  <a:cubicBezTo>
                    <a:pt x="6383" y="33433"/>
                    <a:pt x="96" y="27337"/>
                    <a:pt x="1" y="17240"/>
                  </a:cubicBezTo>
                  <a:cubicBezTo>
                    <a:pt x="-94" y="6953"/>
                    <a:pt x="6478" y="1619"/>
                    <a:pt x="163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642F35A-D22D-4A6F-82EF-91CC1D087E7C}"/>
                </a:ext>
              </a:extLst>
            </p:cNvPr>
            <p:cNvSpPr/>
            <p:nvPr/>
          </p:nvSpPr>
          <p:spPr>
            <a:xfrm>
              <a:off x="3059331" y="5081777"/>
              <a:ext cx="33725" cy="33883"/>
            </a:xfrm>
            <a:custGeom>
              <a:avLst/>
              <a:gdLst>
                <a:gd name="connsiteX0" fmla="*/ 18196 w 33725"/>
                <a:gd name="connsiteY0" fmla="*/ 0 h 33883"/>
                <a:gd name="connsiteX1" fmla="*/ 33722 w 33725"/>
                <a:gd name="connsiteY1" fmla="*/ 16669 h 33883"/>
                <a:gd name="connsiteX2" fmla="*/ 17624 w 33725"/>
                <a:gd name="connsiteY2" fmla="*/ 33814 h 33883"/>
                <a:gd name="connsiteX3" fmla="*/ 3 w 33725"/>
                <a:gd name="connsiteY3" fmla="*/ 16669 h 33883"/>
                <a:gd name="connsiteX4" fmla="*/ 18196 w 33725"/>
                <a:gd name="connsiteY4" fmla="*/ 0 h 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25" h="33883">
                  <a:moveTo>
                    <a:pt x="18196" y="0"/>
                  </a:moveTo>
                  <a:cubicBezTo>
                    <a:pt x="26864" y="1238"/>
                    <a:pt x="33531" y="6477"/>
                    <a:pt x="33722" y="16669"/>
                  </a:cubicBezTo>
                  <a:cubicBezTo>
                    <a:pt x="33912" y="26765"/>
                    <a:pt x="27626" y="32861"/>
                    <a:pt x="17624" y="33814"/>
                  </a:cubicBezTo>
                  <a:cubicBezTo>
                    <a:pt x="8480" y="34766"/>
                    <a:pt x="-187" y="25813"/>
                    <a:pt x="3" y="16669"/>
                  </a:cubicBezTo>
                  <a:cubicBezTo>
                    <a:pt x="194" y="7906"/>
                    <a:pt x="8290" y="0"/>
                    <a:pt x="181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AAE0047-282A-4F38-903B-A20CFAF89365}"/>
                </a:ext>
              </a:extLst>
            </p:cNvPr>
            <p:cNvSpPr/>
            <p:nvPr/>
          </p:nvSpPr>
          <p:spPr>
            <a:xfrm>
              <a:off x="2702918" y="4849366"/>
              <a:ext cx="33995" cy="33927"/>
            </a:xfrm>
            <a:custGeom>
              <a:avLst/>
              <a:gdLst>
                <a:gd name="connsiteX0" fmla="*/ 33994 w 33995"/>
                <a:gd name="connsiteY0" fmla="*/ 18384 h 33927"/>
                <a:gd name="connsiteX1" fmla="*/ 17135 w 33995"/>
                <a:gd name="connsiteY1" fmla="*/ 33910 h 33927"/>
                <a:gd name="connsiteX2" fmla="*/ 85 w 33995"/>
                <a:gd name="connsiteY2" fmla="*/ 16098 h 33927"/>
                <a:gd name="connsiteX3" fmla="*/ 17516 w 33995"/>
                <a:gd name="connsiteY3" fmla="*/ 1 h 33927"/>
                <a:gd name="connsiteX4" fmla="*/ 33994 w 33995"/>
                <a:gd name="connsiteY4" fmla="*/ 18384 h 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5" h="33927">
                  <a:moveTo>
                    <a:pt x="33994" y="18384"/>
                  </a:moveTo>
                  <a:cubicBezTo>
                    <a:pt x="32661" y="27052"/>
                    <a:pt x="27327" y="33338"/>
                    <a:pt x="17135" y="33910"/>
                  </a:cubicBezTo>
                  <a:cubicBezTo>
                    <a:pt x="7801" y="34386"/>
                    <a:pt x="-962" y="25337"/>
                    <a:pt x="85" y="16098"/>
                  </a:cubicBezTo>
                  <a:cubicBezTo>
                    <a:pt x="1228" y="6002"/>
                    <a:pt x="7324" y="191"/>
                    <a:pt x="17516" y="1"/>
                  </a:cubicBezTo>
                  <a:cubicBezTo>
                    <a:pt x="26279" y="-95"/>
                    <a:pt x="34090" y="8383"/>
                    <a:pt x="33994" y="1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4C42E5E-A7FE-4B37-8AFF-A290130F1239}"/>
                </a:ext>
              </a:extLst>
            </p:cNvPr>
            <p:cNvSpPr/>
            <p:nvPr/>
          </p:nvSpPr>
          <p:spPr>
            <a:xfrm>
              <a:off x="3334593" y="5470520"/>
              <a:ext cx="32787" cy="32834"/>
            </a:xfrm>
            <a:custGeom>
              <a:avLst/>
              <a:gdLst>
                <a:gd name="connsiteX0" fmla="*/ 32780 w 32787"/>
                <a:gd name="connsiteY0" fmla="*/ 15974 h 32834"/>
                <a:gd name="connsiteX1" fmla="*/ 16492 w 32787"/>
                <a:gd name="connsiteY1" fmla="*/ 32833 h 32834"/>
                <a:gd name="connsiteX2" fmla="*/ 14 w 32787"/>
                <a:gd name="connsiteY2" fmla="*/ 16165 h 32834"/>
                <a:gd name="connsiteX3" fmla="*/ 15635 w 32787"/>
                <a:gd name="connsiteY3" fmla="*/ 67 h 32834"/>
                <a:gd name="connsiteX4" fmla="*/ 32780 w 32787"/>
                <a:gd name="connsiteY4" fmla="*/ 15974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7" h="32834">
                  <a:moveTo>
                    <a:pt x="32780" y="15974"/>
                  </a:moveTo>
                  <a:cubicBezTo>
                    <a:pt x="33065" y="25214"/>
                    <a:pt x="25731" y="32738"/>
                    <a:pt x="16492" y="32833"/>
                  </a:cubicBezTo>
                  <a:cubicBezTo>
                    <a:pt x="7253" y="32929"/>
                    <a:pt x="-367" y="25404"/>
                    <a:pt x="14" y="16165"/>
                  </a:cubicBezTo>
                  <a:cubicBezTo>
                    <a:pt x="490" y="6449"/>
                    <a:pt x="6014" y="830"/>
                    <a:pt x="15635" y="67"/>
                  </a:cubicBezTo>
                  <a:cubicBezTo>
                    <a:pt x="24874" y="-790"/>
                    <a:pt x="32494" y="6640"/>
                    <a:pt x="32780" y="15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43E956A-3A0D-4E87-A1D9-745735C40F4E}"/>
                </a:ext>
              </a:extLst>
            </p:cNvPr>
            <p:cNvSpPr/>
            <p:nvPr/>
          </p:nvSpPr>
          <p:spPr>
            <a:xfrm>
              <a:off x="3413882" y="5657937"/>
              <a:ext cx="32739" cy="32781"/>
            </a:xfrm>
            <a:custGeom>
              <a:avLst/>
              <a:gdLst>
                <a:gd name="connsiteX0" fmla="*/ 32738 w 32739"/>
                <a:gd name="connsiteY0" fmla="*/ 16581 h 32781"/>
                <a:gd name="connsiteX1" fmla="*/ 15879 w 32739"/>
                <a:gd name="connsiteY1" fmla="*/ 32774 h 32781"/>
                <a:gd name="connsiteX2" fmla="*/ 67 w 32739"/>
                <a:gd name="connsiteY2" fmla="*/ 15534 h 32781"/>
                <a:gd name="connsiteX3" fmla="*/ 16260 w 32739"/>
                <a:gd name="connsiteY3" fmla="*/ 8 h 32781"/>
                <a:gd name="connsiteX4" fmla="*/ 32738 w 32739"/>
                <a:gd name="connsiteY4" fmla="*/ 16581 h 3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9" h="32781">
                  <a:moveTo>
                    <a:pt x="32738" y="16581"/>
                  </a:moveTo>
                  <a:cubicBezTo>
                    <a:pt x="32643" y="25820"/>
                    <a:pt x="25118" y="33060"/>
                    <a:pt x="15879" y="32774"/>
                  </a:cubicBezTo>
                  <a:cubicBezTo>
                    <a:pt x="6640" y="32488"/>
                    <a:pt x="-790" y="24773"/>
                    <a:pt x="67" y="15534"/>
                  </a:cubicBezTo>
                  <a:cubicBezTo>
                    <a:pt x="925" y="5913"/>
                    <a:pt x="6544" y="484"/>
                    <a:pt x="16260" y="8"/>
                  </a:cubicBezTo>
                  <a:cubicBezTo>
                    <a:pt x="25404" y="-278"/>
                    <a:pt x="32833" y="7342"/>
                    <a:pt x="32738" y="16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CDF5D22-704E-4A72-B4BF-E1D7D70A33CC}"/>
                </a:ext>
              </a:extLst>
            </p:cNvPr>
            <p:cNvSpPr/>
            <p:nvPr/>
          </p:nvSpPr>
          <p:spPr>
            <a:xfrm>
              <a:off x="3450766" y="5776864"/>
              <a:ext cx="32715" cy="32741"/>
            </a:xfrm>
            <a:custGeom>
              <a:avLst/>
              <a:gdLst>
                <a:gd name="connsiteX0" fmla="*/ 15475 w 32715"/>
                <a:gd name="connsiteY0" fmla="*/ 32718 h 32741"/>
                <a:gd name="connsiteX1" fmla="*/ 45 w 32715"/>
                <a:gd name="connsiteY1" fmla="*/ 15097 h 32741"/>
                <a:gd name="connsiteX2" fmla="*/ 17952 w 32715"/>
                <a:gd name="connsiteY2" fmla="*/ 143 h 32741"/>
                <a:gd name="connsiteX3" fmla="*/ 32716 w 32715"/>
                <a:gd name="connsiteY3" fmla="*/ 17002 h 32741"/>
                <a:gd name="connsiteX4" fmla="*/ 15475 w 32715"/>
                <a:gd name="connsiteY4" fmla="*/ 32718 h 3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5" h="32741">
                  <a:moveTo>
                    <a:pt x="15475" y="32718"/>
                  </a:moveTo>
                  <a:cubicBezTo>
                    <a:pt x="6236" y="32147"/>
                    <a:pt x="-622" y="24336"/>
                    <a:pt x="45" y="15097"/>
                  </a:cubicBezTo>
                  <a:cubicBezTo>
                    <a:pt x="712" y="5858"/>
                    <a:pt x="8808" y="-1095"/>
                    <a:pt x="17952" y="143"/>
                  </a:cubicBezTo>
                  <a:cubicBezTo>
                    <a:pt x="27572" y="1381"/>
                    <a:pt x="32716" y="7382"/>
                    <a:pt x="32716" y="17002"/>
                  </a:cubicBezTo>
                  <a:cubicBezTo>
                    <a:pt x="32716" y="26146"/>
                    <a:pt x="24714" y="33195"/>
                    <a:pt x="15475" y="3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78BC7E87-93C7-45F0-B0A1-B02A294F32E2}"/>
                </a:ext>
              </a:extLst>
            </p:cNvPr>
            <p:cNvSpPr/>
            <p:nvPr/>
          </p:nvSpPr>
          <p:spPr>
            <a:xfrm>
              <a:off x="2658596" y="4783929"/>
              <a:ext cx="32794" cy="32820"/>
            </a:xfrm>
            <a:custGeom>
              <a:avLst/>
              <a:gdLst>
                <a:gd name="connsiteX0" fmla="*/ 16499 w 32794"/>
                <a:gd name="connsiteY0" fmla="*/ 1 h 32820"/>
                <a:gd name="connsiteX1" fmla="*/ 32787 w 32794"/>
                <a:gd name="connsiteY1" fmla="*/ 16860 h 32820"/>
                <a:gd name="connsiteX2" fmla="*/ 15642 w 32794"/>
                <a:gd name="connsiteY2" fmla="*/ 32767 h 32820"/>
                <a:gd name="connsiteX3" fmla="*/ 21 w 32794"/>
                <a:gd name="connsiteY3" fmla="*/ 16670 h 32820"/>
                <a:gd name="connsiteX4" fmla="*/ 16499 w 32794"/>
                <a:gd name="connsiteY4" fmla="*/ 1 h 3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4" h="32820">
                  <a:moveTo>
                    <a:pt x="16499" y="1"/>
                  </a:moveTo>
                  <a:cubicBezTo>
                    <a:pt x="25738" y="96"/>
                    <a:pt x="33073" y="7621"/>
                    <a:pt x="32787" y="16860"/>
                  </a:cubicBezTo>
                  <a:cubicBezTo>
                    <a:pt x="32501" y="26099"/>
                    <a:pt x="24881" y="33529"/>
                    <a:pt x="15642" y="32767"/>
                  </a:cubicBezTo>
                  <a:cubicBezTo>
                    <a:pt x="6022" y="32005"/>
                    <a:pt x="592" y="26290"/>
                    <a:pt x="21" y="16670"/>
                  </a:cubicBezTo>
                  <a:cubicBezTo>
                    <a:pt x="-455" y="7430"/>
                    <a:pt x="7260" y="-94"/>
                    <a:pt x="1649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A9246DA-1F56-4F45-97B2-7908C3503BCD}"/>
                </a:ext>
              </a:extLst>
            </p:cNvPr>
            <p:cNvSpPr/>
            <p:nvPr/>
          </p:nvSpPr>
          <p:spPr>
            <a:xfrm>
              <a:off x="2814405" y="4868396"/>
              <a:ext cx="32712" cy="32788"/>
            </a:xfrm>
            <a:custGeom>
              <a:avLst/>
              <a:gdLst>
                <a:gd name="connsiteX0" fmla="*/ 32712 w 32712"/>
                <a:gd name="connsiteY0" fmla="*/ 16309 h 32788"/>
                <a:gd name="connsiteX1" fmla="*/ 16138 w 32712"/>
                <a:gd name="connsiteY1" fmla="*/ 32787 h 32788"/>
                <a:gd name="connsiteX2" fmla="*/ 41 w 32712"/>
                <a:gd name="connsiteY2" fmla="*/ 15833 h 32788"/>
                <a:gd name="connsiteX3" fmla="*/ 15948 w 32712"/>
                <a:gd name="connsiteY3" fmla="*/ 21 h 32788"/>
                <a:gd name="connsiteX4" fmla="*/ 32712 w 32712"/>
                <a:gd name="connsiteY4" fmla="*/ 16309 h 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2" h="32788">
                  <a:moveTo>
                    <a:pt x="32712" y="16309"/>
                  </a:moveTo>
                  <a:cubicBezTo>
                    <a:pt x="32807" y="25548"/>
                    <a:pt x="25378" y="32883"/>
                    <a:pt x="16138" y="32787"/>
                  </a:cubicBezTo>
                  <a:cubicBezTo>
                    <a:pt x="6899" y="32692"/>
                    <a:pt x="-626" y="25072"/>
                    <a:pt x="41" y="15833"/>
                  </a:cubicBezTo>
                  <a:cubicBezTo>
                    <a:pt x="708" y="6118"/>
                    <a:pt x="6328" y="688"/>
                    <a:pt x="15948" y="21"/>
                  </a:cubicBezTo>
                  <a:cubicBezTo>
                    <a:pt x="25092" y="-455"/>
                    <a:pt x="32712" y="7070"/>
                    <a:pt x="32712" y="1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78D7283-1959-4F84-80CB-BA3303CE4F38}"/>
                </a:ext>
              </a:extLst>
            </p:cNvPr>
            <p:cNvSpPr/>
            <p:nvPr/>
          </p:nvSpPr>
          <p:spPr>
            <a:xfrm>
              <a:off x="2914723" y="4942331"/>
              <a:ext cx="32791" cy="32807"/>
            </a:xfrm>
            <a:custGeom>
              <a:avLst/>
              <a:gdLst>
                <a:gd name="connsiteX0" fmla="*/ 32787 w 32791"/>
                <a:gd name="connsiteY0" fmla="*/ 16764 h 32807"/>
                <a:gd name="connsiteX1" fmla="*/ 15738 w 32791"/>
                <a:gd name="connsiteY1" fmla="*/ 32766 h 32807"/>
                <a:gd name="connsiteX2" fmla="*/ 21 w 32791"/>
                <a:gd name="connsiteY2" fmla="*/ 16764 h 32807"/>
                <a:gd name="connsiteX3" fmla="*/ 16309 w 32791"/>
                <a:gd name="connsiteY3" fmla="*/ 0 h 32807"/>
                <a:gd name="connsiteX4" fmla="*/ 32787 w 32791"/>
                <a:gd name="connsiteY4" fmla="*/ 16764 h 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1" h="32807">
                  <a:moveTo>
                    <a:pt x="32787" y="16764"/>
                  </a:moveTo>
                  <a:cubicBezTo>
                    <a:pt x="32597" y="26003"/>
                    <a:pt x="24977" y="33433"/>
                    <a:pt x="15738" y="32766"/>
                  </a:cubicBezTo>
                  <a:cubicBezTo>
                    <a:pt x="6117" y="32004"/>
                    <a:pt x="593" y="26384"/>
                    <a:pt x="21" y="16764"/>
                  </a:cubicBezTo>
                  <a:cubicBezTo>
                    <a:pt x="-455" y="7525"/>
                    <a:pt x="7070" y="0"/>
                    <a:pt x="16309" y="0"/>
                  </a:cubicBezTo>
                  <a:cubicBezTo>
                    <a:pt x="25644" y="0"/>
                    <a:pt x="32978" y="7525"/>
                    <a:pt x="32787" y="16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39454AB-10D4-404F-BFBA-25A77456949E}"/>
                </a:ext>
              </a:extLst>
            </p:cNvPr>
            <p:cNvSpPr/>
            <p:nvPr/>
          </p:nvSpPr>
          <p:spPr>
            <a:xfrm>
              <a:off x="3015509" y="5016340"/>
              <a:ext cx="32048" cy="32470"/>
            </a:xfrm>
            <a:custGeom>
              <a:avLst/>
              <a:gdLst>
                <a:gd name="connsiteX0" fmla="*/ 16012 w 32048"/>
                <a:gd name="connsiteY0" fmla="*/ 0 h 32470"/>
                <a:gd name="connsiteX1" fmla="*/ 32014 w 32048"/>
                <a:gd name="connsiteY1" fmla="*/ 16097 h 32470"/>
                <a:gd name="connsiteX2" fmla="*/ 15250 w 32048"/>
                <a:gd name="connsiteY2" fmla="*/ 32385 h 32470"/>
                <a:gd name="connsiteX3" fmla="*/ 10 w 32048"/>
                <a:gd name="connsiteY3" fmla="*/ 15907 h 32470"/>
                <a:gd name="connsiteX4" fmla="*/ 16012 w 32048"/>
                <a:gd name="connsiteY4" fmla="*/ 0 h 3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8" h="32470">
                  <a:moveTo>
                    <a:pt x="16012" y="0"/>
                  </a:moveTo>
                  <a:cubicBezTo>
                    <a:pt x="25346" y="1524"/>
                    <a:pt x="31252" y="6477"/>
                    <a:pt x="32014" y="16097"/>
                  </a:cubicBezTo>
                  <a:cubicBezTo>
                    <a:pt x="32680" y="24670"/>
                    <a:pt x="23727" y="33433"/>
                    <a:pt x="15250" y="32385"/>
                  </a:cubicBezTo>
                  <a:cubicBezTo>
                    <a:pt x="5820" y="31242"/>
                    <a:pt x="-276" y="25527"/>
                    <a:pt x="10" y="15907"/>
                  </a:cubicBezTo>
                  <a:cubicBezTo>
                    <a:pt x="200" y="6477"/>
                    <a:pt x="6677" y="1429"/>
                    <a:pt x="160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1EB283F-3047-45A7-84AB-957F01CCCBA1}"/>
                </a:ext>
              </a:extLst>
            </p:cNvPr>
            <p:cNvSpPr/>
            <p:nvPr/>
          </p:nvSpPr>
          <p:spPr>
            <a:xfrm>
              <a:off x="3380010" y="5535738"/>
              <a:ext cx="31950" cy="33363"/>
            </a:xfrm>
            <a:custGeom>
              <a:avLst/>
              <a:gdLst>
                <a:gd name="connsiteX0" fmla="*/ 12222 w 31950"/>
                <a:gd name="connsiteY0" fmla="*/ 0 h 33363"/>
                <a:gd name="connsiteX1" fmla="*/ 31939 w 31950"/>
                <a:gd name="connsiteY1" fmla="*/ 17431 h 33363"/>
                <a:gd name="connsiteX2" fmla="*/ 14699 w 31950"/>
                <a:gd name="connsiteY2" fmla="*/ 33242 h 33363"/>
                <a:gd name="connsiteX3" fmla="*/ 316 w 31950"/>
                <a:gd name="connsiteY3" fmla="*/ 16478 h 33363"/>
                <a:gd name="connsiteX4" fmla="*/ 12222 w 31950"/>
                <a:gd name="connsiteY4" fmla="*/ 0 h 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50" h="33363">
                  <a:moveTo>
                    <a:pt x="12222" y="0"/>
                  </a:moveTo>
                  <a:cubicBezTo>
                    <a:pt x="25652" y="2667"/>
                    <a:pt x="31558" y="7811"/>
                    <a:pt x="31939" y="17431"/>
                  </a:cubicBezTo>
                  <a:cubicBezTo>
                    <a:pt x="32320" y="26003"/>
                    <a:pt x="23081" y="34480"/>
                    <a:pt x="14699" y="33242"/>
                  </a:cubicBezTo>
                  <a:cubicBezTo>
                    <a:pt x="5364" y="31813"/>
                    <a:pt x="-1589" y="25527"/>
                    <a:pt x="316" y="16478"/>
                  </a:cubicBezTo>
                  <a:cubicBezTo>
                    <a:pt x="1649" y="9811"/>
                    <a:pt x="8793" y="4477"/>
                    <a:pt x="122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7B19C16-C22C-472B-8D68-BFFF2A4E1E30}"/>
                </a:ext>
              </a:extLst>
            </p:cNvPr>
            <p:cNvSpPr/>
            <p:nvPr/>
          </p:nvSpPr>
          <p:spPr>
            <a:xfrm>
              <a:off x="3161801" y="5157756"/>
              <a:ext cx="29836" cy="29939"/>
            </a:xfrm>
            <a:custGeom>
              <a:avLst/>
              <a:gdLst>
                <a:gd name="connsiteX0" fmla="*/ 15357 w 29836"/>
                <a:gd name="connsiteY0" fmla="*/ 29939 h 29939"/>
                <a:gd name="connsiteX1" fmla="*/ 22 w 29836"/>
                <a:gd name="connsiteY1" fmla="*/ 15652 h 29939"/>
                <a:gd name="connsiteX2" fmla="*/ 13833 w 29836"/>
                <a:gd name="connsiteY2" fmla="*/ 31 h 29939"/>
                <a:gd name="connsiteX3" fmla="*/ 29835 w 29836"/>
                <a:gd name="connsiteY3" fmla="*/ 14699 h 29939"/>
                <a:gd name="connsiteX4" fmla="*/ 15357 w 29836"/>
                <a:gd name="connsiteY4" fmla="*/ 29939 h 2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" h="29939">
                  <a:moveTo>
                    <a:pt x="15357" y="29939"/>
                  </a:moveTo>
                  <a:cubicBezTo>
                    <a:pt x="6118" y="29558"/>
                    <a:pt x="403" y="25082"/>
                    <a:pt x="22" y="15652"/>
                  </a:cubicBezTo>
                  <a:cubicBezTo>
                    <a:pt x="-359" y="6413"/>
                    <a:pt x="4308" y="507"/>
                    <a:pt x="13833" y="31"/>
                  </a:cubicBezTo>
                  <a:cubicBezTo>
                    <a:pt x="23739" y="-445"/>
                    <a:pt x="29644" y="4603"/>
                    <a:pt x="29835" y="14699"/>
                  </a:cubicBezTo>
                  <a:cubicBezTo>
                    <a:pt x="29930" y="24129"/>
                    <a:pt x="24596" y="29082"/>
                    <a:pt x="15357" y="299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ACA59D5-D565-4FD0-BECD-A1E33D6E66E9}"/>
                </a:ext>
              </a:extLst>
            </p:cNvPr>
            <p:cNvSpPr/>
            <p:nvPr/>
          </p:nvSpPr>
          <p:spPr>
            <a:xfrm>
              <a:off x="3254185" y="5287226"/>
              <a:ext cx="29938" cy="29744"/>
            </a:xfrm>
            <a:custGeom>
              <a:avLst/>
              <a:gdLst>
                <a:gd name="connsiteX0" fmla="*/ 29939 w 29938"/>
                <a:gd name="connsiteY0" fmla="*/ 14483 h 29744"/>
                <a:gd name="connsiteX1" fmla="*/ 15651 w 29938"/>
                <a:gd name="connsiteY1" fmla="*/ 29723 h 29744"/>
                <a:gd name="connsiteX2" fmla="*/ 30 w 29938"/>
                <a:gd name="connsiteY2" fmla="*/ 15912 h 29744"/>
                <a:gd name="connsiteX3" fmla="*/ 14794 w 29938"/>
                <a:gd name="connsiteY3" fmla="*/ 5 h 29744"/>
                <a:gd name="connsiteX4" fmla="*/ 29939 w 29938"/>
                <a:gd name="connsiteY4" fmla="*/ 14483 h 2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" h="29744">
                  <a:moveTo>
                    <a:pt x="29939" y="14483"/>
                  </a:moveTo>
                  <a:cubicBezTo>
                    <a:pt x="29558" y="23627"/>
                    <a:pt x="25081" y="29342"/>
                    <a:pt x="15651" y="29723"/>
                  </a:cubicBezTo>
                  <a:cubicBezTo>
                    <a:pt x="6412" y="30104"/>
                    <a:pt x="507" y="25341"/>
                    <a:pt x="30" y="15912"/>
                  </a:cubicBezTo>
                  <a:cubicBezTo>
                    <a:pt x="-446" y="6006"/>
                    <a:pt x="4698" y="100"/>
                    <a:pt x="14794" y="5"/>
                  </a:cubicBezTo>
                  <a:cubicBezTo>
                    <a:pt x="24224" y="-185"/>
                    <a:pt x="29177" y="5149"/>
                    <a:pt x="29939" y="1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2A620D1-A602-4236-9649-0C6359009568}"/>
                </a:ext>
              </a:extLst>
            </p:cNvPr>
            <p:cNvSpPr/>
            <p:nvPr/>
          </p:nvSpPr>
          <p:spPr>
            <a:xfrm>
              <a:off x="3209323" y="5223783"/>
              <a:ext cx="29938" cy="29825"/>
            </a:xfrm>
            <a:custGeom>
              <a:avLst/>
              <a:gdLst>
                <a:gd name="connsiteX0" fmla="*/ 29938 w 29938"/>
                <a:gd name="connsiteY0" fmla="*/ 15157 h 29825"/>
                <a:gd name="connsiteX1" fmla="*/ 14889 w 29938"/>
                <a:gd name="connsiteY1" fmla="*/ 29825 h 29825"/>
                <a:gd name="connsiteX2" fmla="*/ 30 w 29938"/>
                <a:gd name="connsiteY2" fmla="*/ 13919 h 29825"/>
                <a:gd name="connsiteX3" fmla="*/ 15556 w 29938"/>
                <a:gd name="connsiteY3" fmla="*/ 12 h 29825"/>
                <a:gd name="connsiteX4" fmla="*/ 29938 w 29938"/>
                <a:gd name="connsiteY4" fmla="*/ 15157 h 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" h="29825">
                  <a:moveTo>
                    <a:pt x="29938" y="15157"/>
                  </a:moveTo>
                  <a:cubicBezTo>
                    <a:pt x="29272" y="24587"/>
                    <a:pt x="24319" y="29825"/>
                    <a:pt x="14889" y="29825"/>
                  </a:cubicBezTo>
                  <a:cubicBezTo>
                    <a:pt x="4792" y="29730"/>
                    <a:pt x="-446" y="23920"/>
                    <a:pt x="30" y="13919"/>
                  </a:cubicBezTo>
                  <a:cubicBezTo>
                    <a:pt x="506" y="4489"/>
                    <a:pt x="6316" y="-274"/>
                    <a:pt x="15556" y="12"/>
                  </a:cubicBezTo>
                  <a:cubicBezTo>
                    <a:pt x="24985" y="298"/>
                    <a:pt x="29557" y="5918"/>
                    <a:pt x="29938" y="15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AE5C43E-E1BE-48FF-8637-FCAECB8F0A06}"/>
                </a:ext>
              </a:extLst>
            </p:cNvPr>
            <p:cNvSpPr/>
            <p:nvPr/>
          </p:nvSpPr>
          <p:spPr>
            <a:xfrm>
              <a:off x="3299162" y="5353234"/>
              <a:ext cx="29824" cy="29724"/>
            </a:xfrm>
            <a:custGeom>
              <a:avLst/>
              <a:gdLst>
                <a:gd name="connsiteX0" fmla="*/ 29824 w 29824"/>
                <a:gd name="connsiteY0" fmla="*/ 14864 h 29724"/>
                <a:gd name="connsiteX1" fmla="*/ 15156 w 29824"/>
                <a:gd name="connsiteY1" fmla="*/ 29724 h 29724"/>
                <a:gd name="connsiteX2" fmla="*/ 11 w 29824"/>
                <a:gd name="connsiteY2" fmla="*/ 14198 h 29724"/>
                <a:gd name="connsiteX3" fmla="*/ 15156 w 29824"/>
                <a:gd name="connsiteY3" fmla="*/ 5 h 29724"/>
                <a:gd name="connsiteX4" fmla="*/ 29824 w 29824"/>
                <a:gd name="connsiteY4" fmla="*/ 14864 h 2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" h="29724">
                  <a:moveTo>
                    <a:pt x="29824" y="14864"/>
                  </a:moveTo>
                  <a:cubicBezTo>
                    <a:pt x="29253" y="24104"/>
                    <a:pt x="24490" y="29628"/>
                    <a:pt x="15156" y="29724"/>
                  </a:cubicBezTo>
                  <a:cubicBezTo>
                    <a:pt x="5059" y="29819"/>
                    <a:pt x="-275" y="24199"/>
                    <a:pt x="11" y="14198"/>
                  </a:cubicBezTo>
                  <a:cubicBezTo>
                    <a:pt x="297" y="4768"/>
                    <a:pt x="5821" y="-185"/>
                    <a:pt x="15156" y="5"/>
                  </a:cubicBezTo>
                  <a:cubicBezTo>
                    <a:pt x="24585" y="101"/>
                    <a:pt x="29253" y="5530"/>
                    <a:pt x="29824" y="1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BEDAC03-A9C6-4031-B6D4-AF73F86B4B11}"/>
                </a:ext>
              </a:extLst>
            </p:cNvPr>
            <p:cNvSpPr/>
            <p:nvPr/>
          </p:nvSpPr>
          <p:spPr>
            <a:xfrm>
              <a:off x="2715468" y="4795837"/>
              <a:ext cx="29831" cy="29952"/>
            </a:xfrm>
            <a:custGeom>
              <a:avLst/>
              <a:gdLst>
                <a:gd name="connsiteX0" fmla="*/ 15062 w 29831"/>
                <a:gd name="connsiteY0" fmla="*/ 0 h 29952"/>
                <a:gd name="connsiteX1" fmla="*/ 29826 w 29831"/>
                <a:gd name="connsiteY1" fmla="*/ 15335 h 29952"/>
                <a:gd name="connsiteX2" fmla="*/ 13729 w 29831"/>
                <a:gd name="connsiteY2" fmla="*/ 29909 h 29952"/>
                <a:gd name="connsiteX3" fmla="*/ 13 w 29831"/>
                <a:gd name="connsiteY3" fmla="*/ 14192 h 29952"/>
                <a:gd name="connsiteX4" fmla="*/ 15062 w 29831"/>
                <a:gd name="connsiteY4" fmla="*/ 0 h 2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1" h="29952">
                  <a:moveTo>
                    <a:pt x="15062" y="0"/>
                  </a:moveTo>
                  <a:cubicBezTo>
                    <a:pt x="24873" y="857"/>
                    <a:pt x="30017" y="5905"/>
                    <a:pt x="29826" y="15335"/>
                  </a:cubicBezTo>
                  <a:cubicBezTo>
                    <a:pt x="29636" y="25432"/>
                    <a:pt x="23635" y="30480"/>
                    <a:pt x="13729" y="29909"/>
                  </a:cubicBezTo>
                  <a:cubicBezTo>
                    <a:pt x="4204" y="29337"/>
                    <a:pt x="-273" y="23336"/>
                    <a:pt x="13" y="14192"/>
                  </a:cubicBezTo>
                  <a:cubicBezTo>
                    <a:pt x="489" y="4667"/>
                    <a:pt x="6395" y="476"/>
                    <a:pt x="1506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DBE4970-4658-42D6-8556-4F573621A79E}"/>
                </a:ext>
              </a:extLst>
            </p:cNvPr>
            <p:cNvSpPr/>
            <p:nvPr/>
          </p:nvSpPr>
          <p:spPr>
            <a:xfrm>
              <a:off x="2927107" y="4888704"/>
              <a:ext cx="29451" cy="29253"/>
            </a:xfrm>
            <a:custGeom>
              <a:avLst/>
              <a:gdLst>
                <a:gd name="connsiteX0" fmla="*/ 29452 w 29451"/>
                <a:gd name="connsiteY0" fmla="*/ 14670 h 29253"/>
                <a:gd name="connsiteX1" fmla="*/ 14212 w 29451"/>
                <a:gd name="connsiteY1" fmla="*/ 29243 h 29253"/>
                <a:gd name="connsiteX2" fmla="*/ 19 w 29451"/>
                <a:gd name="connsiteY2" fmla="*/ 13908 h 29253"/>
                <a:gd name="connsiteX3" fmla="*/ 14402 w 29451"/>
                <a:gd name="connsiteY3" fmla="*/ 1 h 29253"/>
                <a:gd name="connsiteX4" fmla="*/ 29452 w 29451"/>
                <a:gd name="connsiteY4" fmla="*/ 14670 h 2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" h="29253">
                  <a:moveTo>
                    <a:pt x="29452" y="14670"/>
                  </a:moveTo>
                  <a:cubicBezTo>
                    <a:pt x="28404" y="23909"/>
                    <a:pt x="23546" y="29529"/>
                    <a:pt x="14212" y="29243"/>
                  </a:cubicBezTo>
                  <a:cubicBezTo>
                    <a:pt x="4877" y="28957"/>
                    <a:pt x="-362" y="23242"/>
                    <a:pt x="19" y="13908"/>
                  </a:cubicBezTo>
                  <a:cubicBezTo>
                    <a:pt x="305" y="5240"/>
                    <a:pt x="5639" y="97"/>
                    <a:pt x="14402" y="1"/>
                  </a:cubicBezTo>
                  <a:cubicBezTo>
                    <a:pt x="23737" y="-94"/>
                    <a:pt x="28499" y="5526"/>
                    <a:pt x="29452" y="1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FDB3395-B494-4C6D-99C2-E4E8BB0CCC5F}"/>
                </a:ext>
              </a:extLst>
            </p:cNvPr>
            <p:cNvSpPr/>
            <p:nvPr/>
          </p:nvSpPr>
          <p:spPr>
            <a:xfrm>
              <a:off x="3425950" y="5603842"/>
              <a:ext cx="29443" cy="29737"/>
            </a:xfrm>
            <a:custGeom>
              <a:avLst/>
              <a:gdLst>
                <a:gd name="connsiteX0" fmla="*/ 14193 w 29443"/>
                <a:gd name="connsiteY0" fmla="*/ 0 h 29737"/>
                <a:gd name="connsiteX1" fmla="*/ 29433 w 29443"/>
                <a:gd name="connsiteY1" fmla="*/ 15431 h 29737"/>
                <a:gd name="connsiteX2" fmla="*/ 14003 w 29443"/>
                <a:gd name="connsiteY2" fmla="*/ 29718 h 29737"/>
                <a:gd name="connsiteX3" fmla="*/ 1 w 29443"/>
                <a:gd name="connsiteY3" fmla="*/ 15240 h 29737"/>
                <a:gd name="connsiteX4" fmla="*/ 14193 w 29443"/>
                <a:gd name="connsiteY4" fmla="*/ 0 h 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" h="29737">
                  <a:moveTo>
                    <a:pt x="14193" y="0"/>
                  </a:moveTo>
                  <a:cubicBezTo>
                    <a:pt x="24099" y="1048"/>
                    <a:pt x="29719" y="6001"/>
                    <a:pt x="29433" y="15431"/>
                  </a:cubicBezTo>
                  <a:cubicBezTo>
                    <a:pt x="29148" y="24860"/>
                    <a:pt x="23337" y="30099"/>
                    <a:pt x="14003" y="29718"/>
                  </a:cubicBezTo>
                  <a:cubicBezTo>
                    <a:pt x="5240" y="29433"/>
                    <a:pt x="192" y="24003"/>
                    <a:pt x="1" y="15240"/>
                  </a:cubicBezTo>
                  <a:cubicBezTo>
                    <a:pt x="-94" y="5715"/>
                    <a:pt x="5811" y="1238"/>
                    <a:pt x="141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AF87C4EF-11FE-4FDE-99A6-E146F49B677E}"/>
                </a:ext>
              </a:extLst>
            </p:cNvPr>
            <p:cNvSpPr/>
            <p:nvPr/>
          </p:nvSpPr>
          <p:spPr>
            <a:xfrm>
              <a:off x="2971851" y="4954590"/>
              <a:ext cx="29665" cy="29462"/>
            </a:xfrm>
            <a:custGeom>
              <a:avLst/>
              <a:gdLst>
                <a:gd name="connsiteX0" fmla="*/ 29666 w 29665"/>
                <a:gd name="connsiteY0" fmla="*/ 14316 h 29462"/>
                <a:gd name="connsiteX1" fmla="*/ 14807 w 29665"/>
                <a:gd name="connsiteY1" fmla="*/ 29461 h 29462"/>
                <a:gd name="connsiteX2" fmla="*/ 43 w 29665"/>
                <a:gd name="connsiteY2" fmla="*/ 15840 h 29462"/>
                <a:gd name="connsiteX3" fmla="*/ 13950 w 29665"/>
                <a:gd name="connsiteY3" fmla="*/ 29 h 29462"/>
                <a:gd name="connsiteX4" fmla="*/ 29666 w 29665"/>
                <a:gd name="connsiteY4" fmla="*/ 14316 h 2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5" h="29462">
                  <a:moveTo>
                    <a:pt x="29666" y="14316"/>
                  </a:moveTo>
                  <a:cubicBezTo>
                    <a:pt x="28904" y="23555"/>
                    <a:pt x="24332" y="29270"/>
                    <a:pt x="14807" y="29461"/>
                  </a:cubicBezTo>
                  <a:cubicBezTo>
                    <a:pt x="6044" y="29556"/>
                    <a:pt x="519" y="24508"/>
                    <a:pt x="43" y="15840"/>
                  </a:cubicBezTo>
                  <a:cubicBezTo>
                    <a:pt x="-528" y="6505"/>
                    <a:pt x="4615" y="505"/>
                    <a:pt x="13950" y="29"/>
                  </a:cubicBezTo>
                  <a:cubicBezTo>
                    <a:pt x="23379" y="-448"/>
                    <a:pt x="28428" y="5077"/>
                    <a:pt x="29666" y="14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280269C-D9B5-4B77-ADFF-EE2271936370}"/>
                </a:ext>
              </a:extLst>
            </p:cNvPr>
            <p:cNvSpPr/>
            <p:nvPr/>
          </p:nvSpPr>
          <p:spPr>
            <a:xfrm>
              <a:off x="2771107" y="4803933"/>
              <a:ext cx="29450" cy="29642"/>
            </a:xfrm>
            <a:custGeom>
              <a:avLst/>
              <a:gdLst>
                <a:gd name="connsiteX0" fmla="*/ 14954 w 29450"/>
                <a:gd name="connsiteY0" fmla="*/ 0 h 29642"/>
                <a:gd name="connsiteX1" fmla="*/ 29432 w 29450"/>
                <a:gd name="connsiteY1" fmla="*/ 15430 h 29642"/>
                <a:gd name="connsiteX2" fmla="*/ 13906 w 29450"/>
                <a:gd name="connsiteY2" fmla="*/ 29623 h 29642"/>
                <a:gd name="connsiteX3" fmla="*/ 0 w 29450"/>
                <a:gd name="connsiteY3" fmla="*/ 15145 h 29642"/>
                <a:gd name="connsiteX4" fmla="*/ 14954 w 29450"/>
                <a:gd name="connsiteY4" fmla="*/ 0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0" h="29642">
                  <a:moveTo>
                    <a:pt x="14954" y="0"/>
                  </a:moveTo>
                  <a:cubicBezTo>
                    <a:pt x="24194" y="1048"/>
                    <a:pt x="29813" y="6001"/>
                    <a:pt x="29432" y="15430"/>
                  </a:cubicBezTo>
                  <a:cubicBezTo>
                    <a:pt x="29147" y="24860"/>
                    <a:pt x="23241" y="30004"/>
                    <a:pt x="13906" y="29623"/>
                  </a:cubicBezTo>
                  <a:cubicBezTo>
                    <a:pt x="5239" y="29242"/>
                    <a:pt x="95" y="23813"/>
                    <a:pt x="0" y="15145"/>
                  </a:cubicBezTo>
                  <a:cubicBezTo>
                    <a:pt x="0" y="5620"/>
                    <a:pt x="5715" y="857"/>
                    <a:pt x="149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6110E86-6DFF-42B5-B756-0C29CC29FEA1}"/>
                </a:ext>
              </a:extLst>
            </p:cNvPr>
            <p:cNvSpPr/>
            <p:nvPr/>
          </p:nvSpPr>
          <p:spPr>
            <a:xfrm>
              <a:off x="3117055" y="5094350"/>
              <a:ext cx="29442" cy="29652"/>
            </a:xfrm>
            <a:custGeom>
              <a:avLst/>
              <a:gdLst>
                <a:gd name="connsiteX0" fmla="*/ 14859 w 29442"/>
                <a:gd name="connsiteY0" fmla="*/ 0 h 29652"/>
                <a:gd name="connsiteX1" fmla="*/ 29432 w 29442"/>
                <a:gd name="connsiteY1" fmla="*/ 15430 h 29652"/>
                <a:gd name="connsiteX2" fmla="*/ 13906 w 29442"/>
                <a:gd name="connsiteY2" fmla="*/ 29623 h 29652"/>
                <a:gd name="connsiteX3" fmla="*/ 0 w 29442"/>
                <a:gd name="connsiteY3" fmla="*/ 15050 h 29652"/>
                <a:gd name="connsiteX4" fmla="*/ 14859 w 29442"/>
                <a:gd name="connsiteY4" fmla="*/ 0 h 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2" h="29652">
                  <a:moveTo>
                    <a:pt x="14859" y="0"/>
                  </a:moveTo>
                  <a:cubicBezTo>
                    <a:pt x="24098" y="1048"/>
                    <a:pt x="29718" y="6001"/>
                    <a:pt x="29432" y="15430"/>
                  </a:cubicBezTo>
                  <a:cubicBezTo>
                    <a:pt x="29146" y="24860"/>
                    <a:pt x="23241" y="30099"/>
                    <a:pt x="13906" y="29623"/>
                  </a:cubicBezTo>
                  <a:cubicBezTo>
                    <a:pt x="5144" y="29242"/>
                    <a:pt x="0" y="23813"/>
                    <a:pt x="0" y="15050"/>
                  </a:cubicBezTo>
                  <a:cubicBezTo>
                    <a:pt x="0" y="5620"/>
                    <a:pt x="5620" y="857"/>
                    <a:pt x="148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024E038-FEFE-47DC-A2D1-04814014A40A}"/>
                </a:ext>
              </a:extLst>
            </p:cNvPr>
            <p:cNvSpPr/>
            <p:nvPr/>
          </p:nvSpPr>
          <p:spPr>
            <a:xfrm>
              <a:off x="3265032" y="5234368"/>
              <a:ext cx="29288" cy="29528"/>
            </a:xfrm>
            <a:custGeom>
              <a:avLst/>
              <a:gdLst>
                <a:gd name="connsiteX0" fmla="*/ 14043 w 29288"/>
                <a:gd name="connsiteY0" fmla="*/ 0 h 29528"/>
                <a:gd name="connsiteX1" fmla="*/ 29283 w 29288"/>
                <a:gd name="connsiteY1" fmla="*/ 14573 h 29528"/>
                <a:gd name="connsiteX2" fmla="*/ 14615 w 29288"/>
                <a:gd name="connsiteY2" fmla="*/ 29528 h 29528"/>
                <a:gd name="connsiteX3" fmla="*/ 42 w 29288"/>
                <a:gd name="connsiteY3" fmla="*/ 15812 h 29528"/>
                <a:gd name="connsiteX4" fmla="*/ 14043 w 29288"/>
                <a:gd name="connsiteY4" fmla="*/ 0 h 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8" h="29528">
                  <a:moveTo>
                    <a:pt x="14043" y="0"/>
                  </a:moveTo>
                  <a:cubicBezTo>
                    <a:pt x="23187" y="571"/>
                    <a:pt x="29093" y="5143"/>
                    <a:pt x="29283" y="14573"/>
                  </a:cubicBezTo>
                  <a:cubicBezTo>
                    <a:pt x="29474" y="23908"/>
                    <a:pt x="24045" y="29432"/>
                    <a:pt x="14615" y="29528"/>
                  </a:cubicBezTo>
                  <a:cubicBezTo>
                    <a:pt x="5947" y="29623"/>
                    <a:pt x="518" y="24479"/>
                    <a:pt x="42" y="15812"/>
                  </a:cubicBezTo>
                  <a:cubicBezTo>
                    <a:pt x="-530" y="6477"/>
                    <a:pt x="4804" y="1333"/>
                    <a:pt x="1404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F41C2AF-64F9-4F83-B926-47EDA4D5FA47}"/>
                </a:ext>
              </a:extLst>
            </p:cNvPr>
            <p:cNvSpPr/>
            <p:nvPr/>
          </p:nvSpPr>
          <p:spPr>
            <a:xfrm>
              <a:off x="2871500" y="4880703"/>
              <a:ext cx="29719" cy="29443"/>
            </a:xfrm>
            <a:custGeom>
              <a:avLst/>
              <a:gdLst>
                <a:gd name="connsiteX0" fmla="*/ 29719 w 29719"/>
                <a:gd name="connsiteY0" fmla="*/ 14384 h 29443"/>
                <a:gd name="connsiteX1" fmla="*/ 14098 w 29719"/>
                <a:gd name="connsiteY1" fmla="*/ 29433 h 29443"/>
                <a:gd name="connsiteX2" fmla="*/ 1 w 29719"/>
                <a:gd name="connsiteY2" fmla="*/ 15146 h 29443"/>
                <a:gd name="connsiteX3" fmla="*/ 14670 w 29719"/>
                <a:gd name="connsiteY3" fmla="*/ 1 h 29443"/>
                <a:gd name="connsiteX4" fmla="*/ 29719 w 29719"/>
                <a:gd name="connsiteY4" fmla="*/ 14384 h 2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9" h="29443">
                  <a:moveTo>
                    <a:pt x="29719" y="14384"/>
                  </a:moveTo>
                  <a:cubicBezTo>
                    <a:pt x="28576" y="24195"/>
                    <a:pt x="23528" y="29719"/>
                    <a:pt x="14098" y="29433"/>
                  </a:cubicBezTo>
                  <a:cubicBezTo>
                    <a:pt x="5335" y="29148"/>
                    <a:pt x="96" y="23909"/>
                    <a:pt x="1" y="15146"/>
                  </a:cubicBezTo>
                  <a:cubicBezTo>
                    <a:pt x="-94" y="5811"/>
                    <a:pt x="5240" y="96"/>
                    <a:pt x="14670" y="1"/>
                  </a:cubicBezTo>
                  <a:cubicBezTo>
                    <a:pt x="24195" y="-94"/>
                    <a:pt x="28671" y="5907"/>
                    <a:pt x="29719" y="14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B70F626-FCE8-4F44-B2FB-150C1FA6528A}"/>
                </a:ext>
              </a:extLst>
            </p:cNvPr>
            <p:cNvSpPr/>
            <p:nvPr/>
          </p:nvSpPr>
          <p:spPr>
            <a:xfrm>
              <a:off x="3470898" y="5667659"/>
              <a:ext cx="29633" cy="29253"/>
            </a:xfrm>
            <a:custGeom>
              <a:avLst/>
              <a:gdLst>
                <a:gd name="connsiteX0" fmla="*/ 29634 w 29633"/>
                <a:gd name="connsiteY0" fmla="*/ 14670 h 29253"/>
                <a:gd name="connsiteX1" fmla="*/ 14299 w 29633"/>
                <a:gd name="connsiteY1" fmla="*/ 29243 h 29253"/>
                <a:gd name="connsiteX2" fmla="*/ 11 w 29633"/>
                <a:gd name="connsiteY2" fmla="*/ 13908 h 29253"/>
                <a:gd name="connsiteX3" fmla="*/ 14394 w 29633"/>
                <a:gd name="connsiteY3" fmla="*/ 1 h 29253"/>
                <a:gd name="connsiteX4" fmla="*/ 29634 w 29633"/>
                <a:gd name="connsiteY4" fmla="*/ 14670 h 2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" h="29253">
                  <a:moveTo>
                    <a:pt x="29634" y="14670"/>
                  </a:moveTo>
                  <a:cubicBezTo>
                    <a:pt x="28586" y="23909"/>
                    <a:pt x="23728" y="29529"/>
                    <a:pt x="14299" y="29243"/>
                  </a:cubicBezTo>
                  <a:cubicBezTo>
                    <a:pt x="4964" y="28957"/>
                    <a:pt x="-275" y="23242"/>
                    <a:pt x="11" y="13908"/>
                  </a:cubicBezTo>
                  <a:cubicBezTo>
                    <a:pt x="297" y="5240"/>
                    <a:pt x="5631" y="97"/>
                    <a:pt x="14394" y="1"/>
                  </a:cubicBezTo>
                  <a:cubicBezTo>
                    <a:pt x="23919" y="-94"/>
                    <a:pt x="28681" y="5526"/>
                    <a:pt x="29634" y="1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04632FA-2356-4F47-8801-9E1FFAB09A87}"/>
                </a:ext>
              </a:extLst>
            </p:cNvPr>
            <p:cNvSpPr/>
            <p:nvPr/>
          </p:nvSpPr>
          <p:spPr>
            <a:xfrm>
              <a:off x="2615373" y="4719446"/>
              <a:ext cx="29347" cy="29557"/>
            </a:xfrm>
            <a:custGeom>
              <a:avLst/>
              <a:gdLst>
                <a:gd name="connsiteX0" fmla="*/ 14859 w 29347"/>
                <a:gd name="connsiteY0" fmla="*/ 0 h 29557"/>
                <a:gd name="connsiteX1" fmla="*/ 29337 w 29347"/>
                <a:gd name="connsiteY1" fmla="*/ 15430 h 29557"/>
                <a:gd name="connsiteX2" fmla="*/ 13811 w 29347"/>
                <a:gd name="connsiteY2" fmla="*/ 29527 h 29557"/>
                <a:gd name="connsiteX3" fmla="*/ 0 w 29347"/>
                <a:gd name="connsiteY3" fmla="*/ 14954 h 29557"/>
                <a:gd name="connsiteX4" fmla="*/ 14859 w 29347"/>
                <a:gd name="connsiteY4" fmla="*/ 0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7" h="29557">
                  <a:moveTo>
                    <a:pt x="14859" y="0"/>
                  </a:moveTo>
                  <a:cubicBezTo>
                    <a:pt x="24098" y="1048"/>
                    <a:pt x="29623" y="6001"/>
                    <a:pt x="29337" y="15430"/>
                  </a:cubicBezTo>
                  <a:cubicBezTo>
                    <a:pt x="28956" y="24765"/>
                    <a:pt x="23146" y="30004"/>
                    <a:pt x="13811" y="29527"/>
                  </a:cubicBezTo>
                  <a:cubicBezTo>
                    <a:pt x="5143" y="29146"/>
                    <a:pt x="0" y="23717"/>
                    <a:pt x="0" y="14954"/>
                  </a:cubicBezTo>
                  <a:cubicBezTo>
                    <a:pt x="0" y="5524"/>
                    <a:pt x="5715" y="857"/>
                    <a:pt x="148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3F9F9A5-D725-4531-89AE-4AE1D5844354}"/>
                </a:ext>
              </a:extLst>
            </p:cNvPr>
            <p:cNvSpPr/>
            <p:nvPr/>
          </p:nvSpPr>
          <p:spPr>
            <a:xfrm>
              <a:off x="2559824" y="4711445"/>
              <a:ext cx="29452" cy="29622"/>
            </a:xfrm>
            <a:custGeom>
              <a:avLst/>
              <a:gdLst>
                <a:gd name="connsiteX0" fmla="*/ 14306 w 29452"/>
                <a:gd name="connsiteY0" fmla="*/ 0 h 29622"/>
                <a:gd name="connsiteX1" fmla="*/ 29451 w 29452"/>
                <a:gd name="connsiteY1" fmla="*/ 14764 h 29622"/>
                <a:gd name="connsiteX2" fmla="*/ 14592 w 29452"/>
                <a:gd name="connsiteY2" fmla="*/ 29623 h 29622"/>
                <a:gd name="connsiteX3" fmla="*/ 19 w 29452"/>
                <a:gd name="connsiteY3" fmla="*/ 15716 h 29622"/>
                <a:gd name="connsiteX4" fmla="*/ 14306 w 29452"/>
                <a:gd name="connsiteY4" fmla="*/ 0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2" h="29622">
                  <a:moveTo>
                    <a:pt x="14306" y="0"/>
                  </a:moveTo>
                  <a:cubicBezTo>
                    <a:pt x="23546" y="667"/>
                    <a:pt x="29356" y="5334"/>
                    <a:pt x="29451" y="14764"/>
                  </a:cubicBezTo>
                  <a:cubicBezTo>
                    <a:pt x="29546" y="24193"/>
                    <a:pt x="24022" y="29623"/>
                    <a:pt x="14592" y="29623"/>
                  </a:cubicBezTo>
                  <a:cubicBezTo>
                    <a:pt x="5829" y="29623"/>
                    <a:pt x="495" y="24384"/>
                    <a:pt x="19" y="15716"/>
                  </a:cubicBezTo>
                  <a:cubicBezTo>
                    <a:pt x="-362" y="6382"/>
                    <a:pt x="5067" y="1238"/>
                    <a:pt x="1430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FC44163-79F4-4857-801F-8FED1B9101B5}"/>
                </a:ext>
              </a:extLst>
            </p:cNvPr>
            <p:cNvSpPr/>
            <p:nvPr/>
          </p:nvSpPr>
          <p:spPr>
            <a:xfrm>
              <a:off x="2504632" y="4701058"/>
              <a:ext cx="28996" cy="31913"/>
            </a:xfrm>
            <a:custGeom>
              <a:avLst/>
              <a:gdLst>
                <a:gd name="connsiteX0" fmla="*/ 11681 w 28996"/>
                <a:gd name="connsiteY0" fmla="*/ 31913 h 31913"/>
                <a:gd name="connsiteX1" fmla="*/ 251 w 28996"/>
                <a:gd name="connsiteY1" fmla="*/ 14959 h 31913"/>
                <a:gd name="connsiteX2" fmla="*/ 14253 w 28996"/>
                <a:gd name="connsiteY2" fmla="*/ 5 h 31913"/>
                <a:gd name="connsiteX3" fmla="*/ 28826 w 28996"/>
                <a:gd name="connsiteY3" fmla="*/ 14292 h 31913"/>
                <a:gd name="connsiteX4" fmla="*/ 18063 w 28996"/>
                <a:gd name="connsiteY4" fmla="*/ 31723 h 31913"/>
                <a:gd name="connsiteX5" fmla="*/ 11681 w 28996"/>
                <a:gd name="connsiteY5" fmla="*/ 31913 h 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6" h="31913">
                  <a:moveTo>
                    <a:pt x="11681" y="31913"/>
                  </a:moveTo>
                  <a:cubicBezTo>
                    <a:pt x="7681" y="26294"/>
                    <a:pt x="1394" y="21150"/>
                    <a:pt x="251" y="14959"/>
                  </a:cubicBezTo>
                  <a:cubicBezTo>
                    <a:pt x="-1368" y="6101"/>
                    <a:pt x="5014" y="195"/>
                    <a:pt x="14253" y="5"/>
                  </a:cubicBezTo>
                  <a:cubicBezTo>
                    <a:pt x="23492" y="-186"/>
                    <a:pt x="30160" y="5434"/>
                    <a:pt x="28826" y="14292"/>
                  </a:cubicBezTo>
                  <a:cubicBezTo>
                    <a:pt x="27874" y="20484"/>
                    <a:pt x="21873" y="25913"/>
                    <a:pt x="18063" y="31723"/>
                  </a:cubicBezTo>
                  <a:cubicBezTo>
                    <a:pt x="15968" y="31818"/>
                    <a:pt x="13777" y="31913"/>
                    <a:pt x="11681" y="3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06D8C50-CC1B-4C07-9DE7-2D982D8BDB15}"/>
                </a:ext>
              </a:extLst>
            </p:cNvPr>
            <p:cNvSpPr/>
            <p:nvPr/>
          </p:nvSpPr>
          <p:spPr>
            <a:xfrm>
              <a:off x="3460432" y="5723000"/>
              <a:ext cx="29622" cy="29451"/>
            </a:xfrm>
            <a:custGeom>
              <a:avLst/>
              <a:gdLst>
                <a:gd name="connsiteX0" fmla="*/ 29623 w 29622"/>
                <a:gd name="connsiteY0" fmla="*/ 15145 h 29451"/>
                <a:gd name="connsiteX1" fmla="*/ 13906 w 29622"/>
                <a:gd name="connsiteY1" fmla="*/ 29432 h 29451"/>
                <a:gd name="connsiteX2" fmla="*/ 0 w 29622"/>
                <a:gd name="connsiteY2" fmla="*/ 14954 h 29451"/>
                <a:gd name="connsiteX3" fmla="*/ 14859 w 29622"/>
                <a:gd name="connsiteY3" fmla="*/ 0 h 29451"/>
                <a:gd name="connsiteX4" fmla="*/ 29623 w 29622"/>
                <a:gd name="connsiteY4" fmla="*/ 15145 h 2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" h="29451">
                  <a:moveTo>
                    <a:pt x="29623" y="15145"/>
                  </a:moveTo>
                  <a:cubicBezTo>
                    <a:pt x="28384" y="24384"/>
                    <a:pt x="23241" y="29813"/>
                    <a:pt x="13906" y="29432"/>
                  </a:cubicBezTo>
                  <a:cubicBezTo>
                    <a:pt x="5239" y="29051"/>
                    <a:pt x="0" y="23622"/>
                    <a:pt x="0" y="14954"/>
                  </a:cubicBezTo>
                  <a:cubicBezTo>
                    <a:pt x="0" y="5525"/>
                    <a:pt x="5429" y="0"/>
                    <a:pt x="14859" y="0"/>
                  </a:cubicBezTo>
                  <a:cubicBezTo>
                    <a:pt x="24289" y="95"/>
                    <a:pt x="28861" y="6001"/>
                    <a:pt x="29623" y="15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BF5E217-139D-4A99-8254-74780D77B8BE}"/>
                </a:ext>
              </a:extLst>
            </p:cNvPr>
            <p:cNvSpPr/>
            <p:nvPr/>
          </p:nvSpPr>
          <p:spPr>
            <a:xfrm>
              <a:off x="3072259" y="5028532"/>
              <a:ext cx="29365" cy="29622"/>
            </a:xfrm>
            <a:custGeom>
              <a:avLst/>
              <a:gdLst>
                <a:gd name="connsiteX0" fmla="*/ 14221 w 29365"/>
                <a:gd name="connsiteY0" fmla="*/ 29623 h 29622"/>
                <a:gd name="connsiteX1" fmla="*/ 29 w 29365"/>
                <a:gd name="connsiteY1" fmla="*/ 13907 h 29622"/>
                <a:gd name="connsiteX2" fmla="*/ 14507 w 29365"/>
                <a:gd name="connsiteY2" fmla="*/ 0 h 29622"/>
                <a:gd name="connsiteX3" fmla="*/ 29366 w 29365"/>
                <a:gd name="connsiteY3" fmla="*/ 14764 h 29622"/>
                <a:gd name="connsiteX4" fmla="*/ 14221 w 29365"/>
                <a:gd name="connsiteY4" fmla="*/ 29623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65" h="29622">
                  <a:moveTo>
                    <a:pt x="14221" y="29623"/>
                  </a:moveTo>
                  <a:cubicBezTo>
                    <a:pt x="4982" y="28385"/>
                    <a:pt x="-447" y="23336"/>
                    <a:pt x="29" y="13907"/>
                  </a:cubicBezTo>
                  <a:cubicBezTo>
                    <a:pt x="410" y="5239"/>
                    <a:pt x="5744" y="0"/>
                    <a:pt x="14507" y="0"/>
                  </a:cubicBezTo>
                  <a:cubicBezTo>
                    <a:pt x="23841" y="0"/>
                    <a:pt x="29366" y="5429"/>
                    <a:pt x="29366" y="14764"/>
                  </a:cubicBezTo>
                  <a:cubicBezTo>
                    <a:pt x="29271" y="24384"/>
                    <a:pt x="23365" y="28956"/>
                    <a:pt x="14221" y="29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00620FD-99AB-436B-AEDC-F396F547F00A}"/>
                </a:ext>
              </a:extLst>
            </p:cNvPr>
            <p:cNvSpPr/>
            <p:nvPr/>
          </p:nvSpPr>
          <p:spPr>
            <a:xfrm>
              <a:off x="3389089" y="5482779"/>
              <a:ext cx="29622" cy="29356"/>
            </a:xfrm>
            <a:custGeom>
              <a:avLst/>
              <a:gdLst>
                <a:gd name="connsiteX0" fmla="*/ 29623 w 29622"/>
                <a:gd name="connsiteY0" fmla="*/ 14669 h 29356"/>
                <a:gd name="connsiteX1" fmla="*/ 13906 w 29622"/>
                <a:gd name="connsiteY1" fmla="*/ 29337 h 29356"/>
                <a:gd name="connsiteX2" fmla="*/ 0 w 29622"/>
                <a:gd name="connsiteY2" fmla="*/ 14859 h 29356"/>
                <a:gd name="connsiteX3" fmla="*/ 14764 w 29622"/>
                <a:gd name="connsiteY3" fmla="*/ 0 h 29356"/>
                <a:gd name="connsiteX4" fmla="*/ 29623 w 29622"/>
                <a:gd name="connsiteY4" fmla="*/ 14669 h 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" h="29356">
                  <a:moveTo>
                    <a:pt x="29623" y="14669"/>
                  </a:moveTo>
                  <a:cubicBezTo>
                    <a:pt x="28385" y="24384"/>
                    <a:pt x="23241" y="29718"/>
                    <a:pt x="13906" y="29337"/>
                  </a:cubicBezTo>
                  <a:cubicBezTo>
                    <a:pt x="5239" y="28956"/>
                    <a:pt x="0" y="23622"/>
                    <a:pt x="0" y="14859"/>
                  </a:cubicBezTo>
                  <a:cubicBezTo>
                    <a:pt x="0" y="5429"/>
                    <a:pt x="5429" y="0"/>
                    <a:pt x="14764" y="0"/>
                  </a:cubicBezTo>
                  <a:cubicBezTo>
                    <a:pt x="24289" y="0"/>
                    <a:pt x="28766" y="6001"/>
                    <a:pt x="29623" y="14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68CD769-1EAD-43DF-992D-CE0607A36014}"/>
                </a:ext>
              </a:extLst>
            </p:cNvPr>
            <p:cNvSpPr/>
            <p:nvPr/>
          </p:nvSpPr>
          <p:spPr>
            <a:xfrm>
              <a:off x="3344185" y="5419153"/>
              <a:ext cx="29474" cy="29717"/>
            </a:xfrm>
            <a:custGeom>
              <a:avLst/>
              <a:gdLst>
                <a:gd name="connsiteX0" fmla="*/ 14233 w 29474"/>
                <a:gd name="connsiteY0" fmla="*/ 0 h 29717"/>
                <a:gd name="connsiteX1" fmla="*/ 29473 w 29474"/>
                <a:gd name="connsiteY1" fmla="*/ 14764 h 29717"/>
                <a:gd name="connsiteX2" fmla="*/ 14614 w 29474"/>
                <a:gd name="connsiteY2" fmla="*/ 29718 h 29717"/>
                <a:gd name="connsiteX3" fmla="*/ 41 w 29474"/>
                <a:gd name="connsiteY3" fmla="*/ 15812 h 29717"/>
                <a:gd name="connsiteX4" fmla="*/ 14233 w 29474"/>
                <a:gd name="connsiteY4" fmla="*/ 0 h 2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4" h="29717">
                  <a:moveTo>
                    <a:pt x="14233" y="0"/>
                  </a:moveTo>
                  <a:cubicBezTo>
                    <a:pt x="23473" y="667"/>
                    <a:pt x="29378" y="5239"/>
                    <a:pt x="29473" y="14764"/>
                  </a:cubicBezTo>
                  <a:cubicBezTo>
                    <a:pt x="29569" y="24194"/>
                    <a:pt x="24044" y="29623"/>
                    <a:pt x="14614" y="29718"/>
                  </a:cubicBezTo>
                  <a:cubicBezTo>
                    <a:pt x="5851" y="29718"/>
                    <a:pt x="517" y="24479"/>
                    <a:pt x="41" y="15812"/>
                  </a:cubicBezTo>
                  <a:cubicBezTo>
                    <a:pt x="-530" y="6382"/>
                    <a:pt x="4899" y="1238"/>
                    <a:pt x="142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94BF9A5-E755-455B-A63E-32358D7774A0}"/>
                </a:ext>
              </a:extLst>
            </p:cNvPr>
            <p:cNvSpPr/>
            <p:nvPr/>
          </p:nvSpPr>
          <p:spPr>
            <a:xfrm>
              <a:off x="3497266" y="5844253"/>
              <a:ext cx="29460" cy="29665"/>
            </a:xfrm>
            <a:custGeom>
              <a:avLst/>
              <a:gdLst>
                <a:gd name="connsiteX0" fmla="*/ 13648 w 29460"/>
                <a:gd name="connsiteY0" fmla="*/ 0 h 29665"/>
                <a:gd name="connsiteX1" fmla="*/ 29460 w 29460"/>
                <a:gd name="connsiteY1" fmla="*/ 14859 h 29665"/>
                <a:gd name="connsiteX2" fmla="*/ 15839 w 29460"/>
                <a:gd name="connsiteY2" fmla="*/ 29623 h 29665"/>
                <a:gd name="connsiteX3" fmla="*/ 27 w 29460"/>
                <a:gd name="connsiteY3" fmla="*/ 15716 h 29665"/>
                <a:gd name="connsiteX4" fmla="*/ 13648 w 29460"/>
                <a:gd name="connsiteY4" fmla="*/ 0 h 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29665">
                  <a:moveTo>
                    <a:pt x="13648" y="0"/>
                  </a:moveTo>
                  <a:cubicBezTo>
                    <a:pt x="23554" y="762"/>
                    <a:pt x="29364" y="5429"/>
                    <a:pt x="29460" y="14859"/>
                  </a:cubicBezTo>
                  <a:cubicBezTo>
                    <a:pt x="29555" y="23622"/>
                    <a:pt x="24507" y="29146"/>
                    <a:pt x="15839" y="29623"/>
                  </a:cubicBezTo>
                  <a:cubicBezTo>
                    <a:pt x="6504" y="30194"/>
                    <a:pt x="599" y="25051"/>
                    <a:pt x="27" y="15716"/>
                  </a:cubicBezTo>
                  <a:cubicBezTo>
                    <a:pt x="-449" y="6191"/>
                    <a:pt x="5361" y="1429"/>
                    <a:pt x="136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277E1D23-3AF9-4A1F-978B-88672E50FF43}"/>
                </a:ext>
              </a:extLst>
            </p:cNvPr>
            <p:cNvSpPr/>
            <p:nvPr/>
          </p:nvSpPr>
          <p:spPr>
            <a:xfrm>
              <a:off x="3508617" y="5789525"/>
              <a:ext cx="28090" cy="30820"/>
            </a:xfrm>
            <a:custGeom>
              <a:avLst/>
              <a:gdLst>
                <a:gd name="connsiteX0" fmla="*/ 10298 w 28090"/>
                <a:gd name="connsiteY0" fmla="*/ 30535 h 30820"/>
                <a:gd name="connsiteX1" fmla="*/ 106 w 28090"/>
                <a:gd name="connsiteY1" fmla="*/ 13866 h 30820"/>
                <a:gd name="connsiteX2" fmla="*/ 15155 w 28090"/>
                <a:gd name="connsiteY2" fmla="*/ 55 h 30820"/>
                <a:gd name="connsiteX3" fmla="*/ 27728 w 28090"/>
                <a:gd name="connsiteY3" fmla="*/ 15009 h 30820"/>
                <a:gd name="connsiteX4" fmla="*/ 16108 w 28090"/>
                <a:gd name="connsiteY4" fmla="*/ 30821 h 30820"/>
                <a:gd name="connsiteX5" fmla="*/ 10298 w 28090"/>
                <a:gd name="connsiteY5" fmla="*/ 30535 h 3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0" h="30820">
                  <a:moveTo>
                    <a:pt x="10298" y="30535"/>
                  </a:moveTo>
                  <a:cubicBezTo>
                    <a:pt x="6678" y="25011"/>
                    <a:pt x="773" y="19677"/>
                    <a:pt x="106" y="13866"/>
                  </a:cubicBezTo>
                  <a:cubicBezTo>
                    <a:pt x="-942" y="4818"/>
                    <a:pt x="5916" y="-611"/>
                    <a:pt x="15155" y="55"/>
                  </a:cubicBezTo>
                  <a:cubicBezTo>
                    <a:pt x="23823" y="722"/>
                    <a:pt x="29633" y="6818"/>
                    <a:pt x="27728" y="15009"/>
                  </a:cubicBezTo>
                  <a:cubicBezTo>
                    <a:pt x="26395" y="20820"/>
                    <a:pt x="20204" y="25582"/>
                    <a:pt x="16108" y="30821"/>
                  </a:cubicBezTo>
                  <a:cubicBezTo>
                    <a:pt x="14298" y="30726"/>
                    <a:pt x="12298" y="30631"/>
                    <a:pt x="10298" y="30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9BFC7AB-9460-4D30-B2AC-453E938BE506}"/>
                </a:ext>
              </a:extLst>
            </p:cNvPr>
            <p:cNvSpPr/>
            <p:nvPr/>
          </p:nvSpPr>
          <p:spPr>
            <a:xfrm>
              <a:off x="3173100" y="5103109"/>
              <a:ext cx="28076" cy="30674"/>
            </a:xfrm>
            <a:custGeom>
              <a:avLst/>
              <a:gdLst>
                <a:gd name="connsiteX0" fmla="*/ 11488 w 28076"/>
                <a:gd name="connsiteY0" fmla="*/ 30675 h 30674"/>
                <a:gd name="connsiteX1" fmla="*/ 248 w 28076"/>
                <a:gd name="connsiteY1" fmla="*/ 14673 h 30674"/>
                <a:gd name="connsiteX2" fmla="*/ 14441 w 28076"/>
                <a:gd name="connsiteY2" fmla="*/ 4 h 30674"/>
                <a:gd name="connsiteX3" fmla="*/ 27871 w 28076"/>
                <a:gd name="connsiteY3" fmla="*/ 14101 h 30674"/>
                <a:gd name="connsiteX4" fmla="*/ 17298 w 28076"/>
                <a:gd name="connsiteY4" fmla="*/ 30580 h 30674"/>
                <a:gd name="connsiteX5" fmla="*/ 11488 w 28076"/>
                <a:gd name="connsiteY5" fmla="*/ 30675 h 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6" h="30674">
                  <a:moveTo>
                    <a:pt x="11488" y="30675"/>
                  </a:moveTo>
                  <a:cubicBezTo>
                    <a:pt x="7583" y="25341"/>
                    <a:pt x="1296" y="20483"/>
                    <a:pt x="248" y="14673"/>
                  </a:cubicBezTo>
                  <a:cubicBezTo>
                    <a:pt x="-1371" y="5719"/>
                    <a:pt x="5106" y="-186"/>
                    <a:pt x="14441" y="4"/>
                  </a:cubicBezTo>
                  <a:cubicBezTo>
                    <a:pt x="23108" y="100"/>
                    <a:pt x="29300" y="5815"/>
                    <a:pt x="27871" y="14101"/>
                  </a:cubicBezTo>
                  <a:cubicBezTo>
                    <a:pt x="26918" y="20007"/>
                    <a:pt x="21013" y="25055"/>
                    <a:pt x="17298" y="30580"/>
                  </a:cubicBezTo>
                  <a:cubicBezTo>
                    <a:pt x="15488" y="30580"/>
                    <a:pt x="13488" y="30580"/>
                    <a:pt x="11488" y="30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2B8A6602-4CC5-42C9-8ACD-9EC19F47DFD1}"/>
                </a:ext>
              </a:extLst>
            </p:cNvPr>
            <p:cNvSpPr/>
            <p:nvPr/>
          </p:nvSpPr>
          <p:spPr>
            <a:xfrm>
              <a:off x="3516421" y="5734235"/>
              <a:ext cx="28050" cy="30580"/>
            </a:xfrm>
            <a:custGeom>
              <a:avLst/>
              <a:gdLst>
                <a:gd name="connsiteX0" fmla="*/ 10971 w 28050"/>
                <a:gd name="connsiteY0" fmla="*/ 30485 h 30580"/>
                <a:gd name="connsiteX1" fmla="*/ 208 w 28050"/>
                <a:gd name="connsiteY1" fmla="*/ 14197 h 30580"/>
                <a:gd name="connsiteX2" fmla="*/ 13543 w 28050"/>
                <a:gd name="connsiteY2" fmla="*/ 5 h 30580"/>
                <a:gd name="connsiteX3" fmla="*/ 27830 w 28050"/>
                <a:gd name="connsiteY3" fmla="*/ 14483 h 30580"/>
                <a:gd name="connsiteX4" fmla="*/ 16781 w 28050"/>
                <a:gd name="connsiteY4" fmla="*/ 30580 h 30580"/>
                <a:gd name="connsiteX5" fmla="*/ 10971 w 28050"/>
                <a:gd name="connsiteY5" fmla="*/ 30485 h 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0" h="30580">
                  <a:moveTo>
                    <a:pt x="10971" y="30485"/>
                  </a:moveTo>
                  <a:cubicBezTo>
                    <a:pt x="7256" y="25055"/>
                    <a:pt x="1256" y="20103"/>
                    <a:pt x="208" y="14197"/>
                  </a:cubicBezTo>
                  <a:cubicBezTo>
                    <a:pt x="-1221" y="5910"/>
                    <a:pt x="4875" y="195"/>
                    <a:pt x="13543" y="5"/>
                  </a:cubicBezTo>
                  <a:cubicBezTo>
                    <a:pt x="22782" y="-186"/>
                    <a:pt x="29354" y="5529"/>
                    <a:pt x="27830" y="14483"/>
                  </a:cubicBezTo>
                  <a:cubicBezTo>
                    <a:pt x="26878" y="20293"/>
                    <a:pt x="20687" y="25246"/>
                    <a:pt x="16781" y="30580"/>
                  </a:cubicBezTo>
                  <a:cubicBezTo>
                    <a:pt x="14876" y="30485"/>
                    <a:pt x="12971" y="30485"/>
                    <a:pt x="10971" y="30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5F2876C5-1980-418D-B8B5-9EC76F699280}"/>
                </a:ext>
              </a:extLst>
            </p:cNvPr>
            <p:cNvSpPr/>
            <p:nvPr/>
          </p:nvSpPr>
          <p:spPr>
            <a:xfrm>
              <a:off x="3128159" y="5039836"/>
              <a:ext cx="30710" cy="28071"/>
            </a:xfrm>
            <a:custGeom>
              <a:avLst/>
              <a:gdLst>
                <a:gd name="connsiteX0" fmla="*/ 30711 w 30710"/>
                <a:gd name="connsiteY0" fmla="*/ 16414 h 28071"/>
                <a:gd name="connsiteX1" fmla="*/ 14804 w 30710"/>
                <a:gd name="connsiteY1" fmla="*/ 27749 h 28071"/>
                <a:gd name="connsiteX2" fmla="*/ 40 w 30710"/>
                <a:gd name="connsiteY2" fmla="*/ 14985 h 28071"/>
                <a:gd name="connsiteX3" fmla="*/ 13947 w 30710"/>
                <a:gd name="connsiteY3" fmla="*/ 126 h 28071"/>
                <a:gd name="connsiteX4" fmla="*/ 30521 w 30710"/>
                <a:gd name="connsiteY4" fmla="*/ 10508 h 28071"/>
                <a:gd name="connsiteX5" fmla="*/ 30711 w 30710"/>
                <a:gd name="connsiteY5" fmla="*/ 16414 h 2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0" h="28071">
                  <a:moveTo>
                    <a:pt x="30711" y="16414"/>
                  </a:moveTo>
                  <a:cubicBezTo>
                    <a:pt x="25472" y="20414"/>
                    <a:pt x="20710" y="26510"/>
                    <a:pt x="14804" y="27749"/>
                  </a:cubicBezTo>
                  <a:cubicBezTo>
                    <a:pt x="6613" y="29558"/>
                    <a:pt x="612" y="23557"/>
                    <a:pt x="40" y="14985"/>
                  </a:cubicBezTo>
                  <a:cubicBezTo>
                    <a:pt x="-531" y="5746"/>
                    <a:pt x="4994" y="-1017"/>
                    <a:pt x="13947" y="126"/>
                  </a:cubicBezTo>
                  <a:cubicBezTo>
                    <a:pt x="19757" y="888"/>
                    <a:pt x="24996" y="6889"/>
                    <a:pt x="30521" y="10508"/>
                  </a:cubicBezTo>
                  <a:cubicBezTo>
                    <a:pt x="30616" y="12508"/>
                    <a:pt x="30711" y="14509"/>
                    <a:pt x="30711" y="16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0D7615D-2F8E-4512-B97D-41E5177F327C}"/>
                </a:ext>
              </a:extLst>
            </p:cNvPr>
            <p:cNvSpPr/>
            <p:nvPr/>
          </p:nvSpPr>
          <p:spPr>
            <a:xfrm>
              <a:off x="3027765" y="4965924"/>
              <a:ext cx="30806" cy="28169"/>
            </a:xfrm>
            <a:custGeom>
              <a:avLst/>
              <a:gdLst>
                <a:gd name="connsiteX0" fmla="*/ 30807 w 30806"/>
                <a:gd name="connsiteY0" fmla="*/ 16412 h 28169"/>
                <a:gd name="connsiteX1" fmla="*/ 14900 w 30806"/>
                <a:gd name="connsiteY1" fmla="*/ 27842 h 28169"/>
                <a:gd name="connsiteX2" fmla="*/ 41 w 30806"/>
                <a:gd name="connsiteY2" fmla="*/ 15079 h 28169"/>
                <a:gd name="connsiteX3" fmla="*/ 14043 w 30806"/>
                <a:gd name="connsiteY3" fmla="*/ 125 h 28169"/>
                <a:gd name="connsiteX4" fmla="*/ 30616 w 30806"/>
                <a:gd name="connsiteY4" fmla="*/ 10507 h 28169"/>
                <a:gd name="connsiteX5" fmla="*/ 30807 w 30806"/>
                <a:gd name="connsiteY5" fmla="*/ 16412 h 2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6" h="28169">
                  <a:moveTo>
                    <a:pt x="30807" y="16412"/>
                  </a:moveTo>
                  <a:cubicBezTo>
                    <a:pt x="25568" y="20413"/>
                    <a:pt x="20806" y="26509"/>
                    <a:pt x="14900" y="27842"/>
                  </a:cubicBezTo>
                  <a:cubicBezTo>
                    <a:pt x="6613" y="29652"/>
                    <a:pt x="613" y="23747"/>
                    <a:pt x="41" y="15079"/>
                  </a:cubicBezTo>
                  <a:cubicBezTo>
                    <a:pt x="-530" y="5840"/>
                    <a:pt x="4899" y="-1018"/>
                    <a:pt x="14043" y="125"/>
                  </a:cubicBezTo>
                  <a:cubicBezTo>
                    <a:pt x="19948" y="887"/>
                    <a:pt x="25187" y="6887"/>
                    <a:pt x="30616" y="10507"/>
                  </a:cubicBezTo>
                  <a:cubicBezTo>
                    <a:pt x="30712" y="12507"/>
                    <a:pt x="30807" y="14412"/>
                    <a:pt x="30807" y="16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DDBC3CD-86B5-4ECD-9CE8-7368DC5EB8B5}"/>
                </a:ext>
              </a:extLst>
            </p:cNvPr>
            <p:cNvSpPr/>
            <p:nvPr/>
          </p:nvSpPr>
          <p:spPr>
            <a:xfrm>
              <a:off x="3482117" y="5610319"/>
              <a:ext cx="28050" cy="30671"/>
            </a:xfrm>
            <a:custGeom>
              <a:avLst/>
              <a:gdLst>
                <a:gd name="connsiteX0" fmla="*/ 17272 w 28050"/>
                <a:gd name="connsiteY0" fmla="*/ 190 h 30671"/>
                <a:gd name="connsiteX1" fmla="*/ 27845 w 28050"/>
                <a:gd name="connsiteY1" fmla="*/ 16573 h 30671"/>
                <a:gd name="connsiteX2" fmla="*/ 14415 w 28050"/>
                <a:gd name="connsiteY2" fmla="*/ 30671 h 30671"/>
                <a:gd name="connsiteX3" fmla="*/ 222 w 28050"/>
                <a:gd name="connsiteY3" fmla="*/ 16002 h 30671"/>
                <a:gd name="connsiteX4" fmla="*/ 11462 w 28050"/>
                <a:gd name="connsiteY4" fmla="*/ 0 h 30671"/>
                <a:gd name="connsiteX5" fmla="*/ 17272 w 28050"/>
                <a:gd name="connsiteY5" fmla="*/ 190 h 3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0" h="30671">
                  <a:moveTo>
                    <a:pt x="17272" y="190"/>
                  </a:moveTo>
                  <a:cubicBezTo>
                    <a:pt x="20987" y="5620"/>
                    <a:pt x="26797" y="10668"/>
                    <a:pt x="27845" y="16573"/>
                  </a:cubicBezTo>
                  <a:cubicBezTo>
                    <a:pt x="29274" y="24860"/>
                    <a:pt x="23082" y="30575"/>
                    <a:pt x="14415" y="30671"/>
                  </a:cubicBezTo>
                  <a:cubicBezTo>
                    <a:pt x="5175" y="30766"/>
                    <a:pt x="-1302" y="24955"/>
                    <a:pt x="222" y="16002"/>
                  </a:cubicBezTo>
                  <a:cubicBezTo>
                    <a:pt x="1270" y="10192"/>
                    <a:pt x="7557" y="5334"/>
                    <a:pt x="11462" y="0"/>
                  </a:cubicBezTo>
                  <a:cubicBezTo>
                    <a:pt x="13462" y="95"/>
                    <a:pt x="15367" y="95"/>
                    <a:pt x="17272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9F77E19-6010-4724-A0DF-D79782A963F2}"/>
                </a:ext>
              </a:extLst>
            </p:cNvPr>
            <p:cNvSpPr/>
            <p:nvPr/>
          </p:nvSpPr>
          <p:spPr>
            <a:xfrm>
              <a:off x="2726921" y="4738972"/>
              <a:ext cx="28054" cy="30671"/>
            </a:xfrm>
            <a:custGeom>
              <a:avLst/>
              <a:gdLst>
                <a:gd name="connsiteX0" fmla="*/ 16564 w 28054"/>
                <a:gd name="connsiteY0" fmla="*/ 0 h 30671"/>
                <a:gd name="connsiteX1" fmla="*/ 27803 w 28054"/>
                <a:gd name="connsiteY1" fmla="*/ 15907 h 30671"/>
                <a:gd name="connsiteX2" fmla="*/ 13706 w 28054"/>
                <a:gd name="connsiteY2" fmla="*/ 30671 h 30671"/>
                <a:gd name="connsiteX3" fmla="*/ 181 w 28054"/>
                <a:gd name="connsiteY3" fmla="*/ 16573 h 30671"/>
                <a:gd name="connsiteX4" fmla="*/ 10658 w 28054"/>
                <a:gd name="connsiteY4" fmla="*/ 95 h 30671"/>
                <a:gd name="connsiteX5" fmla="*/ 16564 w 28054"/>
                <a:gd name="connsiteY5" fmla="*/ 0 h 3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4" h="30671">
                  <a:moveTo>
                    <a:pt x="16564" y="0"/>
                  </a:moveTo>
                  <a:cubicBezTo>
                    <a:pt x="20469" y="5239"/>
                    <a:pt x="26756" y="10096"/>
                    <a:pt x="27803" y="15907"/>
                  </a:cubicBezTo>
                  <a:cubicBezTo>
                    <a:pt x="29423" y="24860"/>
                    <a:pt x="23041" y="30766"/>
                    <a:pt x="13706" y="30671"/>
                  </a:cubicBezTo>
                  <a:cubicBezTo>
                    <a:pt x="5039" y="30575"/>
                    <a:pt x="-1153" y="24860"/>
                    <a:pt x="181" y="16573"/>
                  </a:cubicBezTo>
                  <a:cubicBezTo>
                    <a:pt x="1133" y="10668"/>
                    <a:pt x="7039" y="5524"/>
                    <a:pt x="10658" y="95"/>
                  </a:cubicBezTo>
                  <a:cubicBezTo>
                    <a:pt x="12659" y="95"/>
                    <a:pt x="14659" y="0"/>
                    <a:pt x="165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6BD244C-50AF-4F1F-93B4-9CB5C47D7740}"/>
                </a:ext>
              </a:extLst>
            </p:cNvPr>
            <p:cNvSpPr/>
            <p:nvPr/>
          </p:nvSpPr>
          <p:spPr>
            <a:xfrm>
              <a:off x="3355235" y="5364658"/>
              <a:ext cx="30806" cy="28151"/>
            </a:xfrm>
            <a:custGeom>
              <a:avLst/>
              <a:gdLst>
                <a:gd name="connsiteX0" fmla="*/ 30806 w 30806"/>
                <a:gd name="connsiteY0" fmla="*/ 16395 h 28151"/>
                <a:gd name="connsiteX1" fmla="*/ 14899 w 30806"/>
                <a:gd name="connsiteY1" fmla="*/ 27825 h 28151"/>
                <a:gd name="connsiteX2" fmla="*/ 40 w 30806"/>
                <a:gd name="connsiteY2" fmla="*/ 15061 h 28151"/>
                <a:gd name="connsiteX3" fmla="*/ 14042 w 30806"/>
                <a:gd name="connsiteY3" fmla="*/ 107 h 28151"/>
                <a:gd name="connsiteX4" fmla="*/ 30616 w 30806"/>
                <a:gd name="connsiteY4" fmla="*/ 10489 h 28151"/>
                <a:gd name="connsiteX5" fmla="*/ 30806 w 30806"/>
                <a:gd name="connsiteY5" fmla="*/ 16395 h 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6" h="28151">
                  <a:moveTo>
                    <a:pt x="30806" y="16395"/>
                  </a:moveTo>
                  <a:cubicBezTo>
                    <a:pt x="25567" y="20395"/>
                    <a:pt x="20710" y="26491"/>
                    <a:pt x="14899" y="27825"/>
                  </a:cubicBezTo>
                  <a:cubicBezTo>
                    <a:pt x="6613" y="29634"/>
                    <a:pt x="612" y="23729"/>
                    <a:pt x="40" y="15061"/>
                  </a:cubicBezTo>
                  <a:cubicBezTo>
                    <a:pt x="-531" y="5822"/>
                    <a:pt x="4993" y="-941"/>
                    <a:pt x="14042" y="107"/>
                  </a:cubicBezTo>
                  <a:cubicBezTo>
                    <a:pt x="19948" y="869"/>
                    <a:pt x="25091" y="6870"/>
                    <a:pt x="30616" y="10489"/>
                  </a:cubicBezTo>
                  <a:cubicBezTo>
                    <a:pt x="30616" y="12489"/>
                    <a:pt x="30711" y="14490"/>
                    <a:pt x="30806" y="16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C6DDADC-F66B-47C1-8587-2D487061CB38}"/>
                </a:ext>
              </a:extLst>
            </p:cNvPr>
            <p:cNvSpPr/>
            <p:nvPr/>
          </p:nvSpPr>
          <p:spPr>
            <a:xfrm>
              <a:off x="2671352" y="4730869"/>
              <a:ext cx="30793" cy="28063"/>
            </a:xfrm>
            <a:custGeom>
              <a:avLst/>
              <a:gdLst>
                <a:gd name="connsiteX0" fmla="*/ 30603 w 30793"/>
                <a:gd name="connsiteY0" fmla="*/ 17248 h 28063"/>
                <a:gd name="connsiteX1" fmla="*/ 14220 w 30793"/>
                <a:gd name="connsiteY1" fmla="*/ 27916 h 28063"/>
                <a:gd name="connsiteX2" fmla="*/ 28 w 30793"/>
                <a:gd name="connsiteY2" fmla="*/ 13247 h 28063"/>
                <a:gd name="connsiteX3" fmla="*/ 14697 w 30793"/>
                <a:gd name="connsiteY3" fmla="*/ 293 h 28063"/>
                <a:gd name="connsiteX4" fmla="*/ 30794 w 30793"/>
                <a:gd name="connsiteY4" fmla="*/ 11437 h 28063"/>
                <a:gd name="connsiteX5" fmla="*/ 30603 w 30793"/>
                <a:gd name="connsiteY5" fmla="*/ 17248 h 2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3" h="28063">
                  <a:moveTo>
                    <a:pt x="30603" y="17248"/>
                  </a:moveTo>
                  <a:cubicBezTo>
                    <a:pt x="25174" y="20962"/>
                    <a:pt x="20031" y="27058"/>
                    <a:pt x="14220" y="27916"/>
                  </a:cubicBezTo>
                  <a:cubicBezTo>
                    <a:pt x="5172" y="29154"/>
                    <a:pt x="-448" y="22486"/>
                    <a:pt x="28" y="13247"/>
                  </a:cubicBezTo>
                  <a:cubicBezTo>
                    <a:pt x="409" y="4579"/>
                    <a:pt x="6410" y="-1421"/>
                    <a:pt x="14697" y="293"/>
                  </a:cubicBezTo>
                  <a:cubicBezTo>
                    <a:pt x="20602" y="1531"/>
                    <a:pt x="25460" y="7532"/>
                    <a:pt x="30794" y="11437"/>
                  </a:cubicBezTo>
                  <a:cubicBezTo>
                    <a:pt x="30699" y="13247"/>
                    <a:pt x="30699" y="15247"/>
                    <a:pt x="30603" y="17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0E839E8-EC97-4811-9CA0-6A7140CC279D}"/>
                </a:ext>
              </a:extLst>
            </p:cNvPr>
            <p:cNvSpPr/>
            <p:nvPr/>
          </p:nvSpPr>
          <p:spPr>
            <a:xfrm>
              <a:off x="3310450" y="5298374"/>
              <a:ext cx="28147" cy="30766"/>
            </a:xfrm>
            <a:custGeom>
              <a:avLst/>
              <a:gdLst>
                <a:gd name="connsiteX0" fmla="*/ 11488 w 28147"/>
                <a:gd name="connsiteY0" fmla="*/ 30767 h 30766"/>
                <a:gd name="connsiteX1" fmla="*/ 248 w 28147"/>
                <a:gd name="connsiteY1" fmla="*/ 14765 h 30766"/>
                <a:gd name="connsiteX2" fmla="*/ 14441 w 28147"/>
                <a:gd name="connsiteY2" fmla="*/ 1 h 30766"/>
                <a:gd name="connsiteX3" fmla="*/ 27966 w 28147"/>
                <a:gd name="connsiteY3" fmla="*/ 14193 h 30766"/>
                <a:gd name="connsiteX4" fmla="*/ 17393 w 28147"/>
                <a:gd name="connsiteY4" fmla="*/ 30672 h 30766"/>
                <a:gd name="connsiteX5" fmla="*/ 11488 w 28147"/>
                <a:gd name="connsiteY5" fmla="*/ 30767 h 3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47" h="30766">
                  <a:moveTo>
                    <a:pt x="11488" y="30767"/>
                  </a:moveTo>
                  <a:cubicBezTo>
                    <a:pt x="7583" y="25433"/>
                    <a:pt x="1296" y="20575"/>
                    <a:pt x="248" y="14765"/>
                  </a:cubicBezTo>
                  <a:cubicBezTo>
                    <a:pt x="-1371" y="5811"/>
                    <a:pt x="5106" y="-94"/>
                    <a:pt x="14441" y="1"/>
                  </a:cubicBezTo>
                  <a:cubicBezTo>
                    <a:pt x="23108" y="96"/>
                    <a:pt x="29300" y="5811"/>
                    <a:pt x="27966" y="14193"/>
                  </a:cubicBezTo>
                  <a:cubicBezTo>
                    <a:pt x="27014" y="20099"/>
                    <a:pt x="21108" y="25242"/>
                    <a:pt x="17393" y="30672"/>
                  </a:cubicBezTo>
                  <a:cubicBezTo>
                    <a:pt x="15393" y="30672"/>
                    <a:pt x="13488" y="30767"/>
                    <a:pt x="11488" y="3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4301514-DBB8-4334-80DC-CF6B6C3B9C9F}"/>
                </a:ext>
              </a:extLst>
            </p:cNvPr>
            <p:cNvSpPr/>
            <p:nvPr/>
          </p:nvSpPr>
          <p:spPr>
            <a:xfrm>
              <a:off x="2827110" y="4815356"/>
              <a:ext cx="30770" cy="28146"/>
            </a:xfrm>
            <a:custGeom>
              <a:avLst/>
              <a:gdLst>
                <a:gd name="connsiteX0" fmla="*/ 30675 w 30770"/>
                <a:gd name="connsiteY0" fmla="*/ 17152 h 28146"/>
                <a:gd name="connsiteX1" fmla="*/ 14292 w 30770"/>
                <a:gd name="connsiteY1" fmla="*/ 27915 h 28146"/>
                <a:gd name="connsiteX2" fmla="*/ 5 w 30770"/>
                <a:gd name="connsiteY2" fmla="*/ 14580 h 28146"/>
                <a:gd name="connsiteX3" fmla="*/ 14578 w 30770"/>
                <a:gd name="connsiteY3" fmla="*/ 198 h 28146"/>
                <a:gd name="connsiteX4" fmla="*/ 30770 w 30770"/>
                <a:gd name="connsiteY4" fmla="*/ 11247 h 28146"/>
                <a:gd name="connsiteX5" fmla="*/ 30675 w 30770"/>
                <a:gd name="connsiteY5" fmla="*/ 17152 h 2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0" h="28146">
                  <a:moveTo>
                    <a:pt x="30675" y="17152"/>
                  </a:moveTo>
                  <a:cubicBezTo>
                    <a:pt x="25246" y="20867"/>
                    <a:pt x="20198" y="26867"/>
                    <a:pt x="14292" y="27915"/>
                  </a:cubicBezTo>
                  <a:cubicBezTo>
                    <a:pt x="6005" y="29439"/>
                    <a:pt x="195" y="23248"/>
                    <a:pt x="5" y="14580"/>
                  </a:cubicBezTo>
                  <a:cubicBezTo>
                    <a:pt x="-186" y="5246"/>
                    <a:pt x="5529" y="-1231"/>
                    <a:pt x="14578" y="198"/>
                  </a:cubicBezTo>
                  <a:cubicBezTo>
                    <a:pt x="20388" y="1150"/>
                    <a:pt x="25341" y="7341"/>
                    <a:pt x="30770" y="11247"/>
                  </a:cubicBezTo>
                  <a:cubicBezTo>
                    <a:pt x="30675" y="13247"/>
                    <a:pt x="30675" y="15152"/>
                    <a:pt x="30675" y="17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CEF9269-4012-40D3-BB70-325F56C9905B}"/>
                </a:ext>
              </a:extLst>
            </p:cNvPr>
            <p:cNvSpPr/>
            <p:nvPr/>
          </p:nvSpPr>
          <p:spPr>
            <a:xfrm>
              <a:off x="2515534" y="4646313"/>
              <a:ext cx="30593" cy="28052"/>
            </a:xfrm>
            <a:custGeom>
              <a:avLst/>
              <a:gdLst>
                <a:gd name="connsiteX0" fmla="*/ 30593 w 30593"/>
                <a:gd name="connsiteY0" fmla="*/ 16936 h 28052"/>
                <a:gd name="connsiteX1" fmla="*/ 14401 w 30593"/>
                <a:gd name="connsiteY1" fmla="*/ 27794 h 28052"/>
                <a:gd name="connsiteX2" fmla="*/ 18 w 30593"/>
                <a:gd name="connsiteY2" fmla="*/ 14650 h 28052"/>
                <a:gd name="connsiteX3" fmla="*/ 14401 w 30593"/>
                <a:gd name="connsiteY3" fmla="*/ 172 h 28052"/>
                <a:gd name="connsiteX4" fmla="*/ 30593 w 30593"/>
                <a:gd name="connsiteY4" fmla="*/ 11030 h 28052"/>
                <a:gd name="connsiteX5" fmla="*/ 30593 w 30593"/>
                <a:gd name="connsiteY5" fmla="*/ 16936 h 2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3" h="28052">
                  <a:moveTo>
                    <a:pt x="30593" y="16936"/>
                  </a:moveTo>
                  <a:cubicBezTo>
                    <a:pt x="25259" y="20746"/>
                    <a:pt x="20306" y="26747"/>
                    <a:pt x="14401" y="27794"/>
                  </a:cubicBezTo>
                  <a:cubicBezTo>
                    <a:pt x="6114" y="29414"/>
                    <a:pt x="304" y="23222"/>
                    <a:pt x="18" y="14650"/>
                  </a:cubicBezTo>
                  <a:cubicBezTo>
                    <a:pt x="-363" y="5411"/>
                    <a:pt x="5352" y="-1162"/>
                    <a:pt x="14401" y="172"/>
                  </a:cubicBezTo>
                  <a:cubicBezTo>
                    <a:pt x="20211" y="1029"/>
                    <a:pt x="25259" y="7220"/>
                    <a:pt x="30593" y="11030"/>
                  </a:cubicBezTo>
                  <a:cubicBezTo>
                    <a:pt x="30593" y="13126"/>
                    <a:pt x="30593" y="15031"/>
                    <a:pt x="30593" y="16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20A695FD-5464-4A45-B916-0C500CD8FD01}"/>
                </a:ext>
              </a:extLst>
            </p:cNvPr>
            <p:cNvSpPr/>
            <p:nvPr/>
          </p:nvSpPr>
          <p:spPr>
            <a:xfrm>
              <a:off x="2882703" y="4825800"/>
              <a:ext cx="27976" cy="30615"/>
            </a:xfrm>
            <a:custGeom>
              <a:avLst/>
              <a:gdLst>
                <a:gd name="connsiteX0" fmla="*/ 11658 w 27976"/>
                <a:gd name="connsiteY0" fmla="*/ 30616 h 30615"/>
                <a:gd name="connsiteX1" fmla="*/ 323 w 27976"/>
                <a:gd name="connsiteY1" fmla="*/ 14804 h 30615"/>
                <a:gd name="connsiteX2" fmla="*/ 12992 w 27976"/>
                <a:gd name="connsiteY2" fmla="*/ 40 h 30615"/>
                <a:gd name="connsiteX3" fmla="*/ 27851 w 27976"/>
                <a:gd name="connsiteY3" fmla="*/ 13947 h 30615"/>
                <a:gd name="connsiteX4" fmla="*/ 17468 w 27976"/>
                <a:gd name="connsiteY4" fmla="*/ 30521 h 30615"/>
                <a:gd name="connsiteX5" fmla="*/ 11658 w 27976"/>
                <a:gd name="connsiteY5" fmla="*/ 30616 h 3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6" h="30615">
                  <a:moveTo>
                    <a:pt x="11658" y="30616"/>
                  </a:moveTo>
                  <a:cubicBezTo>
                    <a:pt x="7658" y="25377"/>
                    <a:pt x="1562" y="20614"/>
                    <a:pt x="323" y="14804"/>
                  </a:cubicBezTo>
                  <a:cubicBezTo>
                    <a:pt x="-1486" y="6613"/>
                    <a:pt x="4514" y="612"/>
                    <a:pt x="12992" y="40"/>
                  </a:cubicBezTo>
                  <a:cubicBezTo>
                    <a:pt x="22231" y="-531"/>
                    <a:pt x="28994" y="4994"/>
                    <a:pt x="27851" y="13947"/>
                  </a:cubicBezTo>
                  <a:cubicBezTo>
                    <a:pt x="27089" y="19757"/>
                    <a:pt x="21088" y="24996"/>
                    <a:pt x="17468" y="30521"/>
                  </a:cubicBezTo>
                  <a:cubicBezTo>
                    <a:pt x="15563" y="30521"/>
                    <a:pt x="13563" y="30616"/>
                    <a:pt x="11658" y="30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4AF41255-C794-4CA2-B78C-1F209ADFF275}"/>
                </a:ext>
              </a:extLst>
            </p:cNvPr>
            <p:cNvSpPr/>
            <p:nvPr/>
          </p:nvSpPr>
          <p:spPr>
            <a:xfrm>
              <a:off x="2471737" y="4633245"/>
              <a:ext cx="16710" cy="30733"/>
            </a:xfrm>
            <a:custGeom>
              <a:avLst/>
              <a:gdLst>
                <a:gd name="connsiteX0" fmla="*/ 16383 w 16710"/>
                <a:gd name="connsiteY0" fmla="*/ 15907 h 30733"/>
                <a:gd name="connsiteX1" fmla="*/ 4953 w 16710"/>
                <a:gd name="connsiteY1" fmla="*/ 0 h 30733"/>
                <a:gd name="connsiteX2" fmla="*/ 0 w 16710"/>
                <a:gd name="connsiteY2" fmla="*/ 191 h 30733"/>
                <a:gd name="connsiteX3" fmla="*/ 0 w 16710"/>
                <a:gd name="connsiteY3" fmla="*/ 30575 h 30733"/>
                <a:gd name="connsiteX4" fmla="*/ 3715 w 16710"/>
                <a:gd name="connsiteY4" fmla="*/ 30671 h 30733"/>
                <a:gd name="connsiteX5" fmla="*/ 16383 w 16710"/>
                <a:gd name="connsiteY5" fmla="*/ 15907 h 3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0" h="30733">
                  <a:moveTo>
                    <a:pt x="16383" y="15907"/>
                  </a:moveTo>
                  <a:cubicBezTo>
                    <a:pt x="15050" y="10096"/>
                    <a:pt x="8954" y="5334"/>
                    <a:pt x="4953" y="0"/>
                  </a:cubicBezTo>
                  <a:cubicBezTo>
                    <a:pt x="3334" y="95"/>
                    <a:pt x="1619" y="95"/>
                    <a:pt x="0" y="191"/>
                  </a:cubicBezTo>
                  <a:lnTo>
                    <a:pt x="0" y="30575"/>
                  </a:lnTo>
                  <a:cubicBezTo>
                    <a:pt x="1143" y="30766"/>
                    <a:pt x="2381" y="30766"/>
                    <a:pt x="3715" y="30671"/>
                  </a:cubicBezTo>
                  <a:cubicBezTo>
                    <a:pt x="12287" y="30194"/>
                    <a:pt x="18193" y="24098"/>
                    <a:pt x="16383" y="15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E6A6E12-5186-4808-ADC2-D71B7BE85BA2}"/>
                </a:ext>
              </a:extLst>
            </p:cNvPr>
            <p:cNvSpPr/>
            <p:nvPr/>
          </p:nvSpPr>
          <p:spPr>
            <a:xfrm>
              <a:off x="3437054" y="5549224"/>
              <a:ext cx="28170" cy="30806"/>
            </a:xfrm>
            <a:custGeom>
              <a:avLst/>
              <a:gdLst>
                <a:gd name="connsiteX0" fmla="*/ 11757 w 28170"/>
                <a:gd name="connsiteY0" fmla="*/ 30806 h 30806"/>
                <a:gd name="connsiteX1" fmla="*/ 327 w 28170"/>
                <a:gd name="connsiteY1" fmla="*/ 14899 h 30806"/>
                <a:gd name="connsiteX2" fmla="*/ 13090 w 28170"/>
                <a:gd name="connsiteY2" fmla="*/ 40 h 30806"/>
                <a:gd name="connsiteX3" fmla="*/ 28045 w 28170"/>
                <a:gd name="connsiteY3" fmla="*/ 14042 h 30806"/>
                <a:gd name="connsiteX4" fmla="*/ 17662 w 28170"/>
                <a:gd name="connsiteY4" fmla="*/ 30616 h 30806"/>
                <a:gd name="connsiteX5" fmla="*/ 11757 w 28170"/>
                <a:gd name="connsiteY5" fmla="*/ 30806 h 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70" h="30806">
                  <a:moveTo>
                    <a:pt x="11757" y="30806"/>
                  </a:moveTo>
                  <a:cubicBezTo>
                    <a:pt x="7756" y="25567"/>
                    <a:pt x="1660" y="20710"/>
                    <a:pt x="327" y="14899"/>
                  </a:cubicBezTo>
                  <a:cubicBezTo>
                    <a:pt x="-1483" y="6613"/>
                    <a:pt x="4423" y="612"/>
                    <a:pt x="13090" y="40"/>
                  </a:cubicBezTo>
                  <a:cubicBezTo>
                    <a:pt x="22425" y="-531"/>
                    <a:pt x="29188" y="4993"/>
                    <a:pt x="28045" y="14042"/>
                  </a:cubicBezTo>
                  <a:cubicBezTo>
                    <a:pt x="27283" y="19948"/>
                    <a:pt x="21282" y="25091"/>
                    <a:pt x="17662" y="30616"/>
                  </a:cubicBezTo>
                  <a:cubicBezTo>
                    <a:pt x="15757" y="30711"/>
                    <a:pt x="13757" y="30806"/>
                    <a:pt x="11757" y="30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8EA02F7-C52B-4452-9A1F-E3F8320B5D8A}"/>
                </a:ext>
              </a:extLst>
            </p:cNvPr>
            <p:cNvSpPr/>
            <p:nvPr/>
          </p:nvSpPr>
          <p:spPr>
            <a:xfrm>
              <a:off x="3400288" y="5427780"/>
              <a:ext cx="28075" cy="30710"/>
            </a:xfrm>
            <a:custGeom>
              <a:avLst/>
              <a:gdLst>
                <a:gd name="connsiteX0" fmla="*/ 11662 w 28075"/>
                <a:gd name="connsiteY0" fmla="*/ 30711 h 30710"/>
                <a:gd name="connsiteX1" fmla="*/ 327 w 28075"/>
                <a:gd name="connsiteY1" fmla="*/ 14804 h 30710"/>
                <a:gd name="connsiteX2" fmla="*/ 13090 w 28075"/>
                <a:gd name="connsiteY2" fmla="*/ 40 h 30710"/>
                <a:gd name="connsiteX3" fmla="*/ 27949 w 28075"/>
                <a:gd name="connsiteY3" fmla="*/ 13947 h 30710"/>
                <a:gd name="connsiteX4" fmla="*/ 17567 w 28075"/>
                <a:gd name="connsiteY4" fmla="*/ 30520 h 30710"/>
                <a:gd name="connsiteX5" fmla="*/ 11662 w 28075"/>
                <a:gd name="connsiteY5" fmla="*/ 30711 h 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5" h="30710">
                  <a:moveTo>
                    <a:pt x="11662" y="30711"/>
                  </a:moveTo>
                  <a:cubicBezTo>
                    <a:pt x="7661" y="25472"/>
                    <a:pt x="1565" y="20710"/>
                    <a:pt x="327" y="14804"/>
                  </a:cubicBezTo>
                  <a:cubicBezTo>
                    <a:pt x="-1483" y="6613"/>
                    <a:pt x="4423" y="612"/>
                    <a:pt x="13090" y="40"/>
                  </a:cubicBezTo>
                  <a:cubicBezTo>
                    <a:pt x="22330" y="-531"/>
                    <a:pt x="29092" y="4993"/>
                    <a:pt x="27949" y="13947"/>
                  </a:cubicBezTo>
                  <a:cubicBezTo>
                    <a:pt x="27187" y="19757"/>
                    <a:pt x="21187" y="24996"/>
                    <a:pt x="17567" y="30520"/>
                  </a:cubicBezTo>
                  <a:cubicBezTo>
                    <a:pt x="15472" y="30616"/>
                    <a:pt x="13567" y="30711"/>
                    <a:pt x="11662" y="30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1D98070-A48D-441D-9CB3-F052E7D71CB0}"/>
                </a:ext>
              </a:extLst>
            </p:cNvPr>
            <p:cNvSpPr/>
            <p:nvPr/>
          </p:nvSpPr>
          <p:spPr>
            <a:xfrm>
              <a:off x="2982998" y="4900009"/>
              <a:ext cx="30615" cy="27976"/>
            </a:xfrm>
            <a:custGeom>
              <a:avLst/>
              <a:gdLst>
                <a:gd name="connsiteX0" fmla="*/ 30616 w 30615"/>
                <a:gd name="connsiteY0" fmla="*/ 16318 h 27976"/>
                <a:gd name="connsiteX1" fmla="*/ 14804 w 30615"/>
                <a:gd name="connsiteY1" fmla="*/ 27653 h 27976"/>
                <a:gd name="connsiteX2" fmla="*/ 40 w 30615"/>
                <a:gd name="connsiteY2" fmla="*/ 14985 h 27976"/>
                <a:gd name="connsiteX3" fmla="*/ 13947 w 30615"/>
                <a:gd name="connsiteY3" fmla="*/ 126 h 27976"/>
                <a:gd name="connsiteX4" fmla="*/ 30425 w 30615"/>
                <a:gd name="connsiteY4" fmla="*/ 10508 h 27976"/>
                <a:gd name="connsiteX5" fmla="*/ 30616 w 30615"/>
                <a:gd name="connsiteY5" fmla="*/ 16318 h 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15" h="27976">
                  <a:moveTo>
                    <a:pt x="30616" y="16318"/>
                  </a:moveTo>
                  <a:cubicBezTo>
                    <a:pt x="25377" y="20319"/>
                    <a:pt x="20614" y="26415"/>
                    <a:pt x="14804" y="27653"/>
                  </a:cubicBezTo>
                  <a:cubicBezTo>
                    <a:pt x="6613" y="29463"/>
                    <a:pt x="612" y="23462"/>
                    <a:pt x="40" y="14985"/>
                  </a:cubicBezTo>
                  <a:cubicBezTo>
                    <a:pt x="-531" y="5746"/>
                    <a:pt x="4993" y="-1017"/>
                    <a:pt x="13947" y="126"/>
                  </a:cubicBezTo>
                  <a:cubicBezTo>
                    <a:pt x="19757" y="888"/>
                    <a:pt x="24996" y="6889"/>
                    <a:pt x="30425" y="10508"/>
                  </a:cubicBezTo>
                  <a:cubicBezTo>
                    <a:pt x="30520" y="12413"/>
                    <a:pt x="30520" y="14318"/>
                    <a:pt x="30616" y="163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096EFC2-A281-49C9-9593-DEF03AB9E898}"/>
                </a:ext>
              </a:extLst>
            </p:cNvPr>
            <p:cNvSpPr/>
            <p:nvPr/>
          </p:nvSpPr>
          <p:spPr>
            <a:xfrm>
              <a:off x="3218108" y="5166550"/>
              <a:ext cx="28063" cy="30793"/>
            </a:xfrm>
            <a:custGeom>
              <a:avLst/>
              <a:gdLst>
                <a:gd name="connsiteX0" fmla="*/ 17248 w 28063"/>
                <a:gd name="connsiteY0" fmla="*/ 190 h 30793"/>
                <a:gd name="connsiteX1" fmla="*/ 27916 w 28063"/>
                <a:gd name="connsiteY1" fmla="*/ 16573 h 30793"/>
                <a:gd name="connsiteX2" fmla="*/ 13247 w 28063"/>
                <a:gd name="connsiteY2" fmla="*/ 30766 h 30793"/>
                <a:gd name="connsiteX3" fmla="*/ 293 w 28063"/>
                <a:gd name="connsiteY3" fmla="*/ 16097 h 30793"/>
                <a:gd name="connsiteX4" fmla="*/ 11437 w 28063"/>
                <a:gd name="connsiteY4" fmla="*/ 0 h 30793"/>
                <a:gd name="connsiteX5" fmla="*/ 17248 w 28063"/>
                <a:gd name="connsiteY5" fmla="*/ 19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3" h="30793">
                  <a:moveTo>
                    <a:pt x="17248" y="190"/>
                  </a:moveTo>
                  <a:cubicBezTo>
                    <a:pt x="20962" y="5620"/>
                    <a:pt x="27058" y="10763"/>
                    <a:pt x="27916" y="16573"/>
                  </a:cubicBezTo>
                  <a:cubicBezTo>
                    <a:pt x="29154" y="25622"/>
                    <a:pt x="22486" y="31242"/>
                    <a:pt x="13247" y="30766"/>
                  </a:cubicBezTo>
                  <a:cubicBezTo>
                    <a:pt x="4579" y="30384"/>
                    <a:pt x="-1421" y="24384"/>
                    <a:pt x="293" y="16097"/>
                  </a:cubicBezTo>
                  <a:cubicBezTo>
                    <a:pt x="1531" y="10192"/>
                    <a:pt x="7532" y="5334"/>
                    <a:pt x="11437" y="0"/>
                  </a:cubicBezTo>
                  <a:cubicBezTo>
                    <a:pt x="13342" y="190"/>
                    <a:pt x="15247" y="190"/>
                    <a:pt x="17248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F2621F8-61D5-430C-A8B1-B3D22F24537D}"/>
                </a:ext>
              </a:extLst>
            </p:cNvPr>
            <p:cNvSpPr/>
            <p:nvPr/>
          </p:nvSpPr>
          <p:spPr>
            <a:xfrm>
              <a:off x="3445096" y="5494852"/>
              <a:ext cx="34004" cy="26248"/>
            </a:xfrm>
            <a:custGeom>
              <a:avLst/>
              <a:gdLst>
                <a:gd name="connsiteX0" fmla="*/ 34004 w 34004"/>
                <a:gd name="connsiteY0" fmla="*/ 12121 h 26248"/>
                <a:gd name="connsiteX1" fmla="*/ 15335 w 34004"/>
                <a:gd name="connsiteY1" fmla="*/ 26218 h 26248"/>
                <a:gd name="connsiteX2" fmla="*/ 0 w 34004"/>
                <a:gd name="connsiteY2" fmla="*/ 13645 h 26248"/>
                <a:gd name="connsiteX3" fmla="*/ 12954 w 34004"/>
                <a:gd name="connsiteY3" fmla="*/ 24 h 26248"/>
                <a:gd name="connsiteX4" fmla="*/ 34004 w 34004"/>
                <a:gd name="connsiteY4" fmla="*/ 12121 h 2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4" h="26248">
                  <a:moveTo>
                    <a:pt x="34004" y="12121"/>
                  </a:moveTo>
                  <a:cubicBezTo>
                    <a:pt x="25241" y="19169"/>
                    <a:pt x="19812" y="26789"/>
                    <a:pt x="15335" y="26218"/>
                  </a:cubicBezTo>
                  <a:cubicBezTo>
                    <a:pt x="9811" y="25551"/>
                    <a:pt x="5048" y="18122"/>
                    <a:pt x="0" y="13645"/>
                  </a:cubicBezTo>
                  <a:cubicBezTo>
                    <a:pt x="4286" y="8787"/>
                    <a:pt x="8287" y="405"/>
                    <a:pt x="12954" y="24"/>
                  </a:cubicBezTo>
                  <a:cubicBezTo>
                    <a:pt x="18383" y="-452"/>
                    <a:pt x="24384" y="6215"/>
                    <a:pt x="34004" y="12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C2C4CEB-2501-4141-BCFF-784383D415AF}"/>
                </a:ext>
              </a:extLst>
            </p:cNvPr>
            <p:cNvSpPr/>
            <p:nvPr/>
          </p:nvSpPr>
          <p:spPr>
            <a:xfrm>
              <a:off x="2571082" y="4657789"/>
              <a:ext cx="34004" cy="26248"/>
            </a:xfrm>
            <a:custGeom>
              <a:avLst/>
              <a:gdLst>
                <a:gd name="connsiteX0" fmla="*/ 34004 w 34004"/>
                <a:gd name="connsiteY0" fmla="*/ 14032 h 26248"/>
                <a:gd name="connsiteX1" fmla="*/ 13049 w 34004"/>
                <a:gd name="connsiteY1" fmla="*/ 26224 h 26248"/>
                <a:gd name="connsiteX2" fmla="*/ 0 w 34004"/>
                <a:gd name="connsiteY2" fmla="*/ 12698 h 26248"/>
                <a:gd name="connsiteX3" fmla="*/ 15335 w 34004"/>
                <a:gd name="connsiteY3" fmla="*/ 30 h 26248"/>
                <a:gd name="connsiteX4" fmla="*/ 34004 w 34004"/>
                <a:gd name="connsiteY4" fmla="*/ 14032 h 2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4" h="26248">
                  <a:moveTo>
                    <a:pt x="34004" y="14032"/>
                  </a:moveTo>
                  <a:cubicBezTo>
                    <a:pt x="24384" y="20033"/>
                    <a:pt x="18383" y="26700"/>
                    <a:pt x="13049" y="26224"/>
                  </a:cubicBezTo>
                  <a:cubicBezTo>
                    <a:pt x="8382" y="25843"/>
                    <a:pt x="4286" y="17461"/>
                    <a:pt x="0" y="12698"/>
                  </a:cubicBezTo>
                  <a:cubicBezTo>
                    <a:pt x="5048" y="8126"/>
                    <a:pt x="9715" y="697"/>
                    <a:pt x="15335" y="30"/>
                  </a:cubicBezTo>
                  <a:cubicBezTo>
                    <a:pt x="19717" y="-541"/>
                    <a:pt x="25241" y="7079"/>
                    <a:pt x="34004" y="14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B0C17456-9878-41B6-81A6-F1E5D6C5B865}"/>
                </a:ext>
              </a:extLst>
            </p:cNvPr>
            <p:cNvSpPr/>
            <p:nvPr/>
          </p:nvSpPr>
          <p:spPr>
            <a:xfrm>
              <a:off x="3229164" y="5115163"/>
              <a:ext cx="29051" cy="25208"/>
            </a:xfrm>
            <a:custGeom>
              <a:avLst/>
              <a:gdLst>
                <a:gd name="connsiteX0" fmla="*/ 29051 w 29051"/>
                <a:gd name="connsiteY0" fmla="*/ 14906 h 25208"/>
                <a:gd name="connsiteX1" fmla="*/ 14002 w 29051"/>
                <a:gd name="connsiteY1" fmla="*/ 25193 h 25208"/>
                <a:gd name="connsiteX2" fmla="*/ 0 w 29051"/>
                <a:gd name="connsiteY2" fmla="*/ 13001 h 25208"/>
                <a:gd name="connsiteX3" fmla="*/ 13145 w 29051"/>
                <a:gd name="connsiteY3" fmla="*/ 47 h 25208"/>
                <a:gd name="connsiteX4" fmla="*/ 28766 w 29051"/>
                <a:gd name="connsiteY4" fmla="*/ 9382 h 25208"/>
                <a:gd name="connsiteX5" fmla="*/ 29051 w 29051"/>
                <a:gd name="connsiteY5" fmla="*/ 14906 h 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208">
                  <a:moveTo>
                    <a:pt x="29051" y="14906"/>
                  </a:moveTo>
                  <a:cubicBezTo>
                    <a:pt x="24003" y="18621"/>
                    <a:pt x="18669" y="25574"/>
                    <a:pt x="14002" y="25193"/>
                  </a:cubicBezTo>
                  <a:cubicBezTo>
                    <a:pt x="9049" y="24812"/>
                    <a:pt x="4667" y="17383"/>
                    <a:pt x="0" y="13001"/>
                  </a:cubicBezTo>
                  <a:cubicBezTo>
                    <a:pt x="4382" y="8334"/>
                    <a:pt x="8287" y="714"/>
                    <a:pt x="13145" y="47"/>
                  </a:cubicBezTo>
                  <a:cubicBezTo>
                    <a:pt x="17812" y="-620"/>
                    <a:pt x="23527" y="5953"/>
                    <a:pt x="28766" y="9382"/>
                  </a:cubicBezTo>
                  <a:cubicBezTo>
                    <a:pt x="28956" y="11192"/>
                    <a:pt x="29051" y="13096"/>
                    <a:pt x="29051" y="14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15C93B45-8AFF-48D3-A815-67AA9BD0A648}"/>
                </a:ext>
              </a:extLst>
            </p:cNvPr>
            <p:cNvSpPr/>
            <p:nvPr/>
          </p:nvSpPr>
          <p:spPr>
            <a:xfrm>
              <a:off x="3554062" y="5854493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8 h 25303"/>
                <a:gd name="connsiteX2" fmla="*/ 0 w 29051"/>
                <a:gd name="connsiteY2" fmla="*/ 13096 h 25303"/>
                <a:gd name="connsiteX3" fmla="*/ 13240 w 29051"/>
                <a:gd name="connsiteY3" fmla="*/ 47 h 25303"/>
                <a:gd name="connsiteX4" fmla="*/ 28956 w 29051"/>
                <a:gd name="connsiteY4" fmla="*/ 9381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8"/>
                  </a:cubicBezTo>
                  <a:cubicBezTo>
                    <a:pt x="9049" y="24907"/>
                    <a:pt x="4667" y="17477"/>
                    <a:pt x="0" y="13096"/>
                  </a:cubicBezTo>
                  <a:cubicBezTo>
                    <a:pt x="4381" y="8429"/>
                    <a:pt x="8287" y="713"/>
                    <a:pt x="13240" y="47"/>
                  </a:cubicBezTo>
                  <a:cubicBezTo>
                    <a:pt x="17907" y="-620"/>
                    <a:pt x="23622" y="5953"/>
                    <a:pt x="28956" y="9381"/>
                  </a:cubicBezTo>
                  <a:cubicBezTo>
                    <a:pt x="28861" y="11191"/>
                    <a:pt x="28956" y="13096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BFA0129-39D1-4226-81AF-4E714B96CFCE}"/>
                </a:ext>
              </a:extLst>
            </p:cNvPr>
            <p:cNvSpPr/>
            <p:nvPr/>
          </p:nvSpPr>
          <p:spPr>
            <a:xfrm>
              <a:off x="3084003" y="4975145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9 h 25303"/>
                <a:gd name="connsiteX2" fmla="*/ 0 w 29051"/>
                <a:gd name="connsiteY2" fmla="*/ 13097 h 25303"/>
                <a:gd name="connsiteX3" fmla="*/ 13240 w 29051"/>
                <a:gd name="connsiteY3" fmla="*/ 47 h 25303"/>
                <a:gd name="connsiteX4" fmla="*/ 28956 w 29051"/>
                <a:gd name="connsiteY4" fmla="*/ 9382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9"/>
                  </a:cubicBezTo>
                  <a:cubicBezTo>
                    <a:pt x="9049" y="24907"/>
                    <a:pt x="4667" y="17478"/>
                    <a:pt x="0" y="13097"/>
                  </a:cubicBezTo>
                  <a:cubicBezTo>
                    <a:pt x="4381" y="8429"/>
                    <a:pt x="8287" y="714"/>
                    <a:pt x="13240" y="47"/>
                  </a:cubicBezTo>
                  <a:cubicBezTo>
                    <a:pt x="17907" y="-619"/>
                    <a:pt x="23717" y="5953"/>
                    <a:pt x="28956" y="9382"/>
                  </a:cubicBezTo>
                  <a:cubicBezTo>
                    <a:pt x="28956" y="11287"/>
                    <a:pt x="28956" y="13192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7CB6AEAE-B562-4EB7-9016-1121CD9A3709}"/>
                </a:ext>
              </a:extLst>
            </p:cNvPr>
            <p:cNvSpPr/>
            <p:nvPr/>
          </p:nvSpPr>
          <p:spPr>
            <a:xfrm>
              <a:off x="3274965" y="5181214"/>
              <a:ext cx="25303" cy="28102"/>
            </a:xfrm>
            <a:custGeom>
              <a:avLst/>
              <a:gdLst>
                <a:gd name="connsiteX0" fmla="*/ 10302 w 25303"/>
                <a:gd name="connsiteY0" fmla="*/ 28102 h 28102"/>
                <a:gd name="connsiteX1" fmla="*/ 15 w 25303"/>
                <a:gd name="connsiteY1" fmla="*/ 13053 h 28102"/>
                <a:gd name="connsiteX2" fmla="*/ 12207 w 25303"/>
                <a:gd name="connsiteY2" fmla="*/ 4 h 28102"/>
                <a:gd name="connsiteX3" fmla="*/ 25256 w 25303"/>
                <a:gd name="connsiteY3" fmla="*/ 12196 h 28102"/>
                <a:gd name="connsiteX4" fmla="*/ 15922 w 25303"/>
                <a:gd name="connsiteY4" fmla="*/ 27912 h 28102"/>
                <a:gd name="connsiteX5" fmla="*/ 10302 w 25303"/>
                <a:gd name="connsiteY5" fmla="*/ 28102 h 2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3" h="28102">
                  <a:moveTo>
                    <a:pt x="10302" y="28102"/>
                  </a:moveTo>
                  <a:cubicBezTo>
                    <a:pt x="6587" y="23054"/>
                    <a:pt x="-366" y="17720"/>
                    <a:pt x="15" y="13053"/>
                  </a:cubicBezTo>
                  <a:cubicBezTo>
                    <a:pt x="396" y="8100"/>
                    <a:pt x="7730" y="194"/>
                    <a:pt x="12207" y="4"/>
                  </a:cubicBezTo>
                  <a:cubicBezTo>
                    <a:pt x="16684" y="-187"/>
                    <a:pt x="24494" y="7243"/>
                    <a:pt x="25256" y="12196"/>
                  </a:cubicBezTo>
                  <a:cubicBezTo>
                    <a:pt x="25923" y="16863"/>
                    <a:pt x="19351" y="22578"/>
                    <a:pt x="15922" y="27912"/>
                  </a:cubicBezTo>
                  <a:cubicBezTo>
                    <a:pt x="14017" y="28007"/>
                    <a:pt x="12207" y="28102"/>
                    <a:pt x="10302" y="28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9621DC4-F94D-437A-94B1-624BAB9E7692}"/>
                </a:ext>
              </a:extLst>
            </p:cNvPr>
            <p:cNvSpPr/>
            <p:nvPr/>
          </p:nvSpPr>
          <p:spPr>
            <a:xfrm>
              <a:off x="2625360" y="4663248"/>
              <a:ext cx="25303" cy="29051"/>
            </a:xfrm>
            <a:custGeom>
              <a:avLst/>
              <a:gdLst>
                <a:gd name="connsiteX0" fmla="*/ 15922 w 25303"/>
                <a:gd name="connsiteY0" fmla="*/ 286 h 29051"/>
                <a:gd name="connsiteX1" fmla="*/ 25256 w 25303"/>
                <a:gd name="connsiteY1" fmla="*/ 15907 h 29051"/>
                <a:gd name="connsiteX2" fmla="*/ 12207 w 25303"/>
                <a:gd name="connsiteY2" fmla="*/ 29051 h 29051"/>
                <a:gd name="connsiteX3" fmla="*/ 15 w 25303"/>
                <a:gd name="connsiteY3" fmla="*/ 15050 h 29051"/>
                <a:gd name="connsiteX4" fmla="*/ 10302 w 25303"/>
                <a:gd name="connsiteY4" fmla="*/ 0 h 29051"/>
                <a:gd name="connsiteX5" fmla="*/ 15922 w 25303"/>
                <a:gd name="connsiteY5" fmla="*/ 286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3" h="29051">
                  <a:moveTo>
                    <a:pt x="15922" y="286"/>
                  </a:moveTo>
                  <a:cubicBezTo>
                    <a:pt x="19351" y="5525"/>
                    <a:pt x="25923" y="11240"/>
                    <a:pt x="25256" y="15907"/>
                  </a:cubicBezTo>
                  <a:cubicBezTo>
                    <a:pt x="24494" y="20860"/>
                    <a:pt x="16874" y="24765"/>
                    <a:pt x="12207" y="29051"/>
                  </a:cubicBezTo>
                  <a:cubicBezTo>
                    <a:pt x="7826" y="24384"/>
                    <a:pt x="491" y="20003"/>
                    <a:pt x="15" y="15050"/>
                  </a:cubicBezTo>
                  <a:cubicBezTo>
                    <a:pt x="-366" y="10383"/>
                    <a:pt x="6587" y="5048"/>
                    <a:pt x="10302" y="0"/>
                  </a:cubicBezTo>
                  <a:cubicBezTo>
                    <a:pt x="12207" y="191"/>
                    <a:pt x="14112" y="191"/>
                    <a:pt x="15922" y="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7124797-9DC7-40AD-BF3B-299B75A2DB2B}"/>
                </a:ext>
              </a:extLst>
            </p:cNvPr>
            <p:cNvSpPr/>
            <p:nvPr/>
          </p:nvSpPr>
          <p:spPr>
            <a:xfrm>
              <a:off x="2778251" y="4750641"/>
              <a:ext cx="29051" cy="25208"/>
            </a:xfrm>
            <a:custGeom>
              <a:avLst/>
              <a:gdLst>
                <a:gd name="connsiteX0" fmla="*/ 191 w 29051"/>
                <a:gd name="connsiteY0" fmla="*/ 9381 h 25208"/>
                <a:gd name="connsiteX1" fmla="*/ 15907 w 29051"/>
                <a:gd name="connsiteY1" fmla="*/ 47 h 25208"/>
                <a:gd name="connsiteX2" fmla="*/ 29051 w 29051"/>
                <a:gd name="connsiteY2" fmla="*/ 13096 h 25208"/>
                <a:gd name="connsiteX3" fmla="*/ 15049 w 29051"/>
                <a:gd name="connsiteY3" fmla="*/ 25193 h 25208"/>
                <a:gd name="connsiteX4" fmla="*/ 0 w 29051"/>
                <a:gd name="connsiteY4" fmla="*/ 14906 h 25208"/>
                <a:gd name="connsiteX5" fmla="*/ 191 w 29051"/>
                <a:gd name="connsiteY5" fmla="*/ 9381 h 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208">
                  <a:moveTo>
                    <a:pt x="191" y="9381"/>
                  </a:moveTo>
                  <a:cubicBezTo>
                    <a:pt x="5429" y="5953"/>
                    <a:pt x="11240" y="-620"/>
                    <a:pt x="15907" y="47"/>
                  </a:cubicBezTo>
                  <a:cubicBezTo>
                    <a:pt x="20860" y="809"/>
                    <a:pt x="24765" y="8429"/>
                    <a:pt x="29051" y="13096"/>
                  </a:cubicBezTo>
                  <a:cubicBezTo>
                    <a:pt x="24384" y="17382"/>
                    <a:pt x="20002" y="24812"/>
                    <a:pt x="15049" y="25193"/>
                  </a:cubicBezTo>
                  <a:cubicBezTo>
                    <a:pt x="10287" y="25574"/>
                    <a:pt x="5048" y="18621"/>
                    <a:pt x="0" y="14906"/>
                  </a:cubicBezTo>
                  <a:cubicBezTo>
                    <a:pt x="0" y="13096"/>
                    <a:pt x="95" y="11287"/>
                    <a:pt x="191" y="9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B8678D28-B7D3-42CD-B05D-F0F0DA6077AA}"/>
                </a:ext>
              </a:extLst>
            </p:cNvPr>
            <p:cNvSpPr/>
            <p:nvPr/>
          </p:nvSpPr>
          <p:spPr>
            <a:xfrm>
              <a:off x="3318985" y="5244512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9 h 25303"/>
                <a:gd name="connsiteX2" fmla="*/ 0 w 29051"/>
                <a:gd name="connsiteY2" fmla="*/ 13097 h 25303"/>
                <a:gd name="connsiteX3" fmla="*/ 13240 w 29051"/>
                <a:gd name="connsiteY3" fmla="*/ 47 h 25303"/>
                <a:gd name="connsiteX4" fmla="*/ 28861 w 29051"/>
                <a:gd name="connsiteY4" fmla="*/ 9382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9"/>
                  </a:cubicBezTo>
                  <a:cubicBezTo>
                    <a:pt x="9049" y="24907"/>
                    <a:pt x="4667" y="17478"/>
                    <a:pt x="0" y="13097"/>
                  </a:cubicBezTo>
                  <a:cubicBezTo>
                    <a:pt x="4382" y="8429"/>
                    <a:pt x="8287" y="809"/>
                    <a:pt x="13240" y="47"/>
                  </a:cubicBezTo>
                  <a:cubicBezTo>
                    <a:pt x="17907" y="-619"/>
                    <a:pt x="23622" y="5953"/>
                    <a:pt x="28861" y="9382"/>
                  </a:cubicBezTo>
                  <a:cubicBezTo>
                    <a:pt x="28956" y="11287"/>
                    <a:pt x="28956" y="13097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7E94727-124D-417D-AD60-DA193514AC3F}"/>
                </a:ext>
              </a:extLst>
            </p:cNvPr>
            <p:cNvSpPr/>
            <p:nvPr/>
          </p:nvSpPr>
          <p:spPr>
            <a:xfrm>
              <a:off x="3367452" y="5307615"/>
              <a:ext cx="25221" cy="29051"/>
            </a:xfrm>
            <a:custGeom>
              <a:avLst/>
              <a:gdLst>
                <a:gd name="connsiteX0" fmla="*/ 15922 w 25221"/>
                <a:gd name="connsiteY0" fmla="*/ 190 h 29051"/>
                <a:gd name="connsiteX1" fmla="*/ 25161 w 25221"/>
                <a:gd name="connsiteY1" fmla="*/ 15907 h 29051"/>
                <a:gd name="connsiteX2" fmla="*/ 12112 w 25221"/>
                <a:gd name="connsiteY2" fmla="*/ 29051 h 29051"/>
                <a:gd name="connsiteX3" fmla="*/ 15 w 25221"/>
                <a:gd name="connsiteY3" fmla="*/ 15049 h 29051"/>
                <a:gd name="connsiteX4" fmla="*/ 10302 w 25221"/>
                <a:gd name="connsiteY4" fmla="*/ 0 h 29051"/>
                <a:gd name="connsiteX5" fmla="*/ 15922 w 25221"/>
                <a:gd name="connsiteY5" fmla="*/ 190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1" h="29051">
                  <a:moveTo>
                    <a:pt x="15922" y="190"/>
                  </a:moveTo>
                  <a:cubicBezTo>
                    <a:pt x="19351" y="5429"/>
                    <a:pt x="25923" y="11239"/>
                    <a:pt x="25161" y="15907"/>
                  </a:cubicBezTo>
                  <a:cubicBezTo>
                    <a:pt x="24399" y="20860"/>
                    <a:pt x="16779" y="24670"/>
                    <a:pt x="12112" y="29051"/>
                  </a:cubicBezTo>
                  <a:cubicBezTo>
                    <a:pt x="7826" y="24384"/>
                    <a:pt x="396" y="20002"/>
                    <a:pt x="15" y="15049"/>
                  </a:cubicBezTo>
                  <a:cubicBezTo>
                    <a:pt x="-366" y="10382"/>
                    <a:pt x="6587" y="5048"/>
                    <a:pt x="10302" y="0"/>
                  </a:cubicBezTo>
                  <a:cubicBezTo>
                    <a:pt x="12112" y="95"/>
                    <a:pt x="14017" y="190"/>
                    <a:pt x="15922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08F3B7D-D440-4714-BC83-FB98C97AC288}"/>
                </a:ext>
              </a:extLst>
            </p:cNvPr>
            <p:cNvSpPr/>
            <p:nvPr/>
          </p:nvSpPr>
          <p:spPr>
            <a:xfrm>
              <a:off x="3186393" y="5050418"/>
              <a:ext cx="22835" cy="25453"/>
            </a:xfrm>
            <a:custGeom>
              <a:avLst/>
              <a:gdLst>
                <a:gd name="connsiteX0" fmla="*/ 8577 w 22835"/>
                <a:gd name="connsiteY0" fmla="*/ 25453 h 25453"/>
                <a:gd name="connsiteX1" fmla="*/ 5 w 22835"/>
                <a:gd name="connsiteY1" fmla="*/ 11166 h 25453"/>
                <a:gd name="connsiteX2" fmla="*/ 10482 w 22835"/>
                <a:gd name="connsiteY2" fmla="*/ 22 h 25453"/>
                <a:gd name="connsiteX3" fmla="*/ 22769 w 22835"/>
                <a:gd name="connsiteY3" fmla="*/ 10976 h 25453"/>
                <a:gd name="connsiteX4" fmla="*/ 14483 w 22835"/>
                <a:gd name="connsiteY4" fmla="*/ 25453 h 25453"/>
                <a:gd name="connsiteX5" fmla="*/ 8577 w 22835"/>
                <a:gd name="connsiteY5" fmla="*/ 25453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5" h="25453">
                  <a:moveTo>
                    <a:pt x="8577" y="25453"/>
                  </a:moveTo>
                  <a:cubicBezTo>
                    <a:pt x="5434" y="20691"/>
                    <a:pt x="-186" y="15833"/>
                    <a:pt x="5" y="11166"/>
                  </a:cubicBezTo>
                  <a:cubicBezTo>
                    <a:pt x="195" y="6975"/>
                    <a:pt x="7339" y="-455"/>
                    <a:pt x="10482" y="22"/>
                  </a:cubicBezTo>
                  <a:cubicBezTo>
                    <a:pt x="15245" y="688"/>
                    <a:pt x="22007" y="6499"/>
                    <a:pt x="22769" y="10976"/>
                  </a:cubicBezTo>
                  <a:cubicBezTo>
                    <a:pt x="23531" y="15167"/>
                    <a:pt x="17531" y="20596"/>
                    <a:pt x="14483" y="25453"/>
                  </a:cubicBezTo>
                  <a:cubicBezTo>
                    <a:pt x="12482" y="25453"/>
                    <a:pt x="10577" y="25453"/>
                    <a:pt x="8577" y="25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5423061-32C5-44CD-BDDB-EFFB1663CCD6}"/>
                </a:ext>
              </a:extLst>
            </p:cNvPr>
            <p:cNvSpPr/>
            <p:nvPr/>
          </p:nvSpPr>
          <p:spPr>
            <a:xfrm>
              <a:off x="3526821" y="5681445"/>
              <a:ext cx="25666" cy="22820"/>
            </a:xfrm>
            <a:custGeom>
              <a:avLst/>
              <a:gdLst>
                <a:gd name="connsiteX0" fmla="*/ 0 w 25666"/>
                <a:gd name="connsiteY0" fmla="*/ 9170 h 22820"/>
                <a:gd name="connsiteX1" fmla="*/ 13907 w 25666"/>
                <a:gd name="connsiteY1" fmla="*/ 26 h 22820"/>
                <a:gd name="connsiteX2" fmla="*/ 25622 w 25666"/>
                <a:gd name="connsiteY2" fmla="*/ 11551 h 22820"/>
                <a:gd name="connsiteX3" fmla="*/ 15145 w 25666"/>
                <a:gd name="connsiteY3" fmla="*/ 22790 h 22820"/>
                <a:gd name="connsiteX4" fmla="*/ 286 w 25666"/>
                <a:gd name="connsiteY4" fmla="*/ 15075 h 22820"/>
                <a:gd name="connsiteX5" fmla="*/ 0 w 25666"/>
                <a:gd name="connsiteY5" fmla="*/ 9170 h 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6" h="22820">
                  <a:moveTo>
                    <a:pt x="0" y="9170"/>
                  </a:moveTo>
                  <a:cubicBezTo>
                    <a:pt x="4667" y="5836"/>
                    <a:pt x="9620" y="-451"/>
                    <a:pt x="13907" y="26"/>
                  </a:cubicBezTo>
                  <a:cubicBezTo>
                    <a:pt x="18479" y="502"/>
                    <a:pt x="24670" y="6884"/>
                    <a:pt x="25622" y="11551"/>
                  </a:cubicBezTo>
                  <a:cubicBezTo>
                    <a:pt x="26289" y="14694"/>
                    <a:pt x="19241" y="22314"/>
                    <a:pt x="15145" y="22790"/>
                  </a:cubicBezTo>
                  <a:cubicBezTo>
                    <a:pt x="10478" y="23267"/>
                    <a:pt x="5239" y="17932"/>
                    <a:pt x="286" y="15075"/>
                  </a:cubicBezTo>
                  <a:cubicBezTo>
                    <a:pt x="191" y="13075"/>
                    <a:pt x="95" y="11170"/>
                    <a:pt x="0" y="9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D1F4775-6642-4015-B9AA-CB707E47588F}"/>
                </a:ext>
              </a:extLst>
            </p:cNvPr>
            <p:cNvSpPr/>
            <p:nvPr/>
          </p:nvSpPr>
          <p:spPr>
            <a:xfrm>
              <a:off x="3141530" y="4984241"/>
              <a:ext cx="22741" cy="25445"/>
            </a:xfrm>
            <a:custGeom>
              <a:avLst/>
              <a:gdLst>
                <a:gd name="connsiteX0" fmla="*/ 14578 w 22741"/>
                <a:gd name="connsiteY0" fmla="*/ 95 h 25445"/>
                <a:gd name="connsiteX1" fmla="*/ 22674 w 22741"/>
                <a:gd name="connsiteY1" fmla="*/ 14478 h 25445"/>
                <a:gd name="connsiteX2" fmla="*/ 10387 w 22741"/>
                <a:gd name="connsiteY2" fmla="*/ 25432 h 25445"/>
                <a:gd name="connsiteX3" fmla="*/ 5 w 22741"/>
                <a:gd name="connsiteY3" fmla="*/ 14192 h 25445"/>
                <a:gd name="connsiteX4" fmla="*/ 8577 w 22741"/>
                <a:gd name="connsiteY4" fmla="*/ 0 h 25445"/>
                <a:gd name="connsiteX5" fmla="*/ 14578 w 22741"/>
                <a:gd name="connsiteY5" fmla="*/ 95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1" h="25445">
                  <a:moveTo>
                    <a:pt x="14578" y="95"/>
                  </a:moveTo>
                  <a:cubicBezTo>
                    <a:pt x="17531" y="4953"/>
                    <a:pt x="23436" y="10287"/>
                    <a:pt x="22674" y="14478"/>
                  </a:cubicBezTo>
                  <a:cubicBezTo>
                    <a:pt x="21817" y="18955"/>
                    <a:pt x="15149" y="24765"/>
                    <a:pt x="10387" y="25432"/>
                  </a:cubicBezTo>
                  <a:cubicBezTo>
                    <a:pt x="7244" y="25813"/>
                    <a:pt x="100" y="18383"/>
                    <a:pt x="5" y="14192"/>
                  </a:cubicBezTo>
                  <a:cubicBezTo>
                    <a:pt x="-186" y="9620"/>
                    <a:pt x="5529" y="4763"/>
                    <a:pt x="8577" y="0"/>
                  </a:cubicBezTo>
                  <a:cubicBezTo>
                    <a:pt x="10577" y="95"/>
                    <a:pt x="12578" y="95"/>
                    <a:pt x="1457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BEBC691-D234-4FB5-8D66-8260DFAC3918}"/>
                </a:ext>
              </a:extLst>
            </p:cNvPr>
            <p:cNvSpPr/>
            <p:nvPr/>
          </p:nvSpPr>
          <p:spPr>
            <a:xfrm>
              <a:off x="2737493" y="4688762"/>
              <a:ext cx="22756" cy="25445"/>
            </a:xfrm>
            <a:custGeom>
              <a:avLst/>
              <a:gdLst>
                <a:gd name="connsiteX0" fmla="*/ 7802 w 22756"/>
                <a:gd name="connsiteY0" fmla="*/ 25064 h 25445"/>
                <a:gd name="connsiteX1" fmla="*/ 87 w 22756"/>
                <a:gd name="connsiteY1" fmla="*/ 10491 h 25445"/>
                <a:gd name="connsiteX2" fmla="*/ 12755 w 22756"/>
                <a:gd name="connsiteY2" fmla="*/ 14 h 25445"/>
                <a:gd name="connsiteX3" fmla="*/ 22756 w 22756"/>
                <a:gd name="connsiteY3" fmla="*/ 11539 h 25445"/>
                <a:gd name="connsiteX4" fmla="*/ 13707 w 22756"/>
                <a:gd name="connsiteY4" fmla="*/ 25445 h 25445"/>
                <a:gd name="connsiteX5" fmla="*/ 7802 w 22756"/>
                <a:gd name="connsiteY5" fmla="*/ 25064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56" h="25445">
                  <a:moveTo>
                    <a:pt x="7802" y="25064"/>
                  </a:moveTo>
                  <a:cubicBezTo>
                    <a:pt x="4944" y="20111"/>
                    <a:pt x="-771" y="14587"/>
                    <a:pt x="87" y="10491"/>
                  </a:cubicBezTo>
                  <a:cubicBezTo>
                    <a:pt x="1039" y="6014"/>
                    <a:pt x="7897" y="490"/>
                    <a:pt x="12755" y="14"/>
                  </a:cubicBezTo>
                  <a:cubicBezTo>
                    <a:pt x="15898" y="-367"/>
                    <a:pt x="22756" y="7348"/>
                    <a:pt x="22756" y="11539"/>
                  </a:cubicBezTo>
                  <a:cubicBezTo>
                    <a:pt x="22756" y="16111"/>
                    <a:pt x="16946" y="20778"/>
                    <a:pt x="13707" y="25445"/>
                  </a:cubicBezTo>
                  <a:cubicBezTo>
                    <a:pt x="11707" y="25255"/>
                    <a:pt x="9707" y="25159"/>
                    <a:pt x="7802" y="25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A41C81B7-2E99-4118-8F9E-4B9C93448F87}"/>
                </a:ext>
              </a:extLst>
            </p:cNvPr>
            <p:cNvSpPr/>
            <p:nvPr/>
          </p:nvSpPr>
          <p:spPr>
            <a:xfrm>
              <a:off x="3540332" y="5626031"/>
              <a:ext cx="25350" cy="22741"/>
            </a:xfrm>
            <a:custGeom>
              <a:avLst/>
              <a:gdLst>
                <a:gd name="connsiteX0" fmla="*/ 25255 w 25350"/>
                <a:gd name="connsiteY0" fmla="*/ 14578 h 22741"/>
                <a:gd name="connsiteX1" fmla="*/ 10873 w 25350"/>
                <a:gd name="connsiteY1" fmla="*/ 22674 h 22741"/>
                <a:gd name="connsiteX2" fmla="*/ 14 w 25350"/>
                <a:gd name="connsiteY2" fmla="*/ 10387 h 22741"/>
                <a:gd name="connsiteX3" fmla="*/ 11158 w 25350"/>
                <a:gd name="connsiteY3" fmla="*/ 5 h 22741"/>
                <a:gd name="connsiteX4" fmla="*/ 25351 w 25350"/>
                <a:gd name="connsiteY4" fmla="*/ 8577 h 22741"/>
                <a:gd name="connsiteX5" fmla="*/ 25255 w 25350"/>
                <a:gd name="connsiteY5" fmla="*/ 14578 h 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0" h="22741">
                  <a:moveTo>
                    <a:pt x="25255" y="14578"/>
                  </a:moveTo>
                  <a:cubicBezTo>
                    <a:pt x="20398" y="17531"/>
                    <a:pt x="15064" y="23436"/>
                    <a:pt x="10873" y="22674"/>
                  </a:cubicBezTo>
                  <a:cubicBezTo>
                    <a:pt x="6396" y="21817"/>
                    <a:pt x="586" y="15149"/>
                    <a:pt x="14" y="10387"/>
                  </a:cubicBezTo>
                  <a:cubicBezTo>
                    <a:pt x="-367" y="7244"/>
                    <a:pt x="7063" y="195"/>
                    <a:pt x="11158" y="5"/>
                  </a:cubicBezTo>
                  <a:cubicBezTo>
                    <a:pt x="15730" y="-186"/>
                    <a:pt x="20588" y="5529"/>
                    <a:pt x="25351" y="8577"/>
                  </a:cubicBezTo>
                  <a:cubicBezTo>
                    <a:pt x="25351" y="10577"/>
                    <a:pt x="25351" y="12578"/>
                    <a:pt x="25255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7CCD4F8D-E6F5-4534-AC95-2BCEC56B134B}"/>
                </a:ext>
              </a:extLst>
            </p:cNvPr>
            <p:cNvSpPr/>
            <p:nvPr/>
          </p:nvSpPr>
          <p:spPr>
            <a:xfrm>
              <a:off x="3041136" y="4910327"/>
              <a:ext cx="22835" cy="25453"/>
            </a:xfrm>
            <a:custGeom>
              <a:avLst/>
              <a:gdLst>
                <a:gd name="connsiteX0" fmla="*/ 14483 w 22835"/>
                <a:gd name="connsiteY0" fmla="*/ 0 h 25453"/>
                <a:gd name="connsiteX1" fmla="*/ 22769 w 22835"/>
                <a:gd name="connsiteY1" fmla="*/ 14383 h 25453"/>
                <a:gd name="connsiteX2" fmla="*/ 10577 w 22835"/>
                <a:gd name="connsiteY2" fmla="*/ 25432 h 25453"/>
                <a:gd name="connsiteX3" fmla="*/ 5 w 22835"/>
                <a:gd name="connsiteY3" fmla="*/ 14288 h 25453"/>
                <a:gd name="connsiteX4" fmla="*/ 8482 w 22835"/>
                <a:gd name="connsiteY4" fmla="*/ 0 h 25453"/>
                <a:gd name="connsiteX5" fmla="*/ 14483 w 22835"/>
                <a:gd name="connsiteY5" fmla="*/ 0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5" h="25453">
                  <a:moveTo>
                    <a:pt x="14483" y="0"/>
                  </a:moveTo>
                  <a:cubicBezTo>
                    <a:pt x="17531" y="4858"/>
                    <a:pt x="23531" y="10192"/>
                    <a:pt x="22769" y="14383"/>
                  </a:cubicBezTo>
                  <a:cubicBezTo>
                    <a:pt x="22007" y="18955"/>
                    <a:pt x="15340" y="24765"/>
                    <a:pt x="10577" y="25432"/>
                  </a:cubicBezTo>
                  <a:cubicBezTo>
                    <a:pt x="7434" y="25908"/>
                    <a:pt x="290" y="18479"/>
                    <a:pt x="5" y="14288"/>
                  </a:cubicBezTo>
                  <a:cubicBezTo>
                    <a:pt x="-186" y="9620"/>
                    <a:pt x="5434" y="4763"/>
                    <a:pt x="8482" y="0"/>
                  </a:cubicBezTo>
                  <a:cubicBezTo>
                    <a:pt x="10482" y="0"/>
                    <a:pt x="12482" y="0"/>
                    <a:pt x="144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B145E55-6F52-4C73-AF8D-E6ECD2F1EDE7}"/>
                </a:ext>
              </a:extLst>
            </p:cNvPr>
            <p:cNvSpPr/>
            <p:nvPr/>
          </p:nvSpPr>
          <p:spPr>
            <a:xfrm>
              <a:off x="2682011" y="4675369"/>
              <a:ext cx="22821" cy="25525"/>
            </a:xfrm>
            <a:custGeom>
              <a:avLst/>
              <a:gdLst>
                <a:gd name="connsiteX0" fmla="*/ 14706 w 22821"/>
                <a:gd name="connsiteY0" fmla="*/ 71 h 25525"/>
                <a:gd name="connsiteX1" fmla="*/ 22802 w 22821"/>
                <a:gd name="connsiteY1" fmla="*/ 14645 h 25525"/>
                <a:gd name="connsiteX2" fmla="*/ 11944 w 22821"/>
                <a:gd name="connsiteY2" fmla="*/ 25503 h 25525"/>
                <a:gd name="connsiteX3" fmla="*/ 38 w 22821"/>
                <a:gd name="connsiteY3" fmla="*/ 14168 h 25525"/>
                <a:gd name="connsiteX4" fmla="*/ 8705 w 22821"/>
                <a:gd name="connsiteY4" fmla="*/ 71 h 25525"/>
                <a:gd name="connsiteX5" fmla="*/ 14706 w 22821"/>
                <a:gd name="connsiteY5" fmla="*/ 71 h 2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1" h="25525">
                  <a:moveTo>
                    <a:pt x="14706" y="71"/>
                  </a:moveTo>
                  <a:cubicBezTo>
                    <a:pt x="17659" y="4929"/>
                    <a:pt x="23183" y="9977"/>
                    <a:pt x="22802" y="14645"/>
                  </a:cubicBezTo>
                  <a:cubicBezTo>
                    <a:pt x="22517" y="18740"/>
                    <a:pt x="15087" y="25979"/>
                    <a:pt x="11944" y="25503"/>
                  </a:cubicBezTo>
                  <a:cubicBezTo>
                    <a:pt x="7181" y="24646"/>
                    <a:pt x="704" y="18645"/>
                    <a:pt x="38" y="14168"/>
                  </a:cubicBezTo>
                  <a:cubicBezTo>
                    <a:pt x="-534" y="9977"/>
                    <a:pt x="5562" y="4739"/>
                    <a:pt x="8705" y="71"/>
                  </a:cubicBezTo>
                  <a:cubicBezTo>
                    <a:pt x="10706" y="-24"/>
                    <a:pt x="12706" y="-24"/>
                    <a:pt x="14706" y="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17F2A38-426B-4520-B1FE-4A3CCFDD5A43}"/>
                </a:ext>
              </a:extLst>
            </p:cNvPr>
            <p:cNvSpPr/>
            <p:nvPr/>
          </p:nvSpPr>
          <p:spPr>
            <a:xfrm>
              <a:off x="3495461" y="5560017"/>
              <a:ext cx="25453" cy="22825"/>
            </a:xfrm>
            <a:custGeom>
              <a:avLst/>
              <a:gdLst>
                <a:gd name="connsiteX0" fmla="*/ 25454 w 25453"/>
                <a:gd name="connsiteY0" fmla="*/ 14298 h 22825"/>
                <a:gd name="connsiteX1" fmla="*/ 11262 w 25453"/>
                <a:gd name="connsiteY1" fmla="*/ 22775 h 22825"/>
                <a:gd name="connsiteX2" fmla="*/ 22 w 25453"/>
                <a:gd name="connsiteY2" fmla="*/ 10678 h 22825"/>
                <a:gd name="connsiteX3" fmla="*/ 10976 w 25453"/>
                <a:gd name="connsiteY3" fmla="*/ 10 h 22825"/>
                <a:gd name="connsiteX4" fmla="*/ 25454 w 25453"/>
                <a:gd name="connsiteY4" fmla="*/ 8392 h 22825"/>
                <a:gd name="connsiteX5" fmla="*/ 25454 w 25453"/>
                <a:gd name="connsiteY5" fmla="*/ 14298 h 2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22825">
                  <a:moveTo>
                    <a:pt x="25454" y="14298"/>
                  </a:moveTo>
                  <a:cubicBezTo>
                    <a:pt x="20691" y="17346"/>
                    <a:pt x="15453" y="23442"/>
                    <a:pt x="11262" y="22775"/>
                  </a:cubicBezTo>
                  <a:cubicBezTo>
                    <a:pt x="6690" y="22108"/>
                    <a:pt x="784" y="15441"/>
                    <a:pt x="22" y="10678"/>
                  </a:cubicBezTo>
                  <a:cubicBezTo>
                    <a:pt x="-454" y="7535"/>
                    <a:pt x="6880" y="201"/>
                    <a:pt x="10976" y="10"/>
                  </a:cubicBezTo>
                  <a:cubicBezTo>
                    <a:pt x="15643" y="-275"/>
                    <a:pt x="20596" y="5344"/>
                    <a:pt x="25454" y="8392"/>
                  </a:cubicBezTo>
                  <a:cubicBezTo>
                    <a:pt x="25359" y="10297"/>
                    <a:pt x="25359" y="12298"/>
                    <a:pt x="25454" y="14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AADB38B1-CF54-4A2C-9C5A-EB4E947879A9}"/>
                </a:ext>
              </a:extLst>
            </p:cNvPr>
            <p:cNvSpPr/>
            <p:nvPr/>
          </p:nvSpPr>
          <p:spPr>
            <a:xfrm>
              <a:off x="2938266" y="4833651"/>
              <a:ext cx="22821" cy="25548"/>
            </a:xfrm>
            <a:custGeom>
              <a:avLst/>
              <a:gdLst>
                <a:gd name="connsiteX0" fmla="*/ 14483 w 22821"/>
                <a:gd name="connsiteY0" fmla="*/ 95 h 25548"/>
                <a:gd name="connsiteX1" fmla="*/ 22769 w 22821"/>
                <a:gd name="connsiteY1" fmla="*/ 14478 h 25548"/>
                <a:gd name="connsiteX2" fmla="*/ 10482 w 22821"/>
                <a:gd name="connsiteY2" fmla="*/ 25527 h 25548"/>
                <a:gd name="connsiteX3" fmla="*/ 5 w 22821"/>
                <a:gd name="connsiteY3" fmla="*/ 14288 h 25548"/>
                <a:gd name="connsiteX4" fmla="*/ 8577 w 22821"/>
                <a:gd name="connsiteY4" fmla="*/ 0 h 25548"/>
                <a:gd name="connsiteX5" fmla="*/ 14483 w 22821"/>
                <a:gd name="connsiteY5" fmla="*/ 95 h 2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1" h="25548">
                  <a:moveTo>
                    <a:pt x="14483" y="95"/>
                  </a:moveTo>
                  <a:cubicBezTo>
                    <a:pt x="17531" y="4953"/>
                    <a:pt x="23436" y="10287"/>
                    <a:pt x="22769" y="14478"/>
                  </a:cubicBezTo>
                  <a:cubicBezTo>
                    <a:pt x="22007" y="19050"/>
                    <a:pt x="15245" y="24860"/>
                    <a:pt x="10482" y="25527"/>
                  </a:cubicBezTo>
                  <a:cubicBezTo>
                    <a:pt x="7339" y="26003"/>
                    <a:pt x="195" y="18479"/>
                    <a:pt x="5" y="14288"/>
                  </a:cubicBezTo>
                  <a:cubicBezTo>
                    <a:pt x="-186" y="9620"/>
                    <a:pt x="5434" y="4763"/>
                    <a:pt x="8577" y="0"/>
                  </a:cubicBezTo>
                  <a:cubicBezTo>
                    <a:pt x="10482" y="95"/>
                    <a:pt x="12482" y="95"/>
                    <a:pt x="14483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7ADBE65-9DFB-47DE-9340-51C411183099}"/>
                </a:ext>
              </a:extLst>
            </p:cNvPr>
            <p:cNvSpPr/>
            <p:nvPr/>
          </p:nvSpPr>
          <p:spPr>
            <a:xfrm>
              <a:off x="3458495" y="5441213"/>
              <a:ext cx="25463" cy="22725"/>
            </a:xfrm>
            <a:custGeom>
              <a:avLst/>
              <a:gdLst>
                <a:gd name="connsiteX0" fmla="*/ 25273 w 25463"/>
                <a:gd name="connsiteY0" fmla="*/ 14611 h 22725"/>
                <a:gd name="connsiteX1" fmla="*/ 10795 w 25463"/>
                <a:gd name="connsiteY1" fmla="*/ 22707 h 22725"/>
                <a:gd name="connsiteX2" fmla="*/ 32 w 25463"/>
                <a:gd name="connsiteY2" fmla="*/ 11944 h 22725"/>
                <a:gd name="connsiteX3" fmla="*/ 11367 w 25463"/>
                <a:gd name="connsiteY3" fmla="*/ 38 h 22725"/>
                <a:gd name="connsiteX4" fmla="*/ 25464 w 25463"/>
                <a:gd name="connsiteY4" fmla="*/ 8705 h 22725"/>
                <a:gd name="connsiteX5" fmla="*/ 25273 w 25463"/>
                <a:gd name="connsiteY5" fmla="*/ 14611 h 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63" h="22725">
                  <a:moveTo>
                    <a:pt x="25273" y="14611"/>
                  </a:moveTo>
                  <a:cubicBezTo>
                    <a:pt x="20415" y="17563"/>
                    <a:pt x="15367" y="23088"/>
                    <a:pt x="10795" y="22707"/>
                  </a:cubicBezTo>
                  <a:cubicBezTo>
                    <a:pt x="6699" y="22421"/>
                    <a:pt x="-540" y="14992"/>
                    <a:pt x="32" y="11944"/>
                  </a:cubicBezTo>
                  <a:cubicBezTo>
                    <a:pt x="889" y="7181"/>
                    <a:pt x="6795" y="704"/>
                    <a:pt x="11367" y="38"/>
                  </a:cubicBezTo>
                  <a:cubicBezTo>
                    <a:pt x="15558" y="-534"/>
                    <a:pt x="20701" y="5562"/>
                    <a:pt x="25464" y="8705"/>
                  </a:cubicBezTo>
                  <a:cubicBezTo>
                    <a:pt x="25368" y="10610"/>
                    <a:pt x="25273" y="12610"/>
                    <a:pt x="25273" y="14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ED2C63C-9526-4853-A903-2A56BB47C638}"/>
                </a:ext>
              </a:extLst>
            </p:cNvPr>
            <p:cNvSpPr/>
            <p:nvPr/>
          </p:nvSpPr>
          <p:spPr>
            <a:xfrm>
              <a:off x="3413554" y="5375142"/>
              <a:ext cx="25541" cy="22835"/>
            </a:xfrm>
            <a:custGeom>
              <a:avLst/>
              <a:gdLst>
                <a:gd name="connsiteX0" fmla="*/ 25351 w 25541"/>
                <a:gd name="connsiteY0" fmla="*/ 14578 h 22835"/>
                <a:gd name="connsiteX1" fmla="*/ 10968 w 25541"/>
                <a:gd name="connsiteY1" fmla="*/ 22769 h 22835"/>
                <a:gd name="connsiteX2" fmla="*/ 14 w 25541"/>
                <a:gd name="connsiteY2" fmla="*/ 10482 h 22835"/>
                <a:gd name="connsiteX3" fmla="*/ 11254 w 25541"/>
                <a:gd name="connsiteY3" fmla="*/ 5 h 22835"/>
                <a:gd name="connsiteX4" fmla="*/ 25541 w 25541"/>
                <a:gd name="connsiteY4" fmla="*/ 8672 h 22835"/>
                <a:gd name="connsiteX5" fmla="*/ 25351 w 25541"/>
                <a:gd name="connsiteY5" fmla="*/ 14578 h 2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1" h="22835">
                  <a:moveTo>
                    <a:pt x="25351" y="14578"/>
                  </a:moveTo>
                  <a:cubicBezTo>
                    <a:pt x="20493" y="17531"/>
                    <a:pt x="15064" y="23531"/>
                    <a:pt x="10968" y="22769"/>
                  </a:cubicBezTo>
                  <a:cubicBezTo>
                    <a:pt x="6491" y="21912"/>
                    <a:pt x="681" y="15245"/>
                    <a:pt x="14" y="10482"/>
                  </a:cubicBezTo>
                  <a:cubicBezTo>
                    <a:pt x="-367" y="7339"/>
                    <a:pt x="7063" y="195"/>
                    <a:pt x="11254" y="5"/>
                  </a:cubicBezTo>
                  <a:cubicBezTo>
                    <a:pt x="15921" y="-186"/>
                    <a:pt x="20779" y="5529"/>
                    <a:pt x="25541" y="8672"/>
                  </a:cubicBezTo>
                  <a:cubicBezTo>
                    <a:pt x="25446" y="10673"/>
                    <a:pt x="25446" y="12673"/>
                    <a:pt x="25351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CC7EFBB-1A1B-4BC2-B69D-825BEC07C249}"/>
                </a:ext>
              </a:extLst>
            </p:cNvPr>
            <p:cNvSpPr/>
            <p:nvPr/>
          </p:nvSpPr>
          <p:spPr>
            <a:xfrm>
              <a:off x="2837864" y="4762510"/>
              <a:ext cx="25540" cy="22849"/>
            </a:xfrm>
            <a:custGeom>
              <a:avLst/>
              <a:gdLst>
                <a:gd name="connsiteX0" fmla="*/ 25541 w 25540"/>
                <a:gd name="connsiteY0" fmla="*/ 13991 h 22849"/>
                <a:gd name="connsiteX1" fmla="*/ 11444 w 25540"/>
                <a:gd name="connsiteY1" fmla="*/ 22849 h 22849"/>
                <a:gd name="connsiteX2" fmla="*/ 14 w 25540"/>
                <a:gd name="connsiteY2" fmla="*/ 12562 h 22849"/>
                <a:gd name="connsiteX3" fmla="*/ 10777 w 25540"/>
                <a:gd name="connsiteY3" fmla="*/ 84 h 22849"/>
                <a:gd name="connsiteX4" fmla="*/ 25350 w 25540"/>
                <a:gd name="connsiteY4" fmla="*/ 8085 h 22849"/>
                <a:gd name="connsiteX5" fmla="*/ 25541 w 25540"/>
                <a:gd name="connsiteY5" fmla="*/ 13991 h 2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0" h="22849">
                  <a:moveTo>
                    <a:pt x="25541" y="13991"/>
                  </a:moveTo>
                  <a:cubicBezTo>
                    <a:pt x="20874" y="17229"/>
                    <a:pt x="16111" y="22944"/>
                    <a:pt x="11444" y="22849"/>
                  </a:cubicBezTo>
                  <a:cubicBezTo>
                    <a:pt x="7253" y="22754"/>
                    <a:pt x="-367" y="15705"/>
                    <a:pt x="14" y="12562"/>
                  </a:cubicBezTo>
                  <a:cubicBezTo>
                    <a:pt x="585" y="7799"/>
                    <a:pt x="6300" y="941"/>
                    <a:pt x="10777" y="84"/>
                  </a:cubicBezTo>
                  <a:cubicBezTo>
                    <a:pt x="14968" y="-773"/>
                    <a:pt x="20397" y="5132"/>
                    <a:pt x="25350" y="8085"/>
                  </a:cubicBezTo>
                  <a:cubicBezTo>
                    <a:pt x="25446" y="9990"/>
                    <a:pt x="25541" y="11990"/>
                    <a:pt x="25541" y="13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A490CA7-AF4F-4837-BABE-0CD9FBBED153}"/>
                </a:ext>
              </a:extLst>
            </p:cNvPr>
            <p:cNvSpPr/>
            <p:nvPr/>
          </p:nvSpPr>
          <p:spPr>
            <a:xfrm>
              <a:off x="3566698" y="5800317"/>
              <a:ext cx="25559" cy="22809"/>
            </a:xfrm>
            <a:custGeom>
              <a:avLst/>
              <a:gdLst>
                <a:gd name="connsiteX0" fmla="*/ 25274 w 25559"/>
                <a:gd name="connsiteY0" fmla="*/ 14885 h 22809"/>
                <a:gd name="connsiteX1" fmla="*/ 10605 w 25559"/>
                <a:gd name="connsiteY1" fmla="*/ 22791 h 22809"/>
                <a:gd name="connsiteX2" fmla="*/ 33 w 25559"/>
                <a:gd name="connsiteY2" fmla="*/ 11742 h 22809"/>
                <a:gd name="connsiteX3" fmla="*/ 11558 w 25559"/>
                <a:gd name="connsiteY3" fmla="*/ 26 h 22809"/>
                <a:gd name="connsiteX4" fmla="*/ 25560 w 25559"/>
                <a:gd name="connsiteY4" fmla="*/ 8979 h 22809"/>
                <a:gd name="connsiteX5" fmla="*/ 25274 w 25559"/>
                <a:gd name="connsiteY5" fmla="*/ 14885 h 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9" h="22809">
                  <a:moveTo>
                    <a:pt x="25274" y="14885"/>
                  </a:moveTo>
                  <a:cubicBezTo>
                    <a:pt x="20321" y="17743"/>
                    <a:pt x="15178" y="23172"/>
                    <a:pt x="10605" y="22791"/>
                  </a:cubicBezTo>
                  <a:cubicBezTo>
                    <a:pt x="6510" y="22410"/>
                    <a:pt x="-539" y="14885"/>
                    <a:pt x="33" y="11742"/>
                  </a:cubicBezTo>
                  <a:cubicBezTo>
                    <a:pt x="890" y="7075"/>
                    <a:pt x="7081" y="597"/>
                    <a:pt x="11558" y="26"/>
                  </a:cubicBezTo>
                  <a:cubicBezTo>
                    <a:pt x="15844" y="-450"/>
                    <a:pt x="20892" y="5741"/>
                    <a:pt x="25560" y="8979"/>
                  </a:cubicBezTo>
                  <a:cubicBezTo>
                    <a:pt x="25464" y="10980"/>
                    <a:pt x="25369" y="12885"/>
                    <a:pt x="25274" y="14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AD969DF-DA8B-4212-8C62-9C1C1C815129}"/>
                </a:ext>
              </a:extLst>
            </p:cNvPr>
            <p:cNvSpPr/>
            <p:nvPr/>
          </p:nvSpPr>
          <p:spPr>
            <a:xfrm>
              <a:off x="3575204" y="5745367"/>
              <a:ext cx="27531" cy="21787"/>
            </a:xfrm>
            <a:custGeom>
              <a:avLst/>
              <a:gdLst>
                <a:gd name="connsiteX0" fmla="*/ 27531 w 27531"/>
                <a:gd name="connsiteY0" fmla="*/ 11447 h 21787"/>
                <a:gd name="connsiteX1" fmla="*/ 10482 w 27531"/>
                <a:gd name="connsiteY1" fmla="*/ 21734 h 21787"/>
                <a:gd name="connsiteX2" fmla="*/ 4 w 27531"/>
                <a:gd name="connsiteY2" fmla="*/ 10495 h 21787"/>
                <a:gd name="connsiteX3" fmla="*/ 11244 w 27531"/>
                <a:gd name="connsiteY3" fmla="*/ 17 h 21787"/>
                <a:gd name="connsiteX4" fmla="*/ 27531 w 27531"/>
                <a:gd name="connsiteY4" fmla="*/ 11447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87">
                  <a:moveTo>
                    <a:pt x="27531" y="11447"/>
                  </a:moveTo>
                  <a:cubicBezTo>
                    <a:pt x="19435" y="16686"/>
                    <a:pt x="14482" y="22401"/>
                    <a:pt x="10482" y="21734"/>
                  </a:cubicBezTo>
                  <a:cubicBezTo>
                    <a:pt x="6195" y="21067"/>
                    <a:pt x="-186" y="14304"/>
                    <a:pt x="4" y="10495"/>
                  </a:cubicBezTo>
                  <a:cubicBezTo>
                    <a:pt x="99" y="6589"/>
                    <a:pt x="6957" y="303"/>
                    <a:pt x="11244" y="17"/>
                  </a:cubicBezTo>
                  <a:cubicBezTo>
                    <a:pt x="15244" y="-364"/>
                    <a:pt x="19816" y="5732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973829A-2B1D-4D25-BE61-380F722D8353}"/>
                </a:ext>
              </a:extLst>
            </p:cNvPr>
            <p:cNvSpPr/>
            <p:nvPr/>
          </p:nvSpPr>
          <p:spPr>
            <a:xfrm>
              <a:off x="3332112" y="5190934"/>
              <a:ext cx="21773" cy="27527"/>
            </a:xfrm>
            <a:custGeom>
              <a:avLst/>
              <a:gdLst>
                <a:gd name="connsiteX0" fmla="*/ 11066 w 21773"/>
                <a:gd name="connsiteY0" fmla="*/ 27527 h 27527"/>
                <a:gd name="connsiteX1" fmla="*/ 18 w 21773"/>
                <a:gd name="connsiteY1" fmla="*/ 10954 h 27527"/>
                <a:gd name="connsiteX2" fmla="*/ 10781 w 21773"/>
                <a:gd name="connsiteY2" fmla="*/ 0 h 27527"/>
                <a:gd name="connsiteX3" fmla="*/ 21734 w 21773"/>
                <a:gd name="connsiteY3" fmla="*/ 10763 h 27527"/>
                <a:gd name="connsiteX4" fmla="*/ 11066 w 21773"/>
                <a:gd name="connsiteY4" fmla="*/ 27527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3" h="27527">
                  <a:moveTo>
                    <a:pt x="11066" y="27527"/>
                  </a:moveTo>
                  <a:cubicBezTo>
                    <a:pt x="5542" y="19621"/>
                    <a:pt x="-363" y="14954"/>
                    <a:pt x="18" y="10954"/>
                  </a:cubicBezTo>
                  <a:cubicBezTo>
                    <a:pt x="494" y="6667"/>
                    <a:pt x="6971" y="0"/>
                    <a:pt x="10781" y="0"/>
                  </a:cubicBezTo>
                  <a:cubicBezTo>
                    <a:pt x="14686" y="0"/>
                    <a:pt x="21258" y="6477"/>
                    <a:pt x="21734" y="10763"/>
                  </a:cubicBezTo>
                  <a:cubicBezTo>
                    <a:pt x="22306" y="14764"/>
                    <a:pt x="16496" y="19621"/>
                    <a:pt x="11066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8F0F56CD-2B4C-4822-8CDA-4AAC0565D618}"/>
                </a:ext>
              </a:extLst>
            </p:cNvPr>
            <p:cNvSpPr/>
            <p:nvPr/>
          </p:nvSpPr>
          <p:spPr>
            <a:xfrm>
              <a:off x="3287257" y="5127591"/>
              <a:ext cx="21849" cy="27528"/>
            </a:xfrm>
            <a:custGeom>
              <a:avLst/>
              <a:gdLst>
                <a:gd name="connsiteX0" fmla="*/ 11440 w 21849"/>
                <a:gd name="connsiteY0" fmla="*/ 27528 h 27528"/>
                <a:gd name="connsiteX1" fmla="*/ 10 w 21849"/>
                <a:gd name="connsiteY1" fmla="*/ 11241 h 27528"/>
                <a:gd name="connsiteX2" fmla="*/ 10583 w 21849"/>
                <a:gd name="connsiteY2" fmla="*/ 1 h 27528"/>
                <a:gd name="connsiteX3" fmla="*/ 21822 w 21849"/>
                <a:gd name="connsiteY3" fmla="*/ 10479 h 27528"/>
                <a:gd name="connsiteX4" fmla="*/ 11440 w 21849"/>
                <a:gd name="connsiteY4" fmla="*/ 27528 h 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9" h="27528">
                  <a:moveTo>
                    <a:pt x="11440" y="27528"/>
                  </a:moveTo>
                  <a:cubicBezTo>
                    <a:pt x="5725" y="19813"/>
                    <a:pt x="-276" y="15241"/>
                    <a:pt x="10" y="11241"/>
                  </a:cubicBezTo>
                  <a:cubicBezTo>
                    <a:pt x="391" y="6954"/>
                    <a:pt x="6677" y="96"/>
                    <a:pt x="10583" y="1"/>
                  </a:cubicBezTo>
                  <a:cubicBezTo>
                    <a:pt x="14488" y="-94"/>
                    <a:pt x="21251" y="6288"/>
                    <a:pt x="21822" y="10479"/>
                  </a:cubicBezTo>
                  <a:cubicBezTo>
                    <a:pt x="22298" y="14479"/>
                    <a:pt x="16583" y="19432"/>
                    <a:pt x="11440" y="27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4F2FC2B-431C-41CD-8B88-1EF9B17D3D7B}"/>
                </a:ext>
              </a:extLst>
            </p:cNvPr>
            <p:cNvSpPr/>
            <p:nvPr/>
          </p:nvSpPr>
          <p:spPr>
            <a:xfrm>
              <a:off x="3377179" y="5256925"/>
              <a:ext cx="27531" cy="21773"/>
            </a:xfrm>
            <a:custGeom>
              <a:avLst/>
              <a:gdLst>
                <a:gd name="connsiteX0" fmla="*/ 27531 w 27531"/>
                <a:gd name="connsiteY0" fmla="*/ 11447 h 21773"/>
                <a:gd name="connsiteX1" fmla="*/ 10482 w 27531"/>
                <a:gd name="connsiteY1" fmla="*/ 21734 h 21773"/>
                <a:gd name="connsiteX2" fmla="*/ 4 w 27531"/>
                <a:gd name="connsiteY2" fmla="*/ 10495 h 21773"/>
                <a:gd name="connsiteX3" fmla="*/ 11244 w 27531"/>
                <a:gd name="connsiteY3" fmla="*/ 17 h 21773"/>
                <a:gd name="connsiteX4" fmla="*/ 27531 w 27531"/>
                <a:gd name="connsiteY4" fmla="*/ 11447 h 2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73">
                  <a:moveTo>
                    <a:pt x="27531" y="11447"/>
                  </a:moveTo>
                  <a:cubicBezTo>
                    <a:pt x="19435" y="16591"/>
                    <a:pt x="14482" y="22306"/>
                    <a:pt x="10482" y="21734"/>
                  </a:cubicBezTo>
                  <a:cubicBezTo>
                    <a:pt x="6195" y="21067"/>
                    <a:pt x="-186" y="14400"/>
                    <a:pt x="4" y="10495"/>
                  </a:cubicBezTo>
                  <a:cubicBezTo>
                    <a:pt x="99" y="6590"/>
                    <a:pt x="6957" y="303"/>
                    <a:pt x="11244" y="17"/>
                  </a:cubicBezTo>
                  <a:cubicBezTo>
                    <a:pt x="15244" y="-364"/>
                    <a:pt x="19816" y="5637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B7FF5C54-648E-498A-B5A6-CC6633F647A2}"/>
                </a:ext>
              </a:extLst>
            </p:cNvPr>
            <p:cNvSpPr/>
            <p:nvPr/>
          </p:nvSpPr>
          <p:spPr>
            <a:xfrm>
              <a:off x="2582295" y="4604765"/>
              <a:ext cx="21771" cy="27527"/>
            </a:xfrm>
            <a:custGeom>
              <a:avLst/>
              <a:gdLst>
                <a:gd name="connsiteX0" fmla="*/ 10981 w 21771"/>
                <a:gd name="connsiteY0" fmla="*/ 27527 h 27527"/>
                <a:gd name="connsiteX1" fmla="*/ 27 w 21771"/>
                <a:gd name="connsiteY1" fmla="*/ 10954 h 27527"/>
                <a:gd name="connsiteX2" fmla="*/ 10790 w 21771"/>
                <a:gd name="connsiteY2" fmla="*/ 0 h 27527"/>
                <a:gd name="connsiteX3" fmla="*/ 21744 w 21771"/>
                <a:gd name="connsiteY3" fmla="*/ 10763 h 27527"/>
                <a:gd name="connsiteX4" fmla="*/ 10981 w 21771"/>
                <a:gd name="connsiteY4" fmla="*/ 27527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1" h="27527">
                  <a:moveTo>
                    <a:pt x="10981" y="27527"/>
                  </a:moveTo>
                  <a:cubicBezTo>
                    <a:pt x="5456" y="19717"/>
                    <a:pt x="-449" y="14954"/>
                    <a:pt x="27" y="10954"/>
                  </a:cubicBezTo>
                  <a:cubicBezTo>
                    <a:pt x="503" y="6668"/>
                    <a:pt x="6885" y="0"/>
                    <a:pt x="10790" y="0"/>
                  </a:cubicBezTo>
                  <a:cubicBezTo>
                    <a:pt x="14696" y="0"/>
                    <a:pt x="21268" y="6477"/>
                    <a:pt x="21744" y="10763"/>
                  </a:cubicBezTo>
                  <a:cubicBezTo>
                    <a:pt x="22220" y="14764"/>
                    <a:pt x="16315" y="19526"/>
                    <a:pt x="10981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8736E0A9-9745-4073-9881-0A81A7E9217B}"/>
                </a:ext>
              </a:extLst>
            </p:cNvPr>
            <p:cNvSpPr/>
            <p:nvPr/>
          </p:nvSpPr>
          <p:spPr>
            <a:xfrm>
              <a:off x="3503766" y="5507826"/>
              <a:ext cx="21870" cy="27531"/>
            </a:xfrm>
            <a:custGeom>
              <a:avLst/>
              <a:gdLst>
                <a:gd name="connsiteX0" fmla="*/ 11815 w 21870"/>
                <a:gd name="connsiteY0" fmla="*/ 27532 h 27531"/>
                <a:gd name="connsiteX1" fmla="*/ 4 w 21870"/>
                <a:gd name="connsiteY1" fmla="*/ 11529 h 27531"/>
                <a:gd name="connsiteX2" fmla="*/ 10291 w 21870"/>
                <a:gd name="connsiteY2" fmla="*/ 4 h 27531"/>
                <a:gd name="connsiteX3" fmla="*/ 21817 w 21870"/>
                <a:gd name="connsiteY3" fmla="*/ 10291 h 27531"/>
                <a:gd name="connsiteX4" fmla="*/ 11815 w 21870"/>
                <a:gd name="connsiteY4" fmla="*/ 27532 h 2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" h="27531">
                  <a:moveTo>
                    <a:pt x="11815" y="27532"/>
                  </a:moveTo>
                  <a:cubicBezTo>
                    <a:pt x="5910" y="20007"/>
                    <a:pt x="-186" y="15530"/>
                    <a:pt x="4" y="11529"/>
                  </a:cubicBezTo>
                  <a:cubicBezTo>
                    <a:pt x="290" y="7243"/>
                    <a:pt x="6386" y="290"/>
                    <a:pt x="10291" y="4"/>
                  </a:cubicBezTo>
                  <a:cubicBezTo>
                    <a:pt x="14197" y="-186"/>
                    <a:pt x="21055" y="6005"/>
                    <a:pt x="21817" y="10291"/>
                  </a:cubicBezTo>
                  <a:cubicBezTo>
                    <a:pt x="22483" y="14196"/>
                    <a:pt x="16864" y="19340"/>
                    <a:pt x="11815" y="2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395AE88C-D1D8-4D47-B521-4D40D5C17AD0}"/>
                </a:ext>
              </a:extLst>
            </p:cNvPr>
            <p:cNvSpPr/>
            <p:nvPr/>
          </p:nvSpPr>
          <p:spPr>
            <a:xfrm>
              <a:off x="2526774" y="4588192"/>
              <a:ext cx="21787" cy="28384"/>
            </a:xfrm>
            <a:custGeom>
              <a:avLst/>
              <a:gdLst>
                <a:gd name="connsiteX0" fmla="*/ 11447 w 21787"/>
                <a:gd name="connsiteY0" fmla="*/ 0 h 28384"/>
                <a:gd name="connsiteX1" fmla="*/ 21734 w 21787"/>
                <a:gd name="connsiteY1" fmla="*/ 17050 h 28384"/>
                <a:gd name="connsiteX2" fmla="*/ 10494 w 21787"/>
                <a:gd name="connsiteY2" fmla="*/ 28384 h 28384"/>
                <a:gd name="connsiteX3" fmla="*/ 17 w 21787"/>
                <a:gd name="connsiteY3" fmla="*/ 16288 h 28384"/>
                <a:gd name="connsiteX4" fmla="*/ 11447 w 21787"/>
                <a:gd name="connsiteY4" fmla="*/ 0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7" h="28384">
                  <a:moveTo>
                    <a:pt x="11447" y="0"/>
                  </a:moveTo>
                  <a:cubicBezTo>
                    <a:pt x="16686" y="8096"/>
                    <a:pt x="22401" y="13049"/>
                    <a:pt x="21734" y="17050"/>
                  </a:cubicBezTo>
                  <a:cubicBezTo>
                    <a:pt x="21067" y="21336"/>
                    <a:pt x="14495" y="24670"/>
                    <a:pt x="10494" y="28384"/>
                  </a:cubicBezTo>
                  <a:cubicBezTo>
                    <a:pt x="6780" y="24384"/>
                    <a:pt x="303" y="20574"/>
                    <a:pt x="17" y="16288"/>
                  </a:cubicBezTo>
                  <a:cubicBezTo>
                    <a:pt x="-364" y="12192"/>
                    <a:pt x="5732" y="7620"/>
                    <a:pt x="1144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B358244-3A46-438F-B1B3-61EFFBCB44DB}"/>
                </a:ext>
              </a:extLst>
            </p:cNvPr>
            <p:cNvSpPr/>
            <p:nvPr/>
          </p:nvSpPr>
          <p:spPr>
            <a:xfrm>
              <a:off x="3094572" y="4921549"/>
              <a:ext cx="27531" cy="21787"/>
            </a:xfrm>
            <a:custGeom>
              <a:avLst/>
              <a:gdLst>
                <a:gd name="connsiteX0" fmla="*/ 27531 w 27531"/>
                <a:gd name="connsiteY0" fmla="*/ 11447 h 21787"/>
                <a:gd name="connsiteX1" fmla="*/ 10482 w 27531"/>
                <a:gd name="connsiteY1" fmla="*/ 21734 h 21787"/>
                <a:gd name="connsiteX2" fmla="*/ 4 w 27531"/>
                <a:gd name="connsiteY2" fmla="*/ 10495 h 21787"/>
                <a:gd name="connsiteX3" fmla="*/ 11244 w 27531"/>
                <a:gd name="connsiteY3" fmla="*/ 17 h 21787"/>
                <a:gd name="connsiteX4" fmla="*/ 27531 w 27531"/>
                <a:gd name="connsiteY4" fmla="*/ 11447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87">
                  <a:moveTo>
                    <a:pt x="27531" y="11447"/>
                  </a:moveTo>
                  <a:cubicBezTo>
                    <a:pt x="19435" y="16686"/>
                    <a:pt x="14482" y="22401"/>
                    <a:pt x="10482" y="21734"/>
                  </a:cubicBezTo>
                  <a:cubicBezTo>
                    <a:pt x="6195" y="21067"/>
                    <a:pt x="-186" y="14400"/>
                    <a:pt x="4" y="10495"/>
                  </a:cubicBezTo>
                  <a:cubicBezTo>
                    <a:pt x="99" y="6590"/>
                    <a:pt x="6957" y="303"/>
                    <a:pt x="11244" y="17"/>
                  </a:cubicBezTo>
                  <a:cubicBezTo>
                    <a:pt x="15339" y="-364"/>
                    <a:pt x="19911" y="5637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A9FA3069-6292-4908-A2E3-51A24A1DD402}"/>
                </a:ext>
              </a:extLst>
            </p:cNvPr>
            <p:cNvSpPr/>
            <p:nvPr/>
          </p:nvSpPr>
          <p:spPr>
            <a:xfrm>
              <a:off x="2994278" y="4847531"/>
              <a:ext cx="27622" cy="21877"/>
            </a:xfrm>
            <a:custGeom>
              <a:avLst/>
              <a:gdLst>
                <a:gd name="connsiteX0" fmla="*/ 27622 w 27622"/>
                <a:gd name="connsiteY0" fmla="*/ 11171 h 21877"/>
                <a:gd name="connsiteX1" fmla="*/ 10763 w 27622"/>
                <a:gd name="connsiteY1" fmla="*/ 21839 h 21877"/>
                <a:gd name="connsiteX2" fmla="*/ 0 w 27622"/>
                <a:gd name="connsiteY2" fmla="*/ 10790 h 21877"/>
                <a:gd name="connsiteX3" fmla="*/ 11049 w 27622"/>
                <a:gd name="connsiteY3" fmla="*/ 27 h 21877"/>
                <a:gd name="connsiteX4" fmla="*/ 27622 w 27622"/>
                <a:gd name="connsiteY4" fmla="*/ 11171 h 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877">
                  <a:moveTo>
                    <a:pt x="27622" y="11171"/>
                  </a:moveTo>
                  <a:cubicBezTo>
                    <a:pt x="19621" y="16600"/>
                    <a:pt x="14764" y="22410"/>
                    <a:pt x="10763" y="21839"/>
                  </a:cubicBezTo>
                  <a:cubicBezTo>
                    <a:pt x="6477" y="21267"/>
                    <a:pt x="0" y="14695"/>
                    <a:pt x="0" y="10790"/>
                  </a:cubicBezTo>
                  <a:cubicBezTo>
                    <a:pt x="95" y="6885"/>
                    <a:pt x="6763" y="408"/>
                    <a:pt x="11049" y="27"/>
                  </a:cubicBezTo>
                  <a:cubicBezTo>
                    <a:pt x="15049" y="-450"/>
                    <a:pt x="19717" y="5551"/>
                    <a:pt x="27622" y="11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AD2D361-D977-43C4-B52A-123AF986AA76}"/>
                </a:ext>
              </a:extLst>
            </p:cNvPr>
            <p:cNvSpPr/>
            <p:nvPr/>
          </p:nvSpPr>
          <p:spPr>
            <a:xfrm>
              <a:off x="3421941" y="5314378"/>
              <a:ext cx="21767" cy="28384"/>
            </a:xfrm>
            <a:custGeom>
              <a:avLst/>
              <a:gdLst>
                <a:gd name="connsiteX0" fmla="*/ 11440 w 21767"/>
                <a:gd name="connsiteY0" fmla="*/ 0 h 28384"/>
                <a:gd name="connsiteX1" fmla="*/ 21727 w 21767"/>
                <a:gd name="connsiteY1" fmla="*/ 17050 h 28384"/>
                <a:gd name="connsiteX2" fmla="*/ 10487 w 21767"/>
                <a:gd name="connsiteY2" fmla="*/ 28385 h 28384"/>
                <a:gd name="connsiteX3" fmla="*/ 10 w 21767"/>
                <a:gd name="connsiteY3" fmla="*/ 16288 h 28384"/>
                <a:gd name="connsiteX4" fmla="*/ 11440 w 21767"/>
                <a:gd name="connsiteY4" fmla="*/ 0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7" h="28384">
                  <a:moveTo>
                    <a:pt x="11440" y="0"/>
                  </a:moveTo>
                  <a:cubicBezTo>
                    <a:pt x="16679" y="8096"/>
                    <a:pt x="22298" y="13049"/>
                    <a:pt x="21727" y="17050"/>
                  </a:cubicBezTo>
                  <a:cubicBezTo>
                    <a:pt x="21060" y="21336"/>
                    <a:pt x="14488" y="24670"/>
                    <a:pt x="10487" y="28385"/>
                  </a:cubicBezTo>
                  <a:cubicBezTo>
                    <a:pt x="6773" y="24384"/>
                    <a:pt x="296" y="20574"/>
                    <a:pt x="10" y="16288"/>
                  </a:cubicBezTo>
                  <a:cubicBezTo>
                    <a:pt x="-276" y="12192"/>
                    <a:pt x="5725" y="7620"/>
                    <a:pt x="11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C4B4016-69CB-4932-89A2-49926E275504}"/>
                </a:ext>
              </a:extLst>
            </p:cNvPr>
            <p:cNvSpPr/>
            <p:nvPr/>
          </p:nvSpPr>
          <p:spPr>
            <a:xfrm>
              <a:off x="2893884" y="4773521"/>
              <a:ext cx="27622" cy="21866"/>
            </a:xfrm>
            <a:custGeom>
              <a:avLst/>
              <a:gdLst>
                <a:gd name="connsiteX0" fmla="*/ 27623 w 27622"/>
                <a:gd name="connsiteY0" fmla="*/ 10791 h 21866"/>
                <a:gd name="connsiteX1" fmla="*/ 11049 w 27622"/>
                <a:gd name="connsiteY1" fmla="*/ 21840 h 21866"/>
                <a:gd name="connsiteX2" fmla="*/ 0 w 27622"/>
                <a:gd name="connsiteY2" fmla="*/ 11076 h 21866"/>
                <a:gd name="connsiteX3" fmla="*/ 10763 w 27622"/>
                <a:gd name="connsiteY3" fmla="*/ 27 h 21866"/>
                <a:gd name="connsiteX4" fmla="*/ 27623 w 27622"/>
                <a:gd name="connsiteY4" fmla="*/ 10791 h 2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866">
                  <a:moveTo>
                    <a:pt x="27623" y="10791"/>
                  </a:moveTo>
                  <a:cubicBezTo>
                    <a:pt x="19812" y="16315"/>
                    <a:pt x="15050" y="22316"/>
                    <a:pt x="11049" y="21840"/>
                  </a:cubicBezTo>
                  <a:cubicBezTo>
                    <a:pt x="6763" y="21363"/>
                    <a:pt x="95" y="14982"/>
                    <a:pt x="0" y="11076"/>
                  </a:cubicBezTo>
                  <a:cubicBezTo>
                    <a:pt x="0" y="7171"/>
                    <a:pt x="6477" y="599"/>
                    <a:pt x="10763" y="27"/>
                  </a:cubicBezTo>
                  <a:cubicBezTo>
                    <a:pt x="14859" y="-449"/>
                    <a:pt x="19622" y="5361"/>
                    <a:pt x="27623" y="107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3A4FE2F-DF16-4126-B56F-957C6BE8C8F3}"/>
                </a:ext>
              </a:extLst>
            </p:cNvPr>
            <p:cNvSpPr/>
            <p:nvPr/>
          </p:nvSpPr>
          <p:spPr>
            <a:xfrm>
              <a:off x="2793487" y="4699630"/>
              <a:ext cx="27531" cy="21871"/>
            </a:xfrm>
            <a:custGeom>
              <a:avLst/>
              <a:gdLst>
                <a:gd name="connsiteX0" fmla="*/ 27531 w 27531"/>
                <a:gd name="connsiteY0" fmla="*/ 11911 h 21871"/>
                <a:gd name="connsiteX1" fmla="*/ 10291 w 27531"/>
                <a:gd name="connsiteY1" fmla="*/ 21817 h 21871"/>
                <a:gd name="connsiteX2" fmla="*/ 4 w 27531"/>
                <a:gd name="connsiteY2" fmla="*/ 10291 h 21871"/>
                <a:gd name="connsiteX3" fmla="*/ 11530 w 27531"/>
                <a:gd name="connsiteY3" fmla="*/ 4 h 21871"/>
                <a:gd name="connsiteX4" fmla="*/ 27531 w 27531"/>
                <a:gd name="connsiteY4" fmla="*/ 11911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871">
                  <a:moveTo>
                    <a:pt x="27531" y="11911"/>
                  </a:moveTo>
                  <a:cubicBezTo>
                    <a:pt x="19340" y="16959"/>
                    <a:pt x="14292" y="22483"/>
                    <a:pt x="10291" y="21817"/>
                  </a:cubicBezTo>
                  <a:cubicBezTo>
                    <a:pt x="6100" y="21054"/>
                    <a:pt x="-186" y="14197"/>
                    <a:pt x="4" y="10291"/>
                  </a:cubicBezTo>
                  <a:cubicBezTo>
                    <a:pt x="195" y="6386"/>
                    <a:pt x="7243" y="290"/>
                    <a:pt x="11530" y="4"/>
                  </a:cubicBezTo>
                  <a:cubicBezTo>
                    <a:pt x="15625" y="-186"/>
                    <a:pt x="20102" y="6005"/>
                    <a:pt x="27531" y="1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3FCAB9E-E740-4C66-9A05-CBCF4C9071D2}"/>
                </a:ext>
              </a:extLst>
            </p:cNvPr>
            <p:cNvSpPr/>
            <p:nvPr/>
          </p:nvSpPr>
          <p:spPr>
            <a:xfrm>
              <a:off x="3585865" y="5686995"/>
              <a:ext cx="21364" cy="27085"/>
            </a:xfrm>
            <a:custGeom>
              <a:avLst/>
              <a:gdLst>
                <a:gd name="connsiteX0" fmla="*/ 9917 w 21364"/>
                <a:gd name="connsiteY0" fmla="*/ 0 h 27085"/>
                <a:gd name="connsiteX1" fmla="*/ 21347 w 21364"/>
                <a:gd name="connsiteY1" fmla="*/ 16097 h 27085"/>
                <a:gd name="connsiteX2" fmla="*/ 10393 w 21364"/>
                <a:gd name="connsiteY2" fmla="*/ 27051 h 27085"/>
                <a:gd name="connsiteX3" fmla="*/ 11 w 21364"/>
                <a:gd name="connsiteY3" fmla="*/ 17240 h 27085"/>
                <a:gd name="connsiteX4" fmla="*/ 9917 w 21364"/>
                <a:gd name="connsiteY4" fmla="*/ 0 h 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" h="27085">
                  <a:moveTo>
                    <a:pt x="9917" y="0"/>
                  </a:moveTo>
                  <a:cubicBezTo>
                    <a:pt x="15632" y="7525"/>
                    <a:pt x="21728" y="12097"/>
                    <a:pt x="21347" y="16097"/>
                  </a:cubicBezTo>
                  <a:cubicBezTo>
                    <a:pt x="20966" y="20288"/>
                    <a:pt x="14870" y="26098"/>
                    <a:pt x="10393" y="27051"/>
                  </a:cubicBezTo>
                  <a:cubicBezTo>
                    <a:pt x="7441" y="27622"/>
                    <a:pt x="202" y="20955"/>
                    <a:pt x="11" y="17240"/>
                  </a:cubicBezTo>
                  <a:cubicBezTo>
                    <a:pt x="-275" y="12859"/>
                    <a:pt x="4964" y="8096"/>
                    <a:pt x="99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0D9B763-0F7B-4F4F-8570-23654EF2EC16}"/>
                </a:ext>
              </a:extLst>
            </p:cNvPr>
            <p:cNvSpPr/>
            <p:nvPr/>
          </p:nvSpPr>
          <p:spPr>
            <a:xfrm>
              <a:off x="3548865" y="5571348"/>
              <a:ext cx="21390" cy="26969"/>
            </a:xfrm>
            <a:custGeom>
              <a:avLst/>
              <a:gdLst>
                <a:gd name="connsiteX0" fmla="*/ 10150 w 21390"/>
                <a:gd name="connsiteY0" fmla="*/ 26970 h 26969"/>
                <a:gd name="connsiteX1" fmla="*/ 53 w 21390"/>
                <a:gd name="connsiteY1" fmla="*/ 10015 h 26969"/>
                <a:gd name="connsiteX2" fmla="*/ 11864 w 21390"/>
                <a:gd name="connsiteY2" fmla="*/ 14 h 26969"/>
                <a:gd name="connsiteX3" fmla="*/ 21389 w 21390"/>
                <a:gd name="connsiteY3" fmla="*/ 10682 h 26969"/>
                <a:gd name="connsiteX4" fmla="*/ 10150 w 21390"/>
                <a:gd name="connsiteY4" fmla="*/ 26970 h 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0" h="26969">
                  <a:moveTo>
                    <a:pt x="10150" y="26970"/>
                  </a:moveTo>
                  <a:cubicBezTo>
                    <a:pt x="5102" y="18969"/>
                    <a:pt x="-613" y="13921"/>
                    <a:pt x="53" y="10015"/>
                  </a:cubicBezTo>
                  <a:cubicBezTo>
                    <a:pt x="815" y="5824"/>
                    <a:pt x="7292" y="586"/>
                    <a:pt x="11864" y="14"/>
                  </a:cubicBezTo>
                  <a:cubicBezTo>
                    <a:pt x="14817" y="-367"/>
                    <a:pt x="21485" y="6967"/>
                    <a:pt x="21389" y="10682"/>
                  </a:cubicBezTo>
                  <a:cubicBezTo>
                    <a:pt x="21294" y="15064"/>
                    <a:pt x="15674" y="19350"/>
                    <a:pt x="10150" y="26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45F18AC-6B64-4461-A1D1-0AB0EF57E350}"/>
                </a:ext>
              </a:extLst>
            </p:cNvPr>
            <p:cNvSpPr/>
            <p:nvPr/>
          </p:nvSpPr>
          <p:spPr>
            <a:xfrm>
              <a:off x="3242594" y="5061760"/>
              <a:ext cx="21405" cy="26969"/>
            </a:xfrm>
            <a:custGeom>
              <a:avLst/>
              <a:gdLst>
                <a:gd name="connsiteX0" fmla="*/ 11431 w 21405"/>
                <a:gd name="connsiteY0" fmla="*/ 26970 h 26969"/>
                <a:gd name="connsiteX1" fmla="*/ 1 w 21405"/>
                <a:gd name="connsiteY1" fmla="*/ 10777 h 26969"/>
                <a:gd name="connsiteX2" fmla="*/ 9431 w 21405"/>
                <a:gd name="connsiteY2" fmla="*/ 14 h 26969"/>
                <a:gd name="connsiteX3" fmla="*/ 21337 w 21405"/>
                <a:gd name="connsiteY3" fmla="*/ 9920 h 26969"/>
                <a:gd name="connsiteX4" fmla="*/ 11431 w 21405"/>
                <a:gd name="connsiteY4" fmla="*/ 26970 h 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5" h="26969">
                  <a:moveTo>
                    <a:pt x="11431" y="26970"/>
                  </a:moveTo>
                  <a:cubicBezTo>
                    <a:pt x="5716" y="19350"/>
                    <a:pt x="96" y="15159"/>
                    <a:pt x="1" y="10777"/>
                  </a:cubicBezTo>
                  <a:cubicBezTo>
                    <a:pt x="-94" y="6967"/>
                    <a:pt x="6478" y="-367"/>
                    <a:pt x="9431" y="14"/>
                  </a:cubicBezTo>
                  <a:cubicBezTo>
                    <a:pt x="14003" y="490"/>
                    <a:pt x="20670" y="5729"/>
                    <a:pt x="21337" y="9920"/>
                  </a:cubicBezTo>
                  <a:cubicBezTo>
                    <a:pt x="22099" y="13825"/>
                    <a:pt x="16384" y="18874"/>
                    <a:pt x="11431" y="26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D51BCF5-07E5-496C-A532-3F8E3B7C245A}"/>
                </a:ext>
              </a:extLst>
            </p:cNvPr>
            <p:cNvSpPr/>
            <p:nvPr/>
          </p:nvSpPr>
          <p:spPr>
            <a:xfrm>
              <a:off x="3195051" y="4998337"/>
              <a:ext cx="27065" cy="21390"/>
            </a:xfrm>
            <a:custGeom>
              <a:avLst/>
              <a:gdLst>
                <a:gd name="connsiteX0" fmla="*/ 27065 w 27065"/>
                <a:gd name="connsiteY0" fmla="*/ 11240 h 21390"/>
                <a:gd name="connsiteX1" fmla="*/ 10015 w 27065"/>
                <a:gd name="connsiteY1" fmla="*/ 21337 h 21390"/>
                <a:gd name="connsiteX2" fmla="*/ 14 w 27065"/>
                <a:gd name="connsiteY2" fmla="*/ 9526 h 21390"/>
                <a:gd name="connsiteX3" fmla="*/ 10682 w 27065"/>
                <a:gd name="connsiteY3" fmla="*/ 1 h 21390"/>
                <a:gd name="connsiteX4" fmla="*/ 27065 w 27065"/>
                <a:gd name="connsiteY4" fmla="*/ 11240 h 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5" h="21390">
                  <a:moveTo>
                    <a:pt x="27065" y="11240"/>
                  </a:moveTo>
                  <a:cubicBezTo>
                    <a:pt x="19064" y="16289"/>
                    <a:pt x="13921" y="22004"/>
                    <a:pt x="10015" y="21337"/>
                  </a:cubicBezTo>
                  <a:cubicBezTo>
                    <a:pt x="5825" y="20575"/>
                    <a:pt x="586" y="14003"/>
                    <a:pt x="14" y="9526"/>
                  </a:cubicBezTo>
                  <a:cubicBezTo>
                    <a:pt x="-367" y="6573"/>
                    <a:pt x="6967" y="-94"/>
                    <a:pt x="10682" y="1"/>
                  </a:cubicBezTo>
                  <a:cubicBezTo>
                    <a:pt x="15159" y="1"/>
                    <a:pt x="19445" y="5621"/>
                    <a:pt x="27065" y="11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C6AE524-A183-440E-9291-81601763BD1E}"/>
                </a:ext>
              </a:extLst>
            </p:cNvPr>
            <p:cNvSpPr/>
            <p:nvPr/>
          </p:nvSpPr>
          <p:spPr>
            <a:xfrm>
              <a:off x="3049798" y="4858416"/>
              <a:ext cx="21348" cy="27336"/>
            </a:xfrm>
            <a:custGeom>
              <a:avLst/>
              <a:gdLst>
                <a:gd name="connsiteX0" fmla="*/ 10393 w 21348"/>
                <a:gd name="connsiteY0" fmla="*/ 27337 h 27336"/>
                <a:gd name="connsiteX1" fmla="*/ 11 w 21348"/>
                <a:gd name="connsiteY1" fmla="*/ 9811 h 27336"/>
                <a:gd name="connsiteX2" fmla="*/ 10869 w 21348"/>
                <a:gd name="connsiteY2" fmla="*/ 0 h 27336"/>
                <a:gd name="connsiteX3" fmla="*/ 21347 w 21348"/>
                <a:gd name="connsiteY3" fmla="*/ 10192 h 27336"/>
                <a:gd name="connsiteX4" fmla="*/ 10393 w 21348"/>
                <a:gd name="connsiteY4" fmla="*/ 27337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8" h="27336">
                  <a:moveTo>
                    <a:pt x="10393" y="27337"/>
                  </a:moveTo>
                  <a:cubicBezTo>
                    <a:pt x="5154" y="18955"/>
                    <a:pt x="-275" y="14192"/>
                    <a:pt x="11" y="9811"/>
                  </a:cubicBezTo>
                  <a:cubicBezTo>
                    <a:pt x="297" y="6096"/>
                    <a:pt x="7059" y="0"/>
                    <a:pt x="10869" y="0"/>
                  </a:cubicBezTo>
                  <a:cubicBezTo>
                    <a:pt x="14679" y="95"/>
                    <a:pt x="21252" y="6477"/>
                    <a:pt x="21347" y="10192"/>
                  </a:cubicBezTo>
                  <a:cubicBezTo>
                    <a:pt x="21442" y="14573"/>
                    <a:pt x="15918" y="19145"/>
                    <a:pt x="10393" y="27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2A419EA6-C8E3-4D72-97FD-A6535C761162}"/>
                </a:ext>
              </a:extLst>
            </p:cNvPr>
            <p:cNvSpPr/>
            <p:nvPr/>
          </p:nvSpPr>
          <p:spPr>
            <a:xfrm>
              <a:off x="3469653" y="5380671"/>
              <a:ext cx="21364" cy="27084"/>
            </a:xfrm>
            <a:custGeom>
              <a:avLst/>
              <a:gdLst>
                <a:gd name="connsiteX0" fmla="*/ 11257 w 21364"/>
                <a:gd name="connsiteY0" fmla="*/ 0 h 27084"/>
                <a:gd name="connsiteX1" fmla="*/ 21353 w 21364"/>
                <a:gd name="connsiteY1" fmla="*/ 17050 h 27084"/>
                <a:gd name="connsiteX2" fmla="*/ 11066 w 21364"/>
                <a:gd name="connsiteY2" fmla="*/ 27051 h 27084"/>
                <a:gd name="connsiteX3" fmla="*/ 17 w 21364"/>
                <a:gd name="connsiteY3" fmla="*/ 16193 h 27084"/>
                <a:gd name="connsiteX4" fmla="*/ 11257 w 21364"/>
                <a:gd name="connsiteY4" fmla="*/ 0 h 2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" h="27084">
                  <a:moveTo>
                    <a:pt x="11257" y="0"/>
                  </a:moveTo>
                  <a:cubicBezTo>
                    <a:pt x="16305" y="8001"/>
                    <a:pt x="21639" y="12668"/>
                    <a:pt x="21353" y="17050"/>
                  </a:cubicBezTo>
                  <a:cubicBezTo>
                    <a:pt x="21163" y="20764"/>
                    <a:pt x="14019" y="27622"/>
                    <a:pt x="11066" y="27051"/>
                  </a:cubicBezTo>
                  <a:cubicBezTo>
                    <a:pt x="6590" y="26194"/>
                    <a:pt x="494" y="20479"/>
                    <a:pt x="17" y="16193"/>
                  </a:cubicBezTo>
                  <a:cubicBezTo>
                    <a:pt x="-364" y="12287"/>
                    <a:pt x="5637" y="7620"/>
                    <a:pt x="112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AE1E60C6-B175-416C-A626-26DC501B671E}"/>
                </a:ext>
              </a:extLst>
            </p:cNvPr>
            <p:cNvSpPr/>
            <p:nvPr/>
          </p:nvSpPr>
          <p:spPr>
            <a:xfrm>
              <a:off x="2948749" y="4781688"/>
              <a:ext cx="27622" cy="21389"/>
            </a:xfrm>
            <a:custGeom>
              <a:avLst/>
              <a:gdLst>
                <a:gd name="connsiteX0" fmla="*/ 27622 w 27622"/>
                <a:gd name="connsiteY0" fmla="*/ 10625 h 21389"/>
                <a:gd name="connsiteX1" fmla="*/ 11049 w 27622"/>
                <a:gd name="connsiteY1" fmla="*/ 21388 h 21389"/>
                <a:gd name="connsiteX2" fmla="*/ 0 w 27622"/>
                <a:gd name="connsiteY2" fmla="*/ 11006 h 21389"/>
                <a:gd name="connsiteX3" fmla="*/ 11906 w 27622"/>
                <a:gd name="connsiteY3" fmla="*/ 52 h 21389"/>
                <a:gd name="connsiteX4" fmla="*/ 27622 w 27622"/>
                <a:gd name="connsiteY4" fmla="*/ 10625 h 2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389">
                  <a:moveTo>
                    <a:pt x="27622" y="10625"/>
                  </a:moveTo>
                  <a:cubicBezTo>
                    <a:pt x="20002" y="15863"/>
                    <a:pt x="15430" y="21483"/>
                    <a:pt x="11049" y="21388"/>
                  </a:cubicBezTo>
                  <a:cubicBezTo>
                    <a:pt x="7334" y="21293"/>
                    <a:pt x="3715" y="14720"/>
                    <a:pt x="0" y="11006"/>
                  </a:cubicBezTo>
                  <a:cubicBezTo>
                    <a:pt x="3905" y="7100"/>
                    <a:pt x="7429" y="909"/>
                    <a:pt x="11906" y="52"/>
                  </a:cubicBezTo>
                  <a:cubicBezTo>
                    <a:pt x="15430" y="-615"/>
                    <a:pt x="20193" y="5291"/>
                    <a:pt x="27622" y="10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DBC782E-FC41-45B1-BE01-979C34AE3C79}"/>
                </a:ext>
              </a:extLst>
            </p:cNvPr>
            <p:cNvSpPr/>
            <p:nvPr/>
          </p:nvSpPr>
          <p:spPr>
            <a:xfrm>
              <a:off x="2637914" y="4615407"/>
              <a:ext cx="27084" cy="21373"/>
            </a:xfrm>
            <a:custGeom>
              <a:avLst/>
              <a:gdLst>
                <a:gd name="connsiteX0" fmla="*/ 27085 w 27084"/>
                <a:gd name="connsiteY0" fmla="*/ 11266 h 21373"/>
                <a:gd name="connsiteX1" fmla="*/ 10035 w 27084"/>
                <a:gd name="connsiteY1" fmla="*/ 21362 h 21373"/>
                <a:gd name="connsiteX2" fmla="*/ 34 w 27084"/>
                <a:gd name="connsiteY2" fmla="*/ 11075 h 21373"/>
                <a:gd name="connsiteX3" fmla="*/ 10892 w 27084"/>
                <a:gd name="connsiteY3" fmla="*/ 26 h 21373"/>
                <a:gd name="connsiteX4" fmla="*/ 27085 w 27084"/>
                <a:gd name="connsiteY4" fmla="*/ 11266 h 2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4" h="21373">
                  <a:moveTo>
                    <a:pt x="27085" y="11266"/>
                  </a:moveTo>
                  <a:cubicBezTo>
                    <a:pt x="19084" y="16314"/>
                    <a:pt x="14416" y="21648"/>
                    <a:pt x="10035" y="21362"/>
                  </a:cubicBezTo>
                  <a:cubicBezTo>
                    <a:pt x="6320" y="21172"/>
                    <a:pt x="-538" y="14028"/>
                    <a:pt x="34" y="11075"/>
                  </a:cubicBezTo>
                  <a:cubicBezTo>
                    <a:pt x="891" y="6598"/>
                    <a:pt x="6606" y="502"/>
                    <a:pt x="10892" y="26"/>
                  </a:cubicBezTo>
                  <a:cubicBezTo>
                    <a:pt x="14797" y="-450"/>
                    <a:pt x="19465" y="5646"/>
                    <a:pt x="27085" y="11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2D79377-E7DD-4AAA-945A-7C32F8C94263}"/>
                </a:ext>
              </a:extLst>
            </p:cNvPr>
            <p:cNvSpPr/>
            <p:nvPr/>
          </p:nvSpPr>
          <p:spPr>
            <a:xfrm>
              <a:off x="3343541" y="5130831"/>
              <a:ext cx="20135" cy="26193"/>
            </a:xfrm>
            <a:custGeom>
              <a:avLst/>
              <a:gdLst>
                <a:gd name="connsiteX0" fmla="*/ 10115 w 20135"/>
                <a:gd name="connsiteY0" fmla="*/ 0 h 26193"/>
                <a:gd name="connsiteX1" fmla="*/ 20117 w 20135"/>
                <a:gd name="connsiteY1" fmla="*/ 15430 h 26193"/>
                <a:gd name="connsiteX2" fmla="*/ 10020 w 20135"/>
                <a:gd name="connsiteY2" fmla="*/ 26194 h 26193"/>
                <a:gd name="connsiteX3" fmla="*/ 19 w 20135"/>
                <a:gd name="connsiteY3" fmla="*/ 15240 h 26193"/>
                <a:gd name="connsiteX4" fmla="*/ 10115 w 20135"/>
                <a:gd name="connsiteY4" fmla="*/ 0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5" h="26193">
                  <a:moveTo>
                    <a:pt x="10115" y="0"/>
                  </a:moveTo>
                  <a:cubicBezTo>
                    <a:pt x="15164" y="7239"/>
                    <a:pt x="20498" y="11716"/>
                    <a:pt x="20117" y="15430"/>
                  </a:cubicBezTo>
                  <a:cubicBezTo>
                    <a:pt x="19640" y="19336"/>
                    <a:pt x="13640" y="22669"/>
                    <a:pt x="10020" y="26194"/>
                  </a:cubicBezTo>
                  <a:cubicBezTo>
                    <a:pt x="6496" y="22574"/>
                    <a:pt x="400" y="19240"/>
                    <a:pt x="19" y="15240"/>
                  </a:cubicBezTo>
                  <a:cubicBezTo>
                    <a:pt x="-362" y="11525"/>
                    <a:pt x="5067" y="7144"/>
                    <a:pt x="101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BC8AD95-4978-46E3-A9B4-E0A773757335}"/>
                </a:ext>
              </a:extLst>
            </p:cNvPr>
            <p:cNvSpPr/>
            <p:nvPr/>
          </p:nvSpPr>
          <p:spPr>
            <a:xfrm>
              <a:off x="2849678" y="4707635"/>
              <a:ext cx="20246" cy="26384"/>
            </a:xfrm>
            <a:custGeom>
              <a:avLst/>
              <a:gdLst>
                <a:gd name="connsiteX0" fmla="*/ 10774 w 20246"/>
                <a:gd name="connsiteY0" fmla="*/ 26384 h 26384"/>
                <a:gd name="connsiteX1" fmla="*/ 10 w 20246"/>
                <a:gd name="connsiteY1" fmla="*/ 11335 h 26384"/>
                <a:gd name="connsiteX2" fmla="*/ 9631 w 20246"/>
                <a:gd name="connsiteY2" fmla="*/ 0 h 26384"/>
                <a:gd name="connsiteX3" fmla="*/ 20203 w 20246"/>
                <a:gd name="connsiteY3" fmla="*/ 10478 h 26384"/>
                <a:gd name="connsiteX4" fmla="*/ 10774 w 20246"/>
                <a:gd name="connsiteY4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" h="26384">
                  <a:moveTo>
                    <a:pt x="10774" y="26384"/>
                  </a:moveTo>
                  <a:cubicBezTo>
                    <a:pt x="5440" y="19336"/>
                    <a:pt x="-275" y="15145"/>
                    <a:pt x="10" y="11335"/>
                  </a:cubicBezTo>
                  <a:cubicBezTo>
                    <a:pt x="296" y="7334"/>
                    <a:pt x="6202" y="3810"/>
                    <a:pt x="9631" y="0"/>
                  </a:cubicBezTo>
                  <a:cubicBezTo>
                    <a:pt x="13345" y="3429"/>
                    <a:pt x="19537" y="6572"/>
                    <a:pt x="20203" y="10478"/>
                  </a:cubicBezTo>
                  <a:cubicBezTo>
                    <a:pt x="20775" y="14288"/>
                    <a:pt x="15536" y="18860"/>
                    <a:pt x="10774" y="2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9FAF75B-A137-433F-ADFB-E53A0DB803C2}"/>
                </a:ext>
              </a:extLst>
            </p:cNvPr>
            <p:cNvSpPr/>
            <p:nvPr/>
          </p:nvSpPr>
          <p:spPr>
            <a:xfrm>
              <a:off x="2693936" y="4618481"/>
              <a:ext cx="20241" cy="26289"/>
            </a:xfrm>
            <a:custGeom>
              <a:avLst/>
              <a:gdLst>
                <a:gd name="connsiteX0" fmla="*/ 10401 w 20241"/>
                <a:gd name="connsiteY0" fmla="*/ 0 h 26289"/>
                <a:gd name="connsiteX1" fmla="*/ 20212 w 20241"/>
                <a:gd name="connsiteY1" fmla="*/ 15621 h 26289"/>
                <a:gd name="connsiteX2" fmla="*/ 9925 w 20241"/>
                <a:gd name="connsiteY2" fmla="*/ 26289 h 26289"/>
                <a:gd name="connsiteX3" fmla="*/ 19 w 20241"/>
                <a:gd name="connsiteY3" fmla="*/ 15145 h 26289"/>
                <a:gd name="connsiteX4" fmla="*/ 10401 w 20241"/>
                <a:gd name="connsiteY4" fmla="*/ 0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1" h="26289">
                  <a:moveTo>
                    <a:pt x="10401" y="0"/>
                  </a:moveTo>
                  <a:cubicBezTo>
                    <a:pt x="15354" y="7334"/>
                    <a:pt x="20688" y="11906"/>
                    <a:pt x="20212" y="15621"/>
                  </a:cubicBezTo>
                  <a:cubicBezTo>
                    <a:pt x="19735" y="19526"/>
                    <a:pt x="13544" y="22765"/>
                    <a:pt x="9925" y="26289"/>
                  </a:cubicBezTo>
                  <a:cubicBezTo>
                    <a:pt x="6400" y="22574"/>
                    <a:pt x="400" y="19145"/>
                    <a:pt x="19" y="15145"/>
                  </a:cubicBezTo>
                  <a:cubicBezTo>
                    <a:pt x="-362" y="11430"/>
                    <a:pt x="5162" y="7144"/>
                    <a:pt x="104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96922DA-A55D-4E4A-BF78-2B51FBC97161}"/>
                </a:ext>
              </a:extLst>
            </p:cNvPr>
            <p:cNvSpPr/>
            <p:nvPr/>
          </p:nvSpPr>
          <p:spPr>
            <a:xfrm>
              <a:off x="3620727" y="5811392"/>
              <a:ext cx="20246" cy="26384"/>
            </a:xfrm>
            <a:custGeom>
              <a:avLst/>
              <a:gdLst>
                <a:gd name="connsiteX0" fmla="*/ 10774 w 20246"/>
                <a:gd name="connsiteY0" fmla="*/ 26384 h 26384"/>
                <a:gd name="connsiteX1" fmla="*/ 10 w 20246"/>
                <a:gd name="connsiteY1" fmla="*/ 11335 h 26384"/>
                <a:gd name="connsiteX2" fmla="*/ 9631 w 20246"/>
                <a:gd name="connsiteY2" fmla="*/ 0 h 26384"/>
                <a:gd name="connsiteX3" fmla="*/ 20203 w 20246"/>
                <a:gd name="connsiteY3" fmla="*/ 10478 h 26384"/>
                <a:gd name="connsiteX4" fmla="*/ 10774 w 20246"/>
                <a:gd name="connsiteY4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" h="26384">
                  <a:moveTo>
                    <a:pt x="10774" y="26384"/>
                  </a:moveTo>
                  <a:cubicBezTo>
                    <a:pt x="5440" y="19336"/>
                    <a:pt x="-275" y="15145"/>
                    <a:pt x="10" y="11335"/>
                  </a:cubicBezTo>
                  <a:cubicBezTo>
                    <a:pt x="296" y="7334"/>
                    <a:pt x="6202" y="3715"/>
                    <a:pt x="9631" y="0"/>
                  </a:cubicBezTo>
                  <a:cubicBezTo>
                    <a:pt x="13345" y="3429"/>
                    <a:pt x="19632" y="6572"/>
                    <a:pt x="20203" y="10478"/>
                  </a:cubicBezTo>
                  <a:cubicBezTo>
                    <a:pt x="20775" y="14288"/>
                    <a:pt x="15536" y="18955"/>
                    <a:pt x="10774" y="2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B1E99A0-4BDD-438D-B6A3-F2F54BDC3D11}"/>
                </a:ext>
              </a:extLst>
            </p:cNvPr>
            <p:cNvSpPr/>
            <p:nvPr/>
          </p:nvSpPr>
          <p:spPr>
            <a:xfrm>
              <a:off x="3388489" y="5196839"/>
              <a:ext cx="20145" cy="26193"/>
            </a:xfrm>
            <a:custGeom>
              <a:avLst/>
              <a:gdLst>
                <a:gd name="connsiteX0" fmla="*/ 10125 w 20145"/>
                <a:gd name="connsiteY0" fmla="*/ 0 h 26193"/>
                <a:gd name="connsiteX1" fmla="*/ 20127 w 20145"/>
                <a:gd name="connsiteY1" fmla="*/ 15430 h 26193"/>
                <a:gd name="connsiteX2" fmla="*/ 10030 w 20145"/>
                <a:gd name="connsiteY2" fmla="*/ 26194 h 26193"/>
                <a:gd name="connsiteX3" fmla="*/ 29 w 20145"/>
                <a:gd name="connsiteY3" fmla="*/ 15240 h 26193"/>
                <a:gd name="connsiteX4" fmla="*/ 10125 w 20145"/>
                <a:gd name="connsiteY4" fmla="*/ 0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45" h="26193">
                  <a:moveTo>
                    <a:pt x="10125" y="0"/>
                  </a:moveTo>
                  <a:cubicBezTo>
                    <a:pt x="15173" y="7239"/>
                    <a:pt x="20508" y="11716"/>
                    <a:pt x="20127" y="15430"/>
                  </a:cubicBezTo>
                  <a:cubicBezTo>
                    <a:pt x="19650" y="19336"/>
                    <a:pt x="13650" y="22670"/>
                    <a:pt x="10030" y="26194"/>
                  </a:cubicBezTo>
                  <a:cubicBezTo>
                    <a:pt x="6506" y="22574"/>
                    <a:pt x="410" y="19240"/>
                    <a:pt x="29" y="15240"/>
                  </a:cubicBezTo>
                  <a:cubicBezTo>
                    <a:pt x="-448" y="11525"/>
                    <a:pt x="5077" y="7144"/>
                    <a:pt x="101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652EBE8-FE72-4DD2-8DE9-D6D0A3034767}"/>
                </a:ext>
              </a:extLst>
            </p:cNvPr>
            <p:cNvSpPr/>
            <p:nvPr/>
          </p:nvSpPr>
          <p:spPr>
            <a:xfrm>
              <a:off x="3515100" y="5447632"/>
              <a:ext cx="20240" cy="26384"/>
            </a:xfrm>
            <a:custGeom>
              <a:avLst/>
              <a:gdLst>
                <a:gd name="connsiteX0" fmla="*/ 10768 w 20240"/>
                <a:gd name="connsiteY0" fmla="*/ 0 h 26384"/>
                <a:gd name="connsiteX1" fmla="*/ 20198 w 20240"/>
                <a:gd name="connsiteY1" fmla="*/ 15907 h 26384"/>
                <a:gd name="connsiteX2" fmla="*/ 9625 w 20240"/>
                <a:gd name="connsiteY2" fmla="*/ 26384 h 26384"/>
                <a:gd name="connsiteX3" fmla="*/ 5 w 20240"/>
                <a:gd name="connsiteY3" fmla="*/ 15050 h 26384"/>
                <a:gd name="connsiteX4" fmla="*/ 10768 w 20240"/>
                <a:gd name="connsiteY4" fmla="*/ 0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" h="26384">
                  <a:moveTo>
                    <a:pt x="10768" y="0"/>
                  </a:moveTo>
                  <a:cubicBezTo>
                    <a:pt x="15530" y="7525"/>
                    <a:pt x="20769" y="12097"/>
                    <a:pt x="20198" y="15907"/>
                  </a:cubicBezTo>
                  <a:cubicBezTo>
                    <a:pt x="19626" y="19812"/>
                    <a:pt x="13340" y="22860"/>
                    <a:pt x="9625" y="26384"/>
                  </a:cubicBezTo>
                  <a:cubicBezTo>
                    <a:pt x="6196" y="22574"/>
                    <a:pt x="290" y="19050"/>
                    <a:pt x="5" y="15050"/>
                  </a:cubicBezTo>
                  <a:cubicBezTo>
                    <a:pt x="-186" y="11239"/>
                    <a:pt x="5434" y="7049"/>
                    <a:pt x="1076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717E132-2789-46E9-8F22-887E319F46E6}"/>
                </a:ext>
              </a:extLst>
            </p:cNvPr>
            <p:cNvSpPr/>
            <p:nvPr/>
          </p:nvSpPr>
          <p:spPr>
            <a:xfrm>
              <a:off x="3150660" y="4927472"/>
              <a:ext cx="20326" cy="25431"/>
            </a:xfrm>
            <a:custGeom>
              <a:avLst/>
              <a:gdLst>
                <a:gd name="connsiteX0" fmla="*/ 10115 w 20326"/>
                <a:gd name="connsiteY0" fmla="*/ 0 h 25431"/>
                <a:gd name="connsiteX1" fmla="*/ 20307 w 20326"/>
                <a:gd name="connsiteY1" fmla="*/ 15335 h 25431"/>
                <a:gd name="connsiteX2" fmla="*/ 10211 w 20326"/>
                <a:gd name="connsiteY2" fmla="*/ 25432 h 25431"/>
                <a:gd name="connsiteX3" fmla="*/ 19 w 20326"/>
                <a:gd name="connsiteY3" fmla="*/ 15430 h 25431"/>
                <a:gd name="connsiteX4" fmla="*/ 10115 w 20326"/>
                <a:gd name="connsiteY4" fmla="*/ 0 h 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6" h="25431">
                  <a:moveTo>
                    <a:pt x="10115" y="0"/>
                  </a:moveTo>
                  <a:cubicBezTo>
                    <a:pt x="15259" y="7239"/>
                    <a:pt x="20688" y="11621"/>
                    <a:pt x="20307" y="15335"/>
                  </a:cubicBezTo>
                  <a:cubicBezTo>
                    <a:pt x="19926" y="19336"/>
                    <a:pt x="13830" y="25432"/>
                    <a:pt x="10211" y="25432"/>
                  </a:cubicBezTo>
                  <a:cubicBezTo>
                    <a:pt x="6591" y="25432"/>
                    <a:pt x="495" y="19336"/>
                    <a:pt x="19" y="15430"/>
                  </a:cubicBezTo>
                  <a:cubicBezTo>
                    <a:pt x="-362" y="11621"/>
                    <a:pt x="5067" y="7239"/>
                    <a:pt x="101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F003B6D-03EC-40EF-A277-6674CF4EE359}"/>
                </a:ext>
              </a:extLst>
            </p:cNvPr>
            <p:cNvSpPr/>
            <p:nvPr/>
          </p:nvSpPr>
          <p:spPr>
            <a:xfrm>
              <a:off x="3107137" y="4867464"/>
              <a:ext cx="17504" cy="22955"/>
            </a:xfrm>
            <a:custGeom>
              <a:avLst/>
              <a:gdLst>
                <a:gd name="connsiteX0" fmla="*/ 8585 w 17504"/>
                <a:gd name="connsiteY0" fmla="*/ 22955 h 22955"/>
                <a:gd name="connsiteX1" fmla="*/ 13 w 17504"/>
                <a:gd name="connsiteY1" fmla="*/ 9620 h 22955"/>
                <a:gd name="connsiteX2" fmla="*/ 8204 w 17504"/>
                <a:gd name="connsiteY2" fmla="*/ 0 h 22955"/>
                <a:gd name="connsiteX3" fmla="*/ 17444 w 17504"/>
                <a:gd name="connsiteY3" fmla="*/ 9906 h 22955"/>
                <a:gd name="connsiteX4" fmla="*/ 8585 w 17504"/>
                <a:gd name="connsiteY4" fmla="*/ 22955 h 2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4" h="22955">
                  <a:moveTo>
                    <a:pt x="8585" y="22955"/>
                  </a:moveTo>
                  <a:cubicBezTo>
                    <a:pt x="4299" y="16574"/>
                    <a:pt x="-273" y="12859"/>
                    <a:pt x="13" y="9620"/>
                  </a:cubicBezTo>
                  <a:cubicBezTo>
                    <a:pt x="394" y="6191"/>
                    <a:pt x="5252" y="3238"/>
                    <a:pt x="8204" y="0"/>
                  </a:cubicBezTo>
                  <a:cubicBezTo>
                    <a:pt x="11538" y="3238"/>
                    <a:pt x="16586" y="6096"/>
                    <a:pt x="17444" y="9906"/>
                  </a:cubicBezTo>
                  <a:cubicBezTo>
                    <a:pt x="18110" y="12763"/>
                    <a:pt x="13157" y="16764"/>
                    <a:pt x="8585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64621F7-877E-4A01-8EE5-08C9C2D23ACC}"/>
                </a:ext>
              </a:extLst>
            </p:cNvPr>
            <p:cNvSpPr/>
            <p:nvPr/>
          </p:nvSpPr>
          <p:spPr>
            <a:xfrm>
              <a:off x="2750711" y="4635245"/>
              <a:ext cx="17599" cy="22859"/>
            </a:xfrm>
            <a:custGeom>
              <a:avLst/>
              <a:gdLst>
                <a:gd name="connsiteX0" fmla="*/ 8871 w 17599"/>
                <a:gd name="connsiteY0" fmla="*/ 22860 h 22859"/>
                <a:gd name="connsiteX1" fmla="*/ 12 w 17599"/>
                <a:gd name="connsiteY1" fmla="*/ 9811 h 22859"/>
                <a:gd name="connsiteX2" fmla="*/ 8013 w 17599"/>
                <a:gd name="connsiteY2" fmla="*/ 0 h 22859"/>
                <a:gd name="connsiteX3" fmla="*/ 17538 w 17599"/>
                <a:gd name="connsiteY3" fmla="*/ 9715 h 22859"/>
                <a:gd name="connsiteX4" fmla="*/ 8871 w 17599"/>
                <a:gd name="connsiteY4" fmla="*/ 2286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" h="22859">
                  <a:moveTo>
                    <a:pt x="8871" y="22860"/>
                  </a:moveTo>
                  <a:cubicBezTo>
                    <a:pt x="4394" y="16573"/>
                    <a:pt x="-273" y="13049"/>
                    <a:pt x="12" y="9811"/>
                  </a:cubicBezTo>
                  <a:cubicBezTo>
                    <a:pt x="298" y="6382"/>
                    <a:pt x="5156" y="3238"/>
                    <a:pt x="8013" y="0"/>
                  </a:cubicBezTo>
                  <a:cubicBezTo>
                    <a:pt x="11347" y="3143"/>
                    <a:pt x="16491" y="5905"/>
                    <a:pt x="17538" y="9715"/>
                  </a:cubicBezTo>
                  <a:cubicBezTo>
                    <a:pt x="18205" y="12382"/>
                    <a:pt x="13252" y="16478"/>
                    <a:pt x="8871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E0B40A2-E661-4E5B-8735-1F62AE353CDA}"/>
                </a:ext>
              </a:extLst>
            </p:cNvPr>
            <p:cNvSpPr/>
            <p:nvPr/>
          </p:nvSpPr>
          <p:spPr>
            <a:xfrm>
              <a:off x="3478910" y="5332946"/>
              <a:ext cx="22860" cy="17517"/>
            </a:xfrm>
            <a:custGeom>
              <a:avLst/>
              <a:gdLst>
                <a:gd name="connsiteX0" fmla="*/ 22860 w 22860"/>
                <a:gd name="connsiteY0" fmla="*/ 9245 h 17517"/>
                <a:gd name="connsiteX1" fmla="*/ 9430 w 22860"/>
                <a:gd name="connsiteY1" fmla="*/ 17436 h 17517"/>
                <a:gd name="connsiteX2" fmla="*/ 0 w 22860"/>
                <a:gd name="connsiteY2" fmla="*/ 7721 h 17517"/>
                <a:gd name="connsiteX3" fmla="*/ 10001 w 22860"/>
                <a:gd name="connsiteY3" fmla="*/ 6 h 17517"/>
                <a:gd name="connsiteX4" fmla="*/ 22860 w 22860"/>
                <a:gd name="connsiteY4" fmla="*/ 9245 h 1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517">
                  <a:moveTo>
                    <a:pt x="22860" y="9245"/>
                  </a:moveTo>
                  <a:cubicBezTo>
                    <a:pt x="16383" y="13436"/>
                    <a:pt x="12097" y="18198"/>
                    <a:pt x="9430" y="17436"/>
                  </a:cubicBezTo>
                  <a:cubicBezTo>
                    <a:pt x="5620" y="16388"/>
                    <a:pt x="3048" y="11150"/>
                    <a:pt x="0" y="7721"/>
                  </a:cubicBezTo>
                  <a:cubicBezTo>
                    <a:pt x="3334" y="4958"/>
                    <a:pt x="6572" y="101"/>
                    <a:pt x="10001" y="6"/>
                  </a:cubicBezTo>
                  <a:cubicBezTo>
                    <a:pt x="13335" y="-185"/>
                    <a:pt x="16764" y="4577"/>
                    <a:pt x="22860" y="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9D86769-2444-47D7-8ADC-BE432FB01E7A}"/>
                </a:ext>
              </a:extLst>
            </p:cNvPr>
            <p:cNvSpPr/>
            <p:nvPr/>
          </p:nvSpPr>
          <p:spPr>
            <a:xfrm>
              <a:off x="2483357" y="4532870"/>
              <a:ext cx="22955" cy="17520"/>
            </a:xfrm>
            <a:custGeom>
              <a:avLst/>
              <a:gdLst>
                <a:gd name="connsiteX0" fmla="*/ 22955 w 22955"/>
                <a:gd name="connsiteY0" fmla="*/ 8935 h 17520"/>
                <a:gd name="connsiteX1" fmla="*/ 9620 w 22955"/>
                <a:gd name="connsiteY1" fmla="*/ 17508 h 17520"/>
                <a:gd name="connsiteX2" fmla="*/ 0 w 22955"/>
                <a:gd name="connsiteY2" fmla="*/ 9316 h 17520"/>
                <a:gd name="connsiteX3" fmla="*/ 9906 w 22955"/>
                <a:gd name="connsiteY3" fmla="*/ 77 h 17520"/>
                <a:gd name="connsiteX4" fmla="*/ 22955 w 22955"/>
                <a:gd name="connsiteY4" fmla="*/ 8935 h 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20">
                  <a:moveTo>
                    <a:pt x="22955" y="8935"/>
                  </a:moveTo>
                  <a:cubicBezTo>
                    <a:pt x="16574" y="13221"/>
                    <a:pt x="12859" y="17793"/>
                    <a:pt x="9620" y="17508"/>
                  </a:cubicBezTo>
                  <a:cubicBezTo>
                    <a:pt x="6191" y="17127"/>
                    <a:pt x="3238" y="12174"/>
                    <a:pt x="0" y="9316"/>
                  </a:cubicBezTo>
                  <a:cubicBezTo>
                    <a:pt x="3238" y="5982"/>
                    <a:pt x="6096" y="934"/>
                    <a:pt x="9906" y="77"/>
                  </a:cubicBezTo>
                  <a:cubicBezTo>
                    <a:pt x="12763" y="-685"/>
                    <a:pt x="16764" y="4363"/>
                    <a:pt x="22955" y="8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B16EE44-3BAE-4F38-9266-FCA918DE10CA}"/>
                </a:ext>
              </a:extLst>
            </p:cNvPr>
            <p:cNvSpPr/>
            <p:nvPr/>
          </p:nvSpPr>
          <p:spPr>
            <a:xfrm>
              <a:off x="3434683" y="5264276"/>
              <a:ext cx="17486" cy="22822"/>
            </a:xfrm>
            <a:custGeom>
              <a:avLst/>
              <a:gdLst>
                <a:gd name="connsiteX0" fmla="*/ 9937 w 17486"/>
                <a:gd name="connsiteY0" fmla="*/ 0 h 22822"/>
                <a:gd name="connsiteX1" fmla="*/ 17461 w 17486"/>
                <a:gd name="connsiteY1" fmla="*/ 15050 h 22822"/>
                <a:gd name="connsiteX2" fmla="*/ 8508 w 17486"/>
                <a:gd name="connsiteY2" fmla="*/ 22765 h 22822"/>
                <a:gd name="connsiteX3" fmla="*/ 31 w 17486"/>
                <a:gd name="connsiteY3" fmla="*/ 12763 h 22822"/>
                <a:gd name="connsiteX4" fmla="*/ 9937 w 17486"/>
                <a:gd name="connsiteY4" fmla="*/ 0 h 2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" h="22822">
                  <a:moveTo>
                    <a:pt x="9937" y="0"/>
                  </a:moveTo>
                  <a:cubicBezTo>
                    <a:pt x="13842" y="7239"/>
                    <a:pt x="17842" y="11430"/>
                    <a:pt x="17461" y="15050"/>
                  </a:cubicBezTo>
                  <a:cubicBezTo>
                    <a:pt x="17080" y="18193"/>
                    <a:pt x="10508" y="23432"/>
                    <a:pt x="8508" y="22765"/>
                  </a:cubicBezTo>
                  <a:cubicBezTo>
                    <a:pt x="4793" y="21431"/>
                    <a:pt x="602" y="16669"/>
                    <a:pt x="31" y="12763"/>
                  </a:cubicBezTo>
                  <a:cubicBezTo>
                    <a:pt x="-446" y="10001"/>
                    <a:pt x="4698" y="6382"/>
                    <a:pt x="99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59D1C0CD-960E-4EBA-96BE-F7F780AE2A48}"/>
                </a:ext>
              </a:extLst>
            </p:cNvPr>
            <p:cNvSpPr/>
            <p:nvPr/>
          </p:nvSpPr>
          <p:spPr>
            <a:xfrm>
              <a:off x="3598308" y="5639235"/>
              <a:ext cx="17577" cy="22709"/>
            </a:xfrm>
            <a:custGeom>
              <a:avLst/>
              <a:gdLst>
                <a:gd name="connsiteX0" fmla="*/ 9095 w 17577"/>
                <a:gd name="connsiteY0" fmla="*/ 22709 h 22709"/>
                <a:gd name="connsiteX1" fmla="*/ 46 w 17577"/>
                <a:gd name="connsiteY1" fmla="*/ 9374 h 22709"/>
                <a:gd name="connsiteX2" fmla="*/ 9095 w 17577"/>
                <a:gd name="connsiteY2" fmla="*/ 40 h 22709"/>
                <a:gd name="connsiteX3" fmla="*/ 17572 w 17577"/>
                <a:gd name="connsiteY3" fmla="*/ 8231 h 22709"/>
                <a:gd name="connsiteX4" fmla="*/ 9095 w 17577"/>
                <a:gd name="connsiteY4" fmla="*/ 22709 h 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7" h="22709">
                  <a:moveTo>
                    <a:pt x="9095" y="22709"/>
                  </a:moveTo>
                  <a:cubicBezTo>
                    <a:pt x="4332" y="16042"/>
                    <a:pt x="-526" y="12137"/>
                    <a:pt x="46" y="9374"/>
                  </a:cubicBezTo>
                  <a:cubicBezTo>
                    <a:pt x="808" y="5565"/>
                    <a:pt x="5285" y="1088"/>
                    <a:pt x="9095" y="40"/>
                  </a:cubicBezTo>
                  <a:cubicBezTo>
                    <a:pt x="11190" y="-532"/>
                    <a:pt x="17381" y="5183"/>
                    <a:pt x="17572" y="8231"/>
                  </a:cubicBezTo>
                  <a:cubicBezTo>
                    <a:pt x="17762" y="11851"/>
                    <a:pt x="13381" y="15756"/>
                    <a:pt x="9095" y="22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832B1D-3244-4B6C-9AE0-FFBE726468B1}"/>
                </a:ext>
              </a:extLst>
            </p:cNvPr>
            <p:cNvSpPr/>
            <p:nvPr/>
          </p:nvSpPr>
          <p:spPr>
            <a:xfrm>
              <a:off x="2905981" y="4720298"/>
              <a:ext cx="22860" cy="17612"/>
            </a:xfrm>
            <a:custGeom>
              <a:avLst/>
              <a:gdLst>
                <a:gd name="connsiteX0" fmla="*/ 22860 w 22860"/>
                <a:gd name="connsiteY0" fmla="*/ 9340 h 17612"/>
                <a:gd name="connsiteX1" fmla="*/ 9430 w 22860"/>
                <a:gd name="connsiteY1" fmla="*/ 17532 h 17612"/>
                <a:gd name="connsiteX2" fmla="*/ 0 w 22860"/>
                <a:gd name="connsiteY2" fmla="*/ 7721 h 17612"/>
                <a:gd name="connsiteX3" fmla="*/ 10097 w 22860"/>
                <a:gd name="connsiteY3" fmla="*/ 6 h 17612"/>
                <a:gd name="connsiteX4" fmla="*/ 22860 w 22860"/>
                <a:gd name="connsiteY4" fmla="*/ 9340 h 1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612">
                  <a:moveTo>
                    <a:pt x="22860" y="9340"/>
                  </a:moveTo>
                  <a:cubicBezTo>
                    <a:pt x="16383" y="13531"/>
                    <a:pt x="12001" y="18293"/>
                    <a:pt x="9430" y="17532"/>
                  </a:cubicBezTo>
                  <a:cubicBezTo>
                    <a:pt x="5620" y="16389"/>
                    <a:pt x="3048" y="11150"/>
                    <a:pt x="0" y="7721"/>
                  </a:cubicBezTo>
                  <a:cubicBezTo>
                    <a:pt x="3334" y="4958"/>
                    <a:pt x="6572" y="196"/>
                    <a:pt x="10097" y="6"/>
                  </a:cubicBezTo>
                  <a:cubicBezTo>
                    <a:pt x="13240" y="-185"/>
                    <a:pt x="16764" y="4577"/>
                    <a:pt x="22860" y="9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42B599A-44D8-49E1-A0C8-D57CBB1E18D9}"/>
                </a:ext>
              </a:extLst>
            </p:cNvPr>
            <p:cNvSpPr/>
            <p:nvPr/>
          </p:nvSpPr>
          <p:spPr>
            <a:xfrm>
              <a:off x="3299853" y="5073586"/>
              <a:ext cx="17608" cy="23336"/>
            </a:xfrm>
            <a:custGeom>
              <a:avLst/>
              <a:gdLst>
                <a:gd name="connsiteX0" fmla="*/ 8464 w 17608"/>
                <a:gd name="connsiteY0" fmla="*/ 23336 h 23336"/>
                <a:gd name="connsiteX1" fmla="*/ 82 w 17608"/>
                <a:gd name="connsiteY1" fmla="*/ 9620 h 23336"/>
                <a:gd name="connsiteX2" fmla="*/ 9417 w 17608"/>
                <a:gd name="connsiteY2" fmla="*/ 0 h 23336"/>
                <a:gd name="connsiteX3" fmla="*/ 17608 w 17608"/>
                <a:gd name="connsiteY3" fmla="*/ 9239 h 23336"/>
                <a:gd name="connsiteX4" fmla="*/ 8464 w 17608"/>
                <a:gd name="connsiteY4" fmla="*/ 23336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8" h="23336">
                  <a:moveTo>
                    <a:pt x="8464" y="23336"/>
                  </a:moveTo>
                  <a:cubicBezTo>
                    <a:pt x="3988" y="16478"/>
                    <a:pt x="-680" y="12287"/>
                    <a:pt x="82" y="9620"/>
                  </a:cubicBezTo>
                  <a:cubicBezTo>
                    <a:pt x="1035" y="5905"/>
                    <a:pt x="6083" y="3143"/>
                    <a:pt x="9417" y="0"/>
                  </a:cubicBezTo>
                  <a:cubicBezTo>
                    <a:pt x="12370" y="3048"/>
                    <a:pt x="17608" y="6191"/>
                    <a:pt x="17608" y="9239"/>
                  </a:cubicBezTo>
                  <a:cubicBezTo>
                    <a:pt x="17608" y="12859"/>
                    <a:pt x="13132" y="16573"/>
                    <a:pt x="846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73B2C2E4-3261-40B0-B844-8BA8A936D612}"/>
                </a:ext>
              </a:extLst>
            </p:cNvPr>
            <p:cNvSpPr/>
            <p:nvPr/>
          </p:nvSpPr>
          <p:spPr>
            <a:xfrm>
              <a:off x="3632072" y="5758070"/>
              <a:ext cx="22955" cy="17520"/>
            </a:xfrm>
            <a:custGeom>
              <a:avLst/>
              <a:gdLst>
                <a:gd name="connsiteX0" fmla="*/ 22955 w 22955"/>
                <a:gd name="connsiteY0" fmla="*/ 8935 h 17520"/>
                <a:gd name="connsiteX1" fmla="*/ 9620 w 22955"/>
                <a:gd name="connsiteY1" fmla="*/ 17507 h 17520"/>
                <a:gd name="connsiteX2" fmla="*/ 0 w 22955"/>
                <a:gd name="connsiteY2" fmla="*/ 9316 h 17520"/>
                <a:gd name="connsiteX3" fmla="*/ 9906 w 22955"/>
                <a:gd name="connsiteY3" fmla="*/ 77 h 17520"/>
                <a:gd name="connsiteX4" fmla="*/ 22955 w 22955"/>
                <a:gd name="connsiteY4" fmla="*/ 8935 h 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20">
                  <a:moveTo>
                    <a:pt x="22955" y="8935"/>
                  </a:moveTo>
                  <a:cubicBezTo>
                    <a:pt x="16573" y="13221"/>
                    <a:pt x="12859" y="17793"/>
                    <a:pt x="9620" y="17507"/>
                  </a:cubicBezTo>
                  <a:cubicBezTo>
                    <a:pt x="6191" y="17127"/>
                    <a:pt x="3239" y="12173"/>
                    <a:pt x="0" y="9316"/>
                  </a:cubicBezTo>
                  <a:cubicBezTo>
                    <a:pt x="3239" y="5982"/>
                    <a:pt x="6096" y="934"/>
                    <a:pt x="9906" y="77"/>
                  </a:cubicBezTo>
                  <a:cubicBezTo>
                    <a:pt x="12668" y="-685"/>
                    <a:pt x="16669" y="4363"/>
                    <a:pt x="22955" y="8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3599C7F-B13B-4DC1-B209-B452B5542B6F}"/>
                </a:ext>
              </a:extLst>
            </p:cNvPr>
            <p:cNvSpPr/>
            <p:nvPr/>
          </p:nvSpPr>
          <p:spPr>
            <a:xfrm>
              <a:off x="3556539" y="5517676"/>
              <a:ext cx="23050" cy="17504"/>
            </a:xfrm>
            <a:custGeom>
              <a:avLst/>
              <a:gdLst>
                <a:gd name="connsiteX0" fmla="*/ 0 w 23050"/>
                <a:gd name="connsiteY0" fmla="*/ 8728 h 17504"/>
                <a:gd name="connsiteX1" fmla="*/ 13240 w 23050"/>
                <a:gd name="connsiteY1" fmla="*/ 61 h 17504"/>
                <a:gd name="connsiteX2" fmla="*/ 23050 w 23050"/>
                <a:gd name="connsiteY2" fmla="*/ 9490 h 17504"/>
                <a:gd name="connsiteX3" fmla="*/ 13240 w 23050"/>
                <a:gd name="connsiteY3" fmla="*/ 17491 h 17504"/>
                <a:gd name="connsiteX4" fmla="*/ 0 w 23050"/>
                <a:gd name="connsiteY4" fmla="*/ 8728 h 1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0" h="17504">
                  <a:moveTo>
                    <a:pt x="0" y="8728"/>
                  </a:moveTo>
                  <a:cubicBezTo>
                    <a:pt x="6382" y="4347"/>
                    <a:pt x="10477" y="-606"/>
                    <a:pt x="13240" y="61"/>
                  </a:cubicBezTo>
                  <a:cubicBezTo>
                    <a:pt x="17050" y="1013"/>
                    <a:pt x="19812" y="6157"/>
                    <a:pt x="23050" y="9490"/>
                  </a:cubicBezTo>
                  <a:cubicBezTo>
                    <a:pt x="19812" y="12348"/>
                    <a:pt x="16669" y="17206"/>
                    <a:pt x="13240" y="17491"/>
                  </a:cubicBezTo>
                  <a:cubicBezTo>
                    <a:pt x="9906" y="17777"/>
                    <a:pt x="6287" y="13205"/>
                    <a:pt x="0" y="8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FDD8784-7AED-47AA-8FAC-A6DEE7D863E4}"/>
                </a:ext>
              </a:extLst>
            </p:cNvPr>
            <p:cNvSpPr/>
            <p:nvPr/>
          </p:nvSpPr>
          <p:spPr>
            <a:xfrm>
              <a:off x="3006806" y="4794177"/>
              <a:ext cx="17577" cy="22805"/>
            </a:xfrm>
            <a:custGeom>
              <a:avLst/>
              <a:gdLst>
                <a:gd name="connsiteX0" fmla="*/ 9284 w 17577"/>
                <a:gd name="connsiteY0" fmla="*/ 22805 h 22805"/>
                <a:gd name="connsiteX1" fmla="*/ 45 w 17577"/>
                <a:gd name="connsiteY1" fmla="*/ 9565 h 22805"/>
                <a:gd name="connsiteX2" fmla="*/ 8999 w 17577"/>
                <a:gd name="connsiteY2" fmla="*/ 40 h 22805"/>
                <a:gd name="connsiteX3" fmla="*/ 17571 w 17577"/>
                <a:gd name="connsiteY3" fmla="*/ 8137 h 22805"/>
                <a:gd name="connsiteX4" fmla="*/ 9284 w 17577"/>
                <a:gd name="connsiteY4" fmla="*/ 22805 h 2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7" h="22805">
                  <a:moveTo>
                    <a:pt x="9284" y="22805"/>
                  </a:moveTo>
                  <a:cubicBezTo>
                    <a:pt x="4427" y="16233"/>
                    <a:pt x="-526" y="12423"/>
                    <a:pt x="45" y="9565"/>
                  </a:cubicBezTo>
                  <a:cubicBezTo>
                    <a:pt x="807" y="5756"/>
                    <a:pt x="5189" y="1184"/>
                    <a:pt x="8999" y="40"/>
                  </a:cubicBezTo>
                  <a:cubicBezTo>
                    <a:pt x="11094" y="-531"/>
                    <a:pt x="17381" y="5089"/>
                    <a:pt x="17571" y="8137"/>
                  </a:cubicBezTo>
                  <a:cubicBezTo>
                    <a:pt x="17762" y="11852"/>
                    <a:pt x="13475" y="15757"/>
                    <a:pt x="9284" y="22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680527B-0375-4450-B658-534425D0E761}"/>
                </a:ext>
              </a:extLst>
            </p:cNvPr>
            <p:cNvSpPr/>
            <p:nvPr/>
          </p:nvSpPr>
          <p:spPr>
            <a:xfrm>
              <a:off x="3251834" y="5008008"/>
              <a:ext cx="22955" cy="17583"/>
            </a:xfrm>
            <a:custGeom>
              <a:avLst/>
              <a:gdLst>
                <a:gd name="connsiteX0" fmla="*/ 22955 w 22955"/>
                <a:gd name="connsiteY0" fmla="*/ 8903 h 17583"/>
                <a:gd name="connsiteX1" fmla="*/ 9715 w 22955"/>
                <a:gd name="connsiteY1" fmla="*/ 17571 h 17583"/>
                <a:gd name="connsiteX2" fmla="*/ 0 w 22955"/>
                <a:gd name="connsiteY2" fmla="*/ 9475 h 17583"/>
                <a:gd name="connsiteX3" fmla="*/ 9811 w 22955"/>
                <a:gd name="connsiteY3" fmla="*/ 45 h 17583"/>
                <a:gd name="connsiteX4" fmla="*/ 22955 w 22955"/>
                <a:gd name="connsiteY4" fmla="*/ 8903 h 1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83">
                  <a:moveTo>
                    <a:pt x="22955" y="8903"/>
                  </a:moveTo>
                  <a:cubicBezTo>
                    <a:pt x="16669" y="13285"/>
                    <a:pt x="12954" y="17857"/>
                    <a:pt x="9715" y="17571"/>
                  </a:cubicBezTo>
                  <a:cubicBezTo>
                    <a:pt x="6286" y="17285"/>
                    <a:pt x="3238" y="12333"/>
                    <a:pt x="0" y="9475"/>
                  </a:cubicBezTo>
                  <a:cubicBezTo>
                    <a:pt x="3238" y="6141"/>
                    <a:pt x="6001" y="1093"/>
                    <a:pt x="9811" y="45"/>
                  </a:cubicBezTo>
                  <a:cubicBezTo>
                    <a:pt x="12573" y="-526"/>
                    <a:pt x="16669" y="4427"/>
                    <a:pt x="22955" y="8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935A1F8-8A97-4426-A782-318BD2F238A7}"/>
                </a:ext>
              </a:extLst>
            </p:cNvPr>
            <p:cNvSpPr/>
            <p:nvPr/>
          </p:nvSpPr>
          <p:spPr>
            <a:xfrm>
              <a:off x="2595406" y="4551794"/>
              <a:ext cx="20729" cy="16409"/>
            </a:xfrm>
            <a:custGeom>
              <a:avLst/>
              <a:gdLst>
                <a:gd name="connsiteX0" fmla="*/ 20729 w 20729"/>
                <a:gd name="connsiteY0" fmla="*/ 9251 h 16409"/>
                <a:gd name="connsiteX1" fmla="*/ 7299 w 20729"/>
                <a:gd name="connsiteY1" fmla="*/ 16395 h 16409"/>
                <a:gd name="connsiteX2" fmla="*/ 60 w 20729"/>
                <a:gd name="connsiteY2" fmla="*/ 8108 h 16409"/>
                <a:gd name="connsiteX3" fmla="*/ 9299 w 20729"/>
                <a:gd name="connsiteY3" fmla="*/ 12 h 16409"/>
                <a:gd name="connsiteX4" fmla="*/ 20729 w 20729"/>
                <a:gd name="connsiteY4" fmla="*/ 9251 h 1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9" h="16409">
                  <a:moveTo>
                    <a:pt x="20729" y="9251"/>
                  </a:moveTo>
                  <a:cubicBezTo>
                    <a:pt x="14633" y="12775"/>
                    <a:pt x="10823" y="16681"/>
                    <a:pt x="7299" y="16395"/>
                  </a:cubicBezTo>
                  <a:cubicBezTo>
                    <a:pt x="4442" y="16204"/>
                    <a:pt x="-607" y="10013"/>
                    <a:pt x="60" y="8108"/>
                  </a:cubicBezTo>
                  <a:cubicBezTo>
                    <a:pt x="1298" y="4584"/>
                    <a:pt x="5680" y="583"/>
                    <a:pt x="9299" y="12"/>
                  </a:cubicBezTo>
                  <a:cubicBezTo>
                    <a:pt x="11871" y="-274"/>
                    <a:pt x="15300" y="4584"/>
                    <a:pt x="20729" y="9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EE5C00E-3FAD-4FE0-8854-9DF82BE42814}"/>
                </a:ext>
              </a:extLst>
            </p:cNvPr>
            <p:cNvSpPr/>
            <p:nvPr/>
          </p:nvSpPr>
          <p:spPr>
            <a:xfrm>
              <a:off x="3163304" y="4879324"/>
              <a:ext cx="20521" cy="16341"/>
            </a:xfrm>
            <a:custGeom>
              <a:avLst/>
              <a:gdLst>
                <a:gd name="connsiteX0" fmla="*/ 20521 w 20521"/>
                <a:gd name="connsiteY0" fmla="*/ 8715 h 16341"/>
                <a:gd name="connsiteX1" fmla="*/ 7567 w 20521"/>
                <a:gd name="connsiteY1" fmla="*/ 16335 h 16341"/>
                <a:gd name="connsiteX2" fmla="*/ 42 w 20521"/>
                <a:gd name="connsiteY2" fmla="*/ 8429 h 16341"/>
                <a:gd name="connsiteX3" fmla="*/ 8901 w 20521"/>
                <a:gd name="connsiteY3" fmla="*/ 47 h 16341"/>
                <a:gd name="connsiteX4" fmla="*/ 20521 w 20521"/>
                <a:gd name="connsiteY4" fmla="*/ 8715 h 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1" h="16341">
                  <a:moveTo>
                    <a:pt x="20521" y="8715"/>
                  </a:moveTo>
                  <a:cubicBezTo>
                    <a:pt x="14616" y="12429"/>
                    <a:pt x="10996" y="16525"/>
                    <a:pt x="7567" y="16335"/>
                  </a:cubicBezTo>
                  <a:cubicBezTo>
                    <a:pt x="4805" y="16239"/>
                    <a:pt x="-529" y="10239"/>
                    <a:pt x="42" y="8429"/>
                  </a:cubicBezTo>
                  <a:cubicBezTo>
                    <a:pt x="1186" y="4905"/>
                    <a:pt x="5376" y="714"/>
                    <a:pt x="8901" y="47"/>
                  </a:cubicBezTo>
                  <a:cubicBezTo>
                    <a:pt x="11282" y="-525"/>
                    <a:pt x="14901" y="4238"/>
                    <a:pt x="20521" y="8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E177250-D5C1-45AC-AE18-FC5DF370B325}"/>
                </a:ext>
              </a:extLst>
            </p:cNvPr>
            <p:cNvSpPr/>
            <p:nvPr/>
          </p:nvSpPr>
          <p:spPr>
            <a:xfrm>
              <a:off x="3208072" y="4945331"/>
              <a:ext cx="20711" cy="16432"/>
            </a:xfrm>
            <a:custGeom>
              <a:avLst/>
              <a:gdLst>
                <a:gd name="connsiteX0" fmla="*/ 20712 w 20711"/>
                <a:gd name="connsiteY0" fmla="*/ 8620 h 16432"/>
                <a:gd name="connsiteX1" fmla="*/ 7663 w 20711"/>
                <a:gd name="connsiteY1" fmla="*/ 16431 h 16432"/>
                <a:gd name="connsiteX2" fmla="*/ 42 w 20711"/>
                <a:gd name="connsiteY2" fmla="*/ 8525 h 16432"/>
                <a:gd name="connsiteX3" fmla="*/ 8901 w 20711"/>
                <a:gd name="connsiteY3" fmla="*/ 48 h 16432"/>
                <a:gd name="connsiteX4" fmla="*/ 20712 w 20711"/>
                <a:gd name="connsiteY4" fmla="*/ 8620 h 1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1" h="16432">
                  <a:moveTo>
                    <a:pt x="20712" y="8620"/>
                  </a:moveTo>
                  <a:cubicBezTo>
                    <a:pt x="14711" y="12430"/>
                    <a:pt x="11187" y="16526"/>
                    <a:pt x="7663" y="16431"/>
                  </a:cubicBezTo>
                  <a:cubicBezTo>
                    <a:pt x="4805" y="16335"/>
                    <a:pt x="-529" y="10430"/>
                    <a:pt x="42" y="8525"/>
                  </a:cubicBezTo>
                  <a:cubicBezTo>
                    <a:pt x="1186" y="4905"/>
                    <a:pt x="5281" y="714"/>
                    <a:pt x="8901" y="48"/>
                  </a:cubicBezTo>
                  <a:cubicBezTo>
                    <a:pt x="11377" y="-524"/>
                    <a:pt x="14997" y="4143"/>
                    <a:pt x="20712" y="8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B91D20C5-B3B9-44C4-ACE4-514CECDEB99E}"/>
                </a:ext>
              </a:extLst>
            </p:cNvPr>
            <p:cNvSpPr/>
            <p:nvPr/>
          </p:nvSpPr>
          <p:spPr>
            <a:xfrm>
              <a:off x="2806710" y="4646806"/>
              <a:ext cx="16418" cy="20728"/>
            </a:xfrm>
            <a:custGeom>
              <a:avLst/>
              <a:gdLst>
                <a:gd name="connsiteX0" fmla="*/ 9165 w 16418"/>
                <a:gd name="connsiteY0" fmla="*/ 20728 h 20728"/>
                <a:gd name="connsiteX1" fmla="*/ 21 w 16418"/>
                <a:gd name="connsiteY1" fmla="*/ 9298 h 20728"/>
                <a:gd name="connsiteX2" fmla="*/ 8117 w 16418"/>
                <a:gd name="connsiteY2" fmla="*/ 59 h 20728"/>
                <a:gd name="connsiteX3" fmla="*/ 16404 w 16418"/>
                <a:gd name="connsiteY3" fmla="*/ 7298 h 20728"/>
                <a:gd name="connsiteX4" fmla="*/ 9165 w 16418"/>
                <a:gd name="connsiteY4" fmla="*/ 20728 h 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8" h="20728">
                  <a:moveTo>
                    <a:pt x="9165" y="20728"/>
                  </a:moveTo>
                  <a:cubicBezTo>
                    <a:pt x="4498" y="15204"/>
                    <a:pt x="-360" y="11870"/>
                    <a:pt x="21" y="9298"/>
                  </a:cubicBezTo>
                  <a:cubicBezTo>
                    <a:pt x="593" y="5679"/>
                    <a:pt x="4593" y="1297"/>
                    <a:pt x="8117" y="59"/>
                  </a:cubicBezTo>
                  <a:cubicBezTo>
                    <a:pt x="10022" y="-608"/>
                    <a:pt x="16214" y="4536"/>
                    <a:pt x="16404" y="7298"/>
                  </a:cubicBezTo>
                  <a:cubicBezTo>
                    <a:pt x="16690" y="10918"/>
                    <a:pt x="12689" y="14633"/>
                    <a:pt x="9165" y="20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C2F5335-855A-474F-8AB1-1B71F4BAC9DC}"/>
                </a:ext>
              </a:extLst>
            </p:cNvPr>
            <p:cNvSpPr/>
            <p:nvPr/>
          </p:nvSpPr>
          <p:spPr>
            <a:xfrm>
              <a:off x="2651033" y="4562459"/>
              <a:ext cx="20537" cy="16334"/>
            </a:xfrm>
            <a:custGeom>
              <a:avLst/>
              <a:gdLst>
                <a:gd name="connsiteX0" fmla="*/ 20538 w 20537"/>
                <a:gd name="connsiteY0" fmla="*/ 7254 h 16334"/>
                <a:gd name="connsiteX1" fmla="*/ 9203 w 20537"/>
                <a:gd name="connsiteY1" fmla="*/ 16302 h 16334"/>
                <a:gd name="connsiteX2" fmla="*/ 59 w 20537"/>
                <a:gd name="connsiteY2" fmla="*/ 8206 h 16334"/>
                <a:gd name="connsiteX3" fmla="*/ 7298 w 20537"/>
                <a:gd name="connsiteY3" fmla="*/ 15 h 16334"/>
                <a:gd name="connsiteX4" fmla="*/ 20538 w 20537"/>
                <a:gd name="connsiteY4" fmla="*/ 7254 h 1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7" h="16334">
                  <a:moveTo>
                    <a:pt x="20538" y="7254"/>
                  </a:moveTo>
                  <a:cubicBezTo>
                    <a:pt x="15109" y="11826"/>
                    <a:pt x="11680" y="16779"/>
                    <a:pt x="9203" y="16302"/>
                  </a:cubicBezTo>
                  <a:cubicBezTo>
                    <a:pt x="5584" y="15731"/>
                    <a:pt x="1202" y="11731"/>
                    <a:pt x="59" y="8206"/>
                  </a:cubicBezTo>
                  <a:cubicBezTo>
                    <a:pt x="-608" y="6301"/>
                    <a:pt x="4536" y="205"/>
                    <a:pt x="7298" y="15"/>
                  </a:cubicBezTo>
                  <a:cubicBezTo>
                    <a:pt x="10632" y="-271"/>
                    <a:pt x="14442" y="3634"/>
                    <a:pt x="20538" y="7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165A206-BC07-4408-A928-3B4209F76531}"/>
                </a:ext>
              </a:extLst>
            </p:cNvPr>
            <p:cNvSpPr/>
            <p:nvPr/>
          </p:nvSpPr>
          <p:spPr>
            <a:xfrm>
              <a:off x="2540120" y="4541327"/>
              <a:ext cx="21627" cy="16316"/>
            </a:xfrm>
            <a:custGeom>
              <a:avLst/>
              <a:gdLst>
                <a:gd name="connsiteX0" fmla="*/ 21628 w 21627"/>
                <a:gd name="connsiteY0" fmla="*/ 9145 h 16316"/>
                <a:gd name="connsiteX1" fmla="*/ 6959 w 21627"/>
                <a:gd name="connsiteY1" fmla="*/ 16289 h 16316"/>
                <a:gd name="connsiteX2" fmla="*/ 6 w 21627"/>
                <a:gd name="connsiteY2" fmla="*/ 7621 h 16316"/>
                <a:gd name="connsiteX3" fmla="*/ 8102 w 21627"/>
                <a:gd name="connsiteY3" fmla="*/ 1 h 16316"/>
                <a:gd name="connsiteX4" fmla="*/ 21628 w 21627"/>
                <a:gd name="connsiteY4" fmla="*/ 9145 h 1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7" h="16316">
                  <a:moveTo>
                    <a:pt x="21628" y="9145"/>
                  </a:moveTo>
                  <a:cubicBezTo>
                    <a:pt x="14389" y="12956"/>
                    <a:pt x="10388" y="16670"/>
                    <a:pt x="6959" y="16289"/>
                  </a:cubicBezTo>
                  <a:cubicBezTo>
                    <a:pt x="4102" y="15908"/>
                    <a:pt x="-184" y="10479"/>
                    <a:pt x="6" y="7621"/>
                  </a:cubicBezTo>
                  <a:cubicBezTo>
                    <a:pt x="197" y="4764"/>
                    <a:pt x="5340" y="-94"/>
                    <a:pt x="8102" y="1"/>
                  </a:cubicBezTo>
                  <a:cubicBezTo>
                    <a:pt x="11531" y="97"/>
                    <a:pt x="14960" y="4383"/>
                    <a:pt x="21628" y="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F696DE1-0E7C-43E0-BEE8-E0CCF8D6EDAC}"/>
                </a:ext>
              </a:extLst>
            </p:cNvPr>
            <p:cNvSpPr/>
            <p:nvPr/>
          </p:nvSpPr>
          <p:spPr>
            <a:xfrm>
              <a:off x="3527621" y="5399564"/>
              <a:ext cx="20631" cy="16352"/>
            </a:xfrm>
            <a:custGeom>
              <a:avLst/>
              <a:gdLst>
                <a:gd name="connsiteX0" fmla="*/ 20631 w 20631"/>
                <a:gd name="connsiteY0" fmla="*/ 8635 h 16352"/>
                <a:gd name="connsiteX1" fmla="*/ 7582 w 20631"/>
                <a:gd name="connsiteY1" fmla="*/ 16350 h 16352"/>
                <a:gd name="connsiteX2" fmla="*/ 57 w 20631"/>
                <a:gd name="connsiteY2" fmla="*/ 8445 h 16352"/>
                <a:gd name="connsiteX3" fmla="*/ 8915 w 20631"/>
                <a:gd name="connsiteY3" fmla="*/ 63 h 16352"/>
                <a:gd name="connsiteX4" fmla="*/ 20631 w 20631"/>
                <a:gd name="connsiteY4" fmla="*/ 8635 h 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" h="16352">
                  <a:moveTo>
                    <a:pt x="20631" y="8635"/>
                  </a:moveTo>
                  <a:cubicBezTo>
                    <a:pt x="14630" y="12350"/>
                    <a:pt x="11011" y="16446"/>
                    <a:pt x="7582" y="16350"/>
                  </a:cubicBezTo>
                  <a:cubicBezTo>
                    <a:pt x="4724" y="16255"/>
                    <a:pt x="-610" y="10254"/>
                    <a:pt x="57" y="8445"/>
                  </a:cubicBezTo>
                  <a:cubicBezTo>
                    <a:pt x="1200" y="4920"/>
                    <a:pt x="5391" y="729"/>
                    <a:pt x="8915" y="63"/>
                  </a:cubicBezTo>
                  <a:cubicBezTo>
                    <a:pt x="11392" y="-604"/>
                    <a:pt x="15011" y="4158"/>
                    <a:pt x="20631" y="8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48FDE47-E0FA-47A7-9DD9-65D007E9F4AC}"/>
                </a:ext>
              </a:extLst>
            </p:cNvPr>
            <p:cNvSpPr/>
            <p:nvPr/>
          </p:nvSpPr>
          <p:spPr>
            <a:xfrm>
              <a:off x="3062952" y="4805362"/>
              <a:ext cx="21527" cy="16389"/>
            </a:xfrm>
            <a:custGeom>
              <a:avLst/>
              <a:gdLst>
                <a:gd name="connsiteX0" fmla="*/ 21528 w 21527"/>
                <a:gd name="connsiteY0" fmla="*/ 8477 h 16389"/>
                <a:gd name="connsiteX1" fmla="*/ 7336 w 21527"/>
                <a:gd name="connsiteY1" fmla="*/ 16383 h 16389"/>
                <a:gd name="connsiteX2" fmla="*/ 1 w 21527"/>
                <a:gd name="connsiteY2" fmla="*/ 8001 h 16389"/>
                <a:gd name="connsiteX3" fmla="*/ 7717 w 21527"/>
                <a:gd name="connsiteY3" fmla="*/ 0 h 16389"/>
                <a:gd name="connsiteX4" fmla="*/ 21528 w 21527"/>
                <a:gd name="connsiteY4" fmla="*/ 8477 h 1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7" h="16389">
                  <a:moveTo>
                    <a:pt x="21528" y="8477"/>
                  </a:moveTo>
                  <a:cubicBezTo>
                    <a:pt x="14479" y="12668"/>
                    <a:pt x="10765" y="16573"/>
                    <a:pt x="7336" y="16383"/>
                  </a:cubicBezTo>
                  <a:cubicBezTo>
                    <a:pt x="4478" y="16193"/>
                    <a:pt x="-94" y="10954"/>
                    <a:pt x="1" y="8001"/>
                  </a:cubicBezTo>
                  <a:cubicBezTo>
                    <a:pt x="97" y="5144"/>
                    <a:pt x="4859" y="95"/>
                    <a:pt x="7717" y="0"/>
                  </a:cubicBezTo>
                  <a:cubicBezTo>
                    <a:pt x="11146" y="0"/>
                    <a:pt x="14670" y="4001"/>
                    <a:pt x="21528" y="84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05D6EA08-A0D9-4424-9370-028692F6178E}"/>
                </a:ext>
              </a:extLst>
            </p:cNvPr>
            <p:cNvSpPr/>
            <p:nvPr/>
          </p:nvSpPr>
          <p:spPr>
            <a:xfrm>
              <a:off x="3643216" y="5703176"/>
              <a:ext cx="20478" cy="16364"/>
            </a:xfrm>
            <a:custGeom>
              <a:avLst/>
              <a:gdLst>
                <a:gd name="connsiteX0" fmla="*/ 20479 w 20478"/>
                <a:gd name="connsiteY0" fmla="*/ 8775 h 16364"/>
                <a:gd name="connsiteX1" fmla="*/ 9049 w 20478"/>
                <a:gd name="connsiteY1" fmla="*/ 16299 h 16364"/>
                <a:gd name="connsiteX2" fmla="*/ 0 w 20478"/>
                <a:gd name="connsiteY2" fmla="*/ 7632 h 16364"/>
                <a:gd name="connsiteX3" fmla="*/ 9906 w 20478"/>
                <a:gd name="connsiteY3" fmla="*/ 12 h 16364"/>
                <a:gd name="connsiteX4" fmla="*/ 20479 w 20478"/>
                <a:gd name="connsiteY4" fmla="*/ 8775 h 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" h="16364">
                  <a:moveTo>
                    <a:pt x="20479" y="8775"/>
                  </a:moveTo>
                  <a:cubicBezTo>
                    <a:pt x="15335" y="12394"/>
                    <a:pt x="11525" y="16966"/>
                    <a:pt x="9049" y="16299"/>
                  </a:cubicBezTo>
                  <a:cubicBezTo>
                    <a:pt x="5525" y="15442"/>
                    <a:pt x="2953" y="10680"/>
                    <a:pt x="0" y="7632"/>
                  </a:cubicBezTo>
                  <a:cubicBezTo>
                    <a:pt x="3334" y="4869"/>
                    <a:pt x="6382" y="488"/>
                    <a:pt x="9906" y="12"/>
                  </a:cubicBezTo>
                  <a:cubicBezTo>
                    <a:pt x="12478" y="-274"/>
                    <a:pt x="15812" y="4679"/>
                    <a:pt x="20479" y="8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115EB9C-3F3E-488C-951B-6526DF547196}"/>
                </a:ext>
              </a:extLst>
            </p:cNvPr>
            <p:cNvSpPr/>
            <p:nvPr/>
          </p:nvSpPr>
          <p:spPr>
            <a:xfrm>
              <a:off x="3678145" y="5824583"/>
              <a:ext cx="20602" cy="16336"/>
            </a:xfrm>
            <a:custGeom>
              <a:avLst/>
              <a:gdLst>
                <a:gd name="connsiteX0" fmla="*/ 20603 w 20602"/>
                <a:gd name="connsiteY0" fmla="*/ 8145 h 16336"/>
                <a:gd name="connsiteX1" fmla="*/ 7934 w 20602"/>
                <a:gd name="connsiteY1" fmla="*/ 16336 h 16336"/>
                <a:gd name="connsiteX2" fmla="*/ 28 w 20602"/>
                <a:gd name="connsiteY2" fmla="*/ 8811 h 16336"/>
                <a:gd name="connsiteX3" fmla="*/ 8506 w 20602"/>
                <a:gd name="connsiteY3" fmla="*/ 49 h 16336"/>
                <a:gd name="connsiteX4" fmla="*/ 20603 w 20602"/>
                <a:gd name="connsiteY4" fmla="*/ 8145 h 1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" h="16336">
                  <a:moveTo>
                    <a:pt x="20603" y="8145"/>
                  </a:moveTo>
                  <a:cubicBezTo>
                    <a:pt x="14792" y="12145"/>
                    <a:pt x="11458" y="16336"/>
                    <a:pt x="7934" y="16336"/>
                  </a:cubicBezTo>
                  <a:cubicBezTo>
                    <a:pt x="5172" y="16336"/>
                    <a:pt x="-448" y="10621"/>
                    <a:pt x="28" y="8811"/>
                  </a:cubicBezTo>
                  <a:cubicBezTo>
                    <a:pt x="981" y="5192"/>
                    <a:pt x="4981" y="906"/>
                    <a:pt x="8506" y="49"/>
                  </a:cubicBezTo>
                  <a:cubicBezTo>
                    <a:pt x="10982" y="-523"/>
                    <a:pt x="14792" y="4049"/>
                    <a:pt x="20603" y="8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7720CB7-205C-4B38-B4B6-E901549231EC}"/>
                </a:ext>
              </a:extLst>
            </p:cNvPr>
            <p:cNvSpPr/>
            <p:nvPr/>
          </p:nvSpPr>
          <p:spPr>
            <a:xfrm>
              <a:off x="3572535" y="5462966"/>
              <a:ext cx="21532" cy="16220"/>
            </a:xfrm>
            <a:custGeom>
              <a:avLst/>
              <a:gdLst>
                <a:gd name="connsiteX0" fmla="*/ 21533 w 21532"/>
                <a:gd name="connsiteY0" fmla="*/ 9050 h 16220"/>
                <a:gd name="connsiteX1" fmla="*/ 6959 w 21532"/>
                <a:gd name="connsiteY1" fmla="*/ 16194 h 16220"/>
                <a:gd name="connsiteX2" fmla="*/ 6 w 21532"/>
                <a:gd name="connsiteY2" fmla="*/ 7526 h 16220"/>
                <a:gd name="connsiteX3" fmla="*/ 8102 w 21532"/>
                <a:gd name="connsiteY3" fmla="*/ 1 h 16220"/>
                <a:gd name="connsiteX4" fmla="*/ 21533 w 21532"/>
                <a:gd name="connsiteY4" fmla="*/ 9050 h 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2" h="16220">
                  <a:moveTo>
                    <a:pt x="21533" y="9050"/>
                  </a:moveTo>
                  <a:cubicBezTo>
                    <a:pt x="14389" y="12860"/>
                    <a:pt x="10388" y="16575"/>
                    <a:pt x="6959" y="16194"/>
                  </a:cubicBezTo>
                  <a:cubicBezTo>
                    <a:pt x="4197" y="15908"/>
                    <a:pt x="-184" y="10479"/>
                    <a:pt x="6" y="7526"/>
                  </a:cubicBezTo>
                  <a:cubicBezTo>
                    <a:pt x="196" y="4669"/>
                    <a:pt x="5245" y="-94"/>
                    <a:pt x="8102" y="1"/>
                  </a:cubicBezTo>
                  <a:cubicBezTo>
                    <a:pt x="11531" y="1"/>
                    <a:pt x="14865" y="4287"/>
                    <a:pt x="21533" y="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3DCD601-7B1D-4ADC-97D2-6942EBA6FCCA}"/>
                </a:ext>
              </a:extLst>
            </p:cNvPr>
            <p:cNvSpPr/>
            <p:nvPr/>
          </p:nvSpPr>
          <p:spPr>
            <a:xfrm>
              <a:off x="3606824" y="5584410"/>
              <a:ext cx="16389" cy="21527"/>
            </a:xfrm>
            <a:custGeom>
              <a:avLst/>
              <a:gdLst>
                <a:gd name="connsiteX0" fmla="*/ 7912 w 16389"/>
                <a:gd name="connsiteY0" fmla="*/ 21528 h 21527"/>
                <a:gd name="connsiteX1" fmla="*/ 7 w 16389"/>
                <a:gd name="connsiteY1" fmla="*/ 7336 h 21527"/>
                <a:gd name="connsiteX2" fmla="*/ 8389 w 16389"/>
                <a:gd name="connsiteY2" fmla="*/ 1 h 21527"/>
                <a:gd name="connsiteX3" fmla="*/ 16390 w 16389"/>
                <a:gd name="connsiteY3" fmla="*/ 7717 h 21527"/>
                <a:gd name="connsiteX4" fmla="*/ 7912 w 16389"/>
                <a:gd name="connsiteY4" fmla="*/ 21528 h 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9" h="21527">
                  <a:moveTo>
                    <a:pt x="7912" y="21528"/>
                  </a:moveTo>
                  <a:cubicBezTo>
                    <a:pt x="3721" y="14479"/>
                    <a:pt x="-184" y="10765"/>
                    <a:pt x="7" y="7336"/>
                  </a:cubicBezTo>
                  <a:cubicBezTo>
                    <a:pt x="197" y="4478"/>
                    <a:pt x="5436" y="-94"/>
                    <a:pt x="8389" y="1"/>
                  </a:cubicBezTo>
                  <a:cubicBezTo>
                    <a:pt x="11246" y="97"/>
                    <a:pt x="16294" y="4859"/>
                    <a:pt x="16390" y="7717"/>
                  </a:cubicBezTo>
                  <a:cubicBezTo>
                    <a:pt x="16390" y="11146"/>
                    <a:pt x="12294" y="14670"/>
                    <a:pt x="7912" y="21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5E0B3E1-E569-4FDF-AF2C-D87B3C303B87}"/>
                </a:ext>
              </a:extLst>
            </p:cNvPr>
            <p:cNvSpPr/>
            <p:nvPr/>
          </p:nvSpPr>
          <p:spPr>
            <a:xfrm>
              <a:off x="3353370" y="5085395"/>
              <a:ext cx="21431" cy="16208"/>
            </a:xfrm>
            <a:custGeom>
              <a:avLst/>
              <a:gdLst>
                <a:gd name="connsiteX0" fmla="*/ 21431 w 21431"/>
                <a:gd name="connsiteY0" fmla="*/ 8384 h 16208"/>
                <a:gd name="connsiteX1" fmla="*/ 7334 w 21431"/>
                <a:gd name="connsiteY1" fmla="*/ 16194 h 16208"/>
                <a:gd name="connsiteX2" fmla="*/ 0 w 21431"/>
                <a:gd name="connsiteY2" fmla="*/ 7908 h 16208"/>
                <a:gd name="connsiteX3" fmla="*/ 7715 w 21431"/>
                <a:gd name="connsiteY3" fmla="*/ 2 h 16208"/>
                <a:gd name="connsiteX4" fmla="*/ 21431 w 21431"/>
                <a:gd name="connsiteY4" fmla="*/ 8384 h 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16208">
                  <a:moveTo>
                    <a:pt x="21431" y="8384"/>
                  </a:moveTo>
                  <a:cubicBezTo>
                    <a:pt x="14478" y="12479"/>
                    <a:pt x="10763" y="16480"/>
                    <a:pt x="7334" y="16194"/>
                  </a:cubicBezTo>
                  <a:cubicBezTo>
                    <a:pt x="4572" y="16004"/>
                    <a:pt x="0" y="10765"/>
                    <a:pt x="0" y="7908"/>
                  </a:cubicBezTo>
                  <a:cubicBezTo>
                    <a:pt x="95" y="5050"/>
                    <a:pt x="4858" y="2"/>
                    <a:pt x="7715" y="2"/>
                  </a:cubicBezTo>
                  <a:cubicBezTo>
                    <a:pt x="11144" y="-93"/>
                    <a:pt x="14764" y="3907"/>
                    <a:pt x="21431" y="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F3956E3-382E-467F-9184-CF6527F4AFD7}"/>
                </a:ext>
              </a:extLst>
            </p:cNvPr>
            <p:cNvSpPr/>
            <p:nvPr/>
          </p:nvSpPr>
          <p:spPr>
            <a:xfrm>
              <a:off x="3400329" y="5148641"/>
              <a:ext cx="21145" cy="16355"/>
            </a:xfrm>
            <a:custGeom>
              <a:avLst/>
              <a:gdLst>
                <a:gd name="connsiteX0" fmla="*/ 21146 w 21145"/>
                <a:gd name="connsiteY0" fmla="*/ 8383 h 16355"/>
                <a:gd name="connsiteX1" fmla="*/ 8954 w 21145"/>
                <a:gd name="connsiteY1" fmla="*/ 16289 h 16355"/>
                <a:gd name="connsiteX2" fmla="*/ 0 w 21145"/>
                <a:gd name="connsiteY2" fmla="*/ 7621 h 16355"/>
                <a:gd name="connsiteX3" fmla="*/ 8573 w 21145"/>
                <a:gd name="connsiteY3" fmla="*/ 1 h 16355"/>
                <a:gd name="connsiteX4" fmla="*/ 21146 w 21145"/>
                <a:gd name="connsiteY4" fmla="*/ 8383 h 1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" h="16355">
                  <a:moveTo>
                    <a:pt x="21146" y="8383"/>
                  </a:moveTo>
                  <a:cubicBezTo>
                    <a:pt x="15240" y="12479"/>
                    <a:pt x="11430" y="16956"/>
                    <a:pt x="8954" y="16289"/>
                  </a:cubicBezTo>
                  <a:cubicBezTo>
                    <a:pt x="5429" y="15432"/>
                    <a:pt x="2953" y="10669"/>
                    <a:pt x="0" y="7621"/>
                  </a:cubicBezTo>
                  <a:cubicBezTo>
                    <a:pt x="2858" y="4859"/>
                    <a:pt x="5810" y="-94"/>
                    <a:pt x="8573" y="1"/>
                  </a:cubicBezTo>
                  <a:cubicBezTo>
                    <a:pt x="12097" y="96"/>
                    <a:pt x="15431" y="4287"/>
                    <a:pt x="21146" y="8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1F9CC90-05A9-47DA-B8AF-3E8A5413CEAF}"/>
                </a:ext>
              </a:extLst>
            </p:cNvPr>
            <p:cNvSpPr/>
            <p:nvPr/>
          </p:nvSpPr>
          <p:spPr>
            <a:xfrm>
              <a:off x="2962514" y="4727161"/>
              <a:ext cx="16340" cy="20630"/>
            </a:xfrm>
            <a:custGeom>
              <a:avLst/>
              <a:gdLst>
                <a:gd name="connsiteX0" fmla="*/ 8714 w 16340"/>
                <a:gd name="connsiteY0" fmla="*/ 0 h 20630"/>
                <a:gd name="connsiteX1" fmla="*/ 16334 w 16340"/>
                <a:gd name="connsiteY1" fmla="*/ 13049 h 20630"/>
                <a:gd name="connsiteX2" fmla="*/ 8428 w 16340"/>
                <a:gd name="connsiteY2" fmla="*/ 20574 h 20630"/>
                <a:gd name="connsiteX3" fmla="*/ 46 w 16340"/>
                <a:gd name="connsiteY3" fmla="*/ 11716 h 20630"/>
                <a:gd name="connsiteX4" fmla="*/ 8714 w 16340"/>
                <a:gd name="connsiteY4" fmla="*/ 0 h 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0" h="20630">
                  <a:moveTo>
                    <a:pt x="8714" y="0"/>
                  </a:moveTo>
                  <a:cubicBezTo>
                    <a:pt x="12429" y="6001"/>
                    <a:pt x="16524" y="9620"/>
                    <a:pt x="16334" y="13049"/>
                  </a:cubicBezTo>
                  <a:cubicBezTo>
                    <a:pt x="16239" y="15812"/>
                    <a:pt x="10238" y="21241"/>
                    <a:pt x="8428" y="20574"/>
                  </a:cubicBezTo>
                  <a:cubicBezTo>
                    <a:pt x="4904" y="19431"/>
                    <a:pt x="713" y="15240"/>
                    <a:pt x="46" y="11716"/>
                  </a:cubicBezTo>
                  <a:cubicBezTo>
                    <a:pt x="-525" y="9239"/>
                    <a:pt x="4332" y="5620"/>
                    <a:pt x="87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7528D85-3E8D-4900-8B4E-A90BB79B8ED5}"/>
                </a:ext>
              </a:extLst>
            </p:cNvPr>
            <p:cNvSpPr/>
            <p:nvPr/>
          </p:nvSpPr>
          <p:spPr>
            <a:xfrm>
              <a:off x="2707098" y="4567046"/>
              <a:ext cx="14979" cy="18975"/>
            </a:xfrm>
            <a:custGeom>
              <a:avLst/>
              <a:gdLst>
                <a:gd name="connsiteX0" fmla="*/ 7431 w 14979"/>
                <a:gd name="connsiteY0" fmla="*/ 0 h 18975"/>
                <a:gd name="connsiteX1" fmla="*/ 14956 w 14979"/>
                <a:gd name="connsiteY1" fmla="*/ 11716 h 18975"/>
                <a:gd name="connsiteX2" fmla="*/ 6764 w 14979"/>
                <a:gd name="connsiteY2" fmla="*/ 18955 h 18975"/>
                <a:gd name="connsiteX3" fmla="*/ 1 w 14979"/>
                <a:gd name="connsiteY3" fmla="*/ 11811 h 18975"/>
                <a:gd name="connsiteX4" fmla="*/ 7431 w 14979"/>
                <a:gd name="connsiteY4" fmla="*/ 0 h 1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9" h="18975">
                  <a:moveTo>
                    <a:pt x="7431" y="0"/>
                  </a:moveTo>
                  <a:cubicBezTo>
                    <a:pt x="11146" y="5524"/>
                    <a:pt x="15337" y="8954"/>
                    <a:pt x="14956" y="11716"/>
                  </a:cubicBezTo>
                  <a:cubicBezTo>
                    <a:pt x="14479" y="14668"/>
                    <a:pt x="10003" y="18288"/>
                    <a:pt x="6764" y="18955"/>
                  </a:cubicBezTo>
                  <a:cubicBezTo>
                    <a:pt x="4859" y="19336"/>
                    <a:pt x="-94" y="14288"/>
                    <a:pt x="1" y="11811"/>
                  </a:cubicBezTo>
                  <a:cubicBezTo>
                    <a:pt x="1" y="8572"/>
                    <a:pt x="3716" y="5429"/>
                    <a:pt x="743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E7B2A18-2408-422A-BE34-73F88A12030F}"/>
                </a:ext>
              </a:extLst>
            </p:cNvPr>
            <p:cNvSpPr/>
            <p:nvPr/>
          </p:nvSpPr>
          <p:spPr>
            <a:xfrm>
              <a:off x="3652444" y="5648286"/>
              <a:ext cx="18870" cy="15088"/>
            </a:xfrm>
            <a:custGeom>
              <a:avLst/>
              <a:gdLst>
                <a:gd name="connsiteX0" fmla="*/ 18871 w 18870"/>
                <a:gd name="connsiteY0" fmla="*/ 7182 h 15088"/>
                <a:gd name="connsiteX1" fmla="*/ 7441 w 18870"/>
                <a:gd name="connsiteY1" fmla="*/ 15087 h 15088"/>
                <a:gd name="connsiteX2" fmla="*/ 11 w 18870"/>
                <a:gd name="connsiteY2" fmla="*/ 8610 h 15088"/>
                <a:gd name="connsiteX3" fmla="*/ 6869 w 18870"/>
                <a:gd name="connsiteY3" fmla="*/ 38 h 15088"/>
                <a:gd name="connsiteX4" fmla="*/ 18871 w 18870"/>
                <a:gd name="connsiteY4" fmla="*/ 7182 h 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0" h="15088">
                  <a:moveTo>
                    <a:pt x="18871" y="7182"/>
                  </a:moveTo>
                  <a:cubicBezTo>
                    <a:pt x="13537" y="11087"/>
                    <a:pt x="10584" y="14992"/>
                    <a:pt x="7441" y="15087"/>
                  </a:cubicBezTo>
                  <a:cubicBezTo>
                    <a:pt x="4964" y="15183"/>
                    <a:pt x="-275" y="10516"/>
                    <a:pt x="11" y="8610"/>
                  </a:cubicBezTo>
                  <a:cubicBezTo>
                    <a:pt x="488" y="5277"/>
                    <a:pt x="4012" y="609"/>
                    <a:pt x="6869" y="38"/>
                  </a:cubicBezTo>
                  <a:cubicBezTo>
                    <a:pt x="9632" y="-438"/>
                    <a:pt x="13251" y="3657"/>
                    <a:pt x="18871" y="7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A7669C-6518-4118-AEDB-3B4083AE99D9}"/>
                </a:ext>
              </a:extLst>
            </p:cNvPr>
            <p:cNvSpPr/>
            <p:nvPr/>
          </p:nvSpPr>
          <p:spPr>
            <a:xfrm>
              <a:off x="3446417" y="5215497"/>
              <a:ext cx="15118" cy="18870"/>
            </a:xfrm>
            <a:custGeom>
              <a:avLst/>
              <a:gdLst>
                <a:gd name="connsiteX0" fmla="*/ 8395 w 15118"/>
                <a:gd name="connsiteY0" fmla="*/ 18870 h 18870"/>
                <a:gd name="connsiteX1" fmla="*/ 13 w 15118"/>
                <a:gd name="connsiteY1" fmla="*/ 7631 h 18870"/>
                <a:gd name="connsiteX2" fmla="*/ 6299 w 15118"/>
                <a:gd name="connsiteY2" fmla="*/ 11 h 18870"/>
                <a:gd name="connsiteX3" fmla="*/ 15062 w 15118"/>
                <a:gd name="connsiteY3" fmla="*/ 6583 h 18870"/>
                <a:gd name="connsiteX4" fmla="*/ 8395 w 15118"/>
                <a:gd name="connsiteY4" fmla="*/ 18870 h 1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8" h="18870">
                  <a:moveTo>
                    <a:pt x="8395" y="18870"/>
                  </a:moveTo>
                  <a:cubicBezTo>
                    <a:pt x="4299" y="13632"/>
                    <a:pt x="299" y="10774"/>
                    <a:pt x="13" y="7631"/>
                  </a:cubicBezTo>
                  <a:cubicBezTo>
                    <a:pt x="-273" y="5154"/>
                    <a:pt x="4299" y="-275"/>
                    <a:pt x="6299" y="11"/>
                  </a:cubicBezTo>
                  <a:cubicBezTo>
                    <a:pt x="9633" y="392"/>
                    <a:pt x="14491" y="3726"/>
                    <a:pt x="15062" y="6583"/>
                  </a:cubicBezTo>
                  <a:cubicBezTo>
                    <a:pt x="15634" y="9250"/>
                    <a:pt x="11729" y="13060"/>
                    <a:pt x="8395" y="18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7D55C97-6A17-4081-9CA2-07422EE99E29}"/>
                </a:ext>
              </a:extLst>
            </p:cNvPr>
            <p:cNvSpPr/>
            <p:nvPr/>
          </p:nvSpPr>
          <p:spPr>
            <a:xfrm>
              <a:off x="3309068" y="5019958"/>
              <a:ext cx="19061" cy="15088"/>
            </a:xfrm>
            <a:custGeom>
              <a:avLst/>
              <a:gdLst>
                <a:gd name="connsiteX0" fmla="*/ 19061 w 19061"/>
                <a:gd name="connsiteY0" fmla="*/ 7812 h 15088"/>
                <a:gd name="connsiteX1" fmla="*/ 7060 w 19061"/>
                <a:gd name="connsiteY1" fmla="*/ 15051 h 15088"/>
                <a:gd name="connsiteX2" fmla="*/ 11 w 19061"/>
                <a:gd name="connsiteY2" fmla="*/ 6574 h 15088"/>
                <a:gd name="connsiteX3" fmla="*/ 7346 w 19061"/>
                <a:gd name="connsiteY3" fmla="*/ 1 h 15088"/>
                <a:gd name="connsiteX4" fmla="*/ 19061 w 19061"/>
                <a:gd name="connsiteY4" fmla="*/ 7812 h 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" h="15088">
                  <a:moveTo>
                    <a:pt x="19061" y="7812"/>
                  </a:moveTo>
                  <a:cubicBezTo>
                    <a:pt x="13442" y="11432"/>
                    <a:pt x="9822" y="15527"/>
                    <a:pt x="7060" y="15051"/>
                  </a:cubicBezTo>
                  <a:cubicBezTo>
                    <a:pt x="4107" y="14479"/>
                    <a:pt x="583" y="9907"/>
                    <a:pt x="11" y="6574"/>
                  </a:cubicBezTo>
                  <a:cubicBezTo>
                    <a:pt x="-274" y="4669"/>
                    <a:pt x="4869" y="-94"/>
                    <a:pt x="7346" y="1"/>
                  </a:cubicBezTo>
                  <a:cubicBezTo>
                    <a:pt x="10584" y="97"/>
                    <a:pt x="13632" y="3907"/>
                    <a:pt x="19061" y="7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2D57FC72-FDD7-4A03-9C57-2DF209F68E54}"/>
                </a:ext>
              </a:extLst>
            </p:cNvPr>
            <p:cNvSpPr/>
            <p:nvPr/>
          </p:nvSpPr>
          <p:spPr>
            <a:xfrm>
              <a:off x="2862795" y="4655522"/>
              <a:ext cx="15088" cy="19061"/>
            </a:xfrm>
            <a:custGeom>
              <a:avLst/>
              <a:gdLst>
                <a:gd name="connsiteX0" fmla="*/ 7277 w 15088"/>
                <a:gd name="connsiteY0" fmla="*/ 19061 h 19061"/>
                <a:gd name="connsiteX1" fmla="*/ 38 w 15088"/>
                <a:gd name="connsiteY1" fmla="*/ 7060 h 19061"/>
                <a:gd name="connsiteX2" fmla="*/ 8515 w 15088"/>
                <a:gd name="connsiteY2" fmla="*/ 11 h 19061"/>
                <a:gd name="connsiteX3" fmla="*/ 15087 w 15088"/>
                <a:gd name="connsiteY3" fmla="*/ 7346 h 19061"/>
                <a:gd name="connsiteX4" fmla="*/ 7277 w 15088"/>
                <a:gd name="connsiteY4" fmla="*/ 19061 h 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8" h="19061">
                  <a:moveTo>
                    <a:pt x="7277" y="19061"/>
                  </a:moveTo>
                  <a:cubicBezTo>
                    <a:pt x="3657" y="13442"/>
                    <a:pt x="-438" y="9822"/>
                    <a:pt x="38" y="7060"/>
                  </a:cubicBezTo>
                  <a:cubicBezTo>
                    <a:pt x="609" y="4107"/>
                    <a:pt x="5181" y="583"/>
                    <a:pt x="8515" y="11"/>
                  </a:cubicBezTo>
                  <a:cubicBezTo>
                    <a:pt x="10420" y="-274"/>
                    <a:pt x="15183" y="4869"/>
                    <a:pt x="15087" y="7346"/>
                  </a:cubicBezTo>
                  <a:cubicBezTo>
                    <a:pt x="14992" y="10584"/>
                    <a:pt x="11182" y="13632"/>
                    <a:pt x="7277" y="1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8BA743F-17D6-4E98-A965-13029512BC58}"/>
                </a:ext>
              </a:extLst>
            </p:cNvPr>
            <p:cNvSpPr/>
            <p:nvPr/>
          </p:nvSpPr>
          <p:spPr>
            <a:xfrm>
              <a:off x="3491291" y="5278743"/>
              <a:ext cx="15089" cy="18966"/>
            </a:xfrm>
            <a:custGeom>
              <a:avLst/>
              <a:gdLst>
                <a:gd name="connsiteX0" fmla="*/ 8002 w 15089"/>
                <a:gd name="connsiteY0" fmla="*/ 18966 h 18966"/>
                <a:gd name="connsiteX1" fmla="*/ 1 w 15089"/>
                <a:gd name="connsiteY1" fmla="*/ 7441 h 18966"/>
                <a:gd name="connsiteX2" fmla="*/ 6478 w 15089"/>
                <a:gd name="connsiteY2" fmla="*/ 11 h 18966"/>
                <a:gd name="connsiteX3" fmla="*/ 15051 w 15089"/>
                <a:gd name="connsiteY3" fmla="*/ 6964 h 18966"/>
                <a:gd name="connsiteX4" fmla="*/ 8002 w 15089"/>
                <a:gd name="connsiteY4" fmla="*/ 18966 h 1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9" h="18966">
                  <a:moveTo>
                    <a:pt x="8002" y="18966"/>
                  </a:moveTo>
                  <a:cubicBezTo>
                    <a:pt x="4097" y="13632"/>
                    <a:pt x="192" y="10679"/>
                    <a:pt x="1" y="7441"/>
                  </a:cubicBezTo>
                  <a:cubicBezTo>
                    <a:pt x="-94" y="4869"/>
                    <a:pt x="4573" y="-274"/>
                    <a:pt x="6478" y="11"/>
                  </a:cubicBezTo>
                  <a:cubicBezTo>
                    <a:pt x="9812" y="488"/>
                    <a:pt x="14479" y="4012"/>
                    <a:pt x="15051" y="6964"/>
                  </a:cubicBezTo>
                  <a:cubicBezTo>
                    <a:pt x="15527" y="9631"/>
                    <a:pt x="11527" y="13251"/>
                    <a:pt x="8002" y="18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8658599-7DD7-461E-A84E-F50DD65354E2}"/>
                </a:ext>
              </a:extLst>
            </p:cNvPr>
            <p:cNvSpPr/>
            <p:nvPr/>
          </p:nvSpPr>
          <p:spPr>
            <a:xfrm>
              <a:off x="3617880" y="5529836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525" y="14475"/>
                    <a:pt x="2762" y="10475"/>
                    <a:pt x="0" y="8284"/>
                  </a:cubicBezTo>
                  <a:cubicBezTo>
                    <a:pt x="2572" y="5331"/>
                    <a:pt x="4572" y="1045"/>
                    <a:pt x="7715" y="93"/>
                  </a:cubicBezTo>
                  <a:cubicBezTo>
                    <a:pt x="9906" y="-670"/>
                    <a:pt x="13430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12366A2A-A0D2-491C-A815-BBB95E20D581}"/>
                </a:ext>
              </a:extLst>
            </p:cNvPr>
            <p:cNvSpPr/>
            <p:nvPr/>
          </p:nvSpPr>
          <p:spPr>
            <a:xfrm>
              <a:off x="3018472" y="4740310"/>
              <a:ext cx="18287" cy="14473"/>
            </a:xfrm>
            <a:custGeom>
              <a:avLst/>
              <a:gdLst>
                <a:gd name="connsiteX0" fmla="*/ 18288 w 18287"/>
                <a:gd name="connsiteY0" fmla="*/ 6758 h 14473"/>
                <a:gd name="connsiteX1" fmla="*/ 8382 w 18287"/>
                <a:gd name="connsiteY1" fmla="*/ 14474 h 14473"/>
                <a:gd name="connsiteX2" fmla="*/ 0 w 18287"/>
                <a:gd name="connsiteY2" fmla="*/ 8282 h 14473"/>
                <a:gd name="connsiteX3" fmla="*/ 7715 w 18287"/>
                <a:gd name="connsiteY3" fmla="*/ 91 h 14473"/>
                <a:gd name="connsiteX4" fmla="*/ 18288 w 18287"/>
                <a:gd name="connsiteY4" fmla="*/ 6758 h 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3">
                  <a:moveTo>
                    <a:pt x="18288" y="6758"/>
                  </a:moveTo>
                  <a:cubicBezTo>
                    <a:pt x="13811" y="10473"/>
                    <a:pt x="11049" y="14474"/>
                    <a:pt x="8382" y="14474"/>
                  </a:cubicBezTo>
                  <a:cubicBezTo>
                    <a:pt x="5524" y="14474"/>
                    <a:pt x="2762" y="10473"/>
                    <a:pt x="0" y="8282"/>
                  </a:cubicBezTo>
                  <a:cubicBezTo>
                    <a:pt x="2572" y="5330"/>
                    <a:pt x="4572" y="1043"/>
                    <a:pt x="7715" y="91"/>
                  </a:cubicBezTo>
                  <a:cubicBezTo>
                    <a:pt x="9906" y="-671"/>
                    <a:pt x="13525" y="3520"/>
                    <a:pt x="18288" y="67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3E7AF92-F581-4EC2-86D4-9E957E7C52EA}"/>
                </a:ext>
              </a:extLst>
            </p:cNvPr>
            <p:cNvSpPr/>
            <p:nvPr/>
          </p:nvSpPr>
          <p:spPr>
            <a:xfrm>
              <a:off x="3536530" y="5341619"/>
              <a:ext cx="14442" cy="18288"/>
            </a:xfrm>
            <a:custGeom>
              <a:avLst/>
              <a:gdLst>
                <a:gd name="connsiteX0" fmla="*/ 7246 w 14442"/>
                <a:gd name="connsiteY0" fmla="*/ 0 h 18288"/>
                <a:gd name="connsiteX1" fmla="*/ 14389 w 14442"/>
                <a:gd name="connsiteY1" fmla="*/ 10192 h 18288"/>
                <a:gd name="connsiteX2" fmla="*/ 6484 w 14442"/>
                <a:gd name="connsiteY2" fmla="*/ 18288 h 18288"/>
                <a:gd name="connsiteX3" fmla="*/ 7 w 14442"/>
                <a:gd name="connsiteY3" fmla="*/ 10192 h 18288"/>
                <a:gd name="connsiteX4" fmla="*/ 7246 w 14442"/>
                <a:gd name="connsiteY4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2" h="18288">
                  <a:moveTo>
                    <a:pt x="7246" y="0"/>
                  </a:moveTo>
                  <a:cubicBezTo>
                    <a:pt x="10770" y="4667"/>
                    <a:pt x="14961" y="8096"/>
                    <a:pt x="14389" y="10192"/>
                  </a:cubicBezTo>
                  <a:cubicBezTo>
                    <a:pt x="13532" y="13430"/>
                    <a:pt x="9341" y="15621"/>
                    <a:pt x="6484" y="18288"/>
                  </a:cubicBezTo>
                  <a:cubicBezTo>
                    <a:pt x="4198" y="15621"/>
                    <a:pt x="102" y="13049"/>
                    <a:pt x="7" y="10192"/>
                  </a:cubicBezTo>
                  <a:cubicBezTo>
                    <a:pt x="-184" y="7525"/>
                    <a:pt x="3721" y="4667"/>
                    <a:pt x="724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38B32D7-D697-4F4C-921C-DB933018671D}"/>
                </a:ext>
              </a:extLst>
            </p:cNvPr>
            <p:cNvSpPr/>
            <p:nvPr/>
          </p:nvSpPr>
          <p:spPr>
            <a:xfrm>
              <a:off x="3118865" y="4816889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524" y="14475"/>
                    <a:pt x="2762" y="10475"/>
                    <a:pt x="0" y="8284"/>
                  </a:cubicBezTo>
                  <a:cubicBezTo>
                    <a:pt x="2572" y="5331"/>
                    <a:pt x="4667" y="1045"/>
                    <a:pt x="7715" y="93"/>
                  </a:cubicBezTo>
                  <a:cubicBezTo>
                    <a:pt x="9811" y="-669"/>
                    <a:pt x="13430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8A313394-699D-4303-899A-195DDBFD27C1}"/>
                </a:ext>
              </a:extLst>
            </p:cNvPr>
            <p:cNvSpPr/>
            <p:nvPr/>
          </p:nvSpPr>
          <p:spPr>
            <a:xfrm>
              <a:off x="3264121" y="4954142"/>
              <a:ext cx="18192" cy="14550"/>
            </a:xfrm>
            <a:custGeom>
              <a:avLst/>
              <a:gdLst>
                <a:gd name="connsiteX0" fmla="*/ 18193 w 18192"/>
                <a:gd name="connsiteY0" fmla="*/ 7715 h 14550"/>
                <a:gd name="connsiteX1" fmla="*/ 7810 w 18192"/>
                <a:gd name="connsiteY1" fmla="*/ 14478 h 14550"/>
                <a:gd name="connsiteX2" fmla="*/ 0 w 18192"/>
                <a:gd name="connsiteY2" fmla="*/ 6287 h 14550"/>
                <a:gd name="connsiteX3" fmla="*/ 8287 w 18192"/>
                <a:gd name="connsiteY3" fmla="*/ 0 h 14550"/>
                <a:gd name="connsiteX4" fmla="*/ 18193 w 18192"/>
                <a:gd name="connsiteY4" fmla="*/ 7715 h 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" h="14550">
                  <a:moveTo>
                    <a:pt x="18193" y="7715"/>
                  </a:moveTo>
                  <a:cubicBezTo>
                    <a:pt x="13430" y="11049"/>
                    <a:pt x="9811" y="15145"/>
                    <a:pt x="7810" y="14478"/>
                  </a:cubicBezTo>
                  <a:cubicBezTo>
                    <a:pt x="4667" y="13526"/>
                    <a:pt x="2572" y="9239"/>
                    <a:pt x="0" y="6287"/>
                  </a:cubicBezTo>
                  <a:cubicBezTo>
                    <a:pt x="2762" y="4001"/>
                    <a:pt x="5524" y="95"/>
                    <a:pt x="8287" y="0"/>
                  </a:cubicBezTo>
                  <a:cubicBezTo>
                    <a:pt x="10954" y="0"/>
                    <a:pt x="13716" y="4001"/>
                    <a:pt x="18193" y="7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4721E58-9990-42B3-B568-DA358C7364ED}"/>
                </a:ext>
              </a:extLst>
            </p:cNvPr>
            <p:cNvSpPr/>
            <p:nvPr/>
          </p:nvSpPr>
          <p:spPr>
            <a:xfrm>
              <a:off x="3076063" y="4752686"/>
              <a:ext cx="10990" cy="13718"/>
            </a:xfrm>
            <a:custGeom>
              <a:avLst/>
              <a:gdLst>
                <a:gd name="connsiteX0" fmla="*/ 4987 w 10990"/>
                <a:gd name="connsiteY0" fmla="*/ 13718 h 13718"/>
                <a:gd name="connsiteX1" fmla="*/ 34 w 10990"/>
                <a:gd name="connsiteY1" fmla="*/ 5146 h 13718"/>
                <a:gd name="connsiteX2" fmla="*/ 5845 w 10990"/>
                <a:gd name="connsiteY2" fmla="*/ 2 h 13718"/>
                <a:gd name="connsiteX3" fmla="*/ 10988 w 10990"/>
                <a:gd name="connsiteY3" fmla="*/ 5812 h 13718"/>
                <a:gd name="connsiteX4" fmla="*/ 4987 w 10990"/>
                <a:gd name="connsiteY4" fmla="*/ 13718 h 1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0" h="13718">
                  <a:moveTo>
                    <a:pt x="4987" y="13718"/>
                  </a:moveTo>
                  <a:cubicBezTo>
                    <a:pt x="2511" y="9718"/>
                    <a:pt x="-347" y="7146"/>
                    <a:pt x="34" y="5146"/>
                  </a:cubicBezTo>
                  <a:cubicBezTo>
                    <a:pt x="415" y="3050"/>
                    <a:pt x="3844" y="-93"/>
                    <a:pt x="5845" y="2"/>
                  </a:cubicBezTo>
                  <a:cubicBezTo>
                    <a:pt x="7750" y="97"/>
                    <a:pt x="10893" y="3622"/>
                    <a:pt x="10988" y="5812"/>
                  </a:cubicBezTo>
                  <a:cubicBezTo>
                    <a:pt x="11083" y="7813"/>
                    <a:pt x="8035" y="10003"/>
                    <a:pt x="4987" y="13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0FE84AA7-5BFB-4336-A008-D827DC00DCEF}"/>
                </a:ext>
              </a:extLst>
            </p:cNvPr>
            <p:cNvSpPr/>
            <p:nvPr/>
          </p:nvSpPr>
          <p:spPr>
            <a:xfrm>
              <a:off x="3221068" y="4892546"/>
              <a:ext cx="13906" cy="11020"/>
            </a:xfrm>
            <a:custGeom>
              <a:avLst/>
              <a:gdLst>
                <a:gd name="connsiteX0" fmla="*/ 13906 w 13906"/>
                <a:gd name="connsiteY0" fmla="*/ 5494 h 11020"/>
                <a:gd name="connsiteX1" fmla="*/ 6191 w 13906"/>
                <a:gd name="connsiteY1" fmla="*/ 11018 h 11020"/>
                <a:gd name="connsiteX2" fmla="*/ 0 w 13906"/>
                <a:gd name="connsiteY2" fmla="*/ 6160 h 11020"/>
                <a:gd name="connsiteX3" fmla="*/ 6287 w 13906"/>
                <a:gd name="connsiteY3" fmla="*/ 65 h 11020"/>
                <a:gd name="connsiteX4" fmla="*/ 13906 w 13906"/>
                <a:gd name="connsiteY4" fmla="*/ 5494 h 1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20">
                  <a:moveTo>
                    <a:pt x="13906" y="5494"/>
                  </a:moveTo>
                  <a:cubicBezTo>
                    <a:pt x="10382" y="8161"/>
                    <a:pt x="8192" y="11114"/>
                    <a:pt x="6191" y="11018"/>
                  </a:cubicBezTo>
                  <a:cubicBezTo>
                    <a:pt x="4000" y="10923"/>
                    <a:pt x="2000" y="7875"/>
                    <a:pt x="0" y="6160"/>
                  </a:cubicBezTo>
                  <a:cubicBezTo>
                    <a:pt x="2096" y="3970"/>
                    <a:pt x="3810" y="827"/>
                    <a:pt x="6287" y="65"/>
                  </a:cubicBezTo>
                  <a:cubicBezTo>
                    <a:pt x="7620" y="-507"/>
                    <a:pt x="10287" y="2827"/>
                    <a:pt x="13906" y="5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9C7E0AC-9FB8-4A1B-AE2A-0487D26EC143}"/>
                </a:ext>
              </a:extLst>
            </p:cNvPr>
            <p:cNvSpPr/>
            <p:nvPr/>
          </p:nvSpPr>
          <p:spPr>
            <a:xfrm>
              <a:off x="3691032" y="5771863"/>
              <a:ext cx="14001" cy="11115"/>
            </a:xfrm>
            <a:custGeom>
              <a:avLst/>
              <a:gdLst>
                <a:gd name="connsiteX0" fmla="*/ 14002 w 14001"/>
                <a:gd name="connsiteY0" fmla="*/ 5810 h 11115"/>
                <a:gd name="connsiteX1" fmla="*/ 6096 w 14001"/>
                <a:gd name="connsiteY1" fmla="*/ 11049 h 11115"/>
                <a:gd name="connsiteX2" fmla="*/ 0 w 14001"/>
                <a:gd name="connsiteY2" fmla="*/ 4667 h 11115"/>
                <a:gd name="connsiteX3" fmla="*/ 6382 w 14001"/>
                <a:gd name="connsiteY3" fmla="*/ 0 h 11115"/>
                <a:gd name="connsiteX4" fmla="*/ 14002 w 14001"/>
                <a:gd name="connsiteY4" fmla="*/ 5810 h 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115">
                  <a:moveTo>
                    <a:pt x="14002" y="5810"/>
                  </a:moveTo>
                  <a:cubicBezTo>
                    <a:pt x="10287" y="8382"/>
                    <a:pt x="7525" y="11621"/>
                    <a:pt x="6096" y="11049"/>
                  </a:cubicBezTo>
                  <a:cubicBezTo>
                    <a:pt x="3620" y="10192"/>
                    <a:pt x="2000" y="6953"/>
                    <a:pt x="0" y="4667"/>
                  </a:cubicBezTo>
                  <a:cubicBezTo>
                    <a:pt x="2096" y="2953"/>
                    <a:pt x="4286" y="95"/>
                    <a:pt x="6382" y="0"/>
                  </a:cubicBezTo>
                  <a:cubicBezTo>
                    <a:pt x="8477" y="0"/>
                    <a:pt x="10573" y="2953"/>
                    <a:pt x="14002" y="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63023C97-53BF-442A-B233-273E33E1901A}"/>
                </a:ext>
              </a:extLst>
            </p:cNvPr>
            <p:cNvSpPr/>
            <p:nvPr/>
          </p:nvSpPr>
          <p:spPr>
            <a:xfrm>
              <a:off x="3582828" y="5410134"/>
              <a:ext cx="13906" cy="11020"/>
            </a:xfrm>
            <a:custGeom>
              <a:avLst/>
              <a:gdLst>
                <a:gd name="connsiteX0" fmla="*/ 13906 w 13906"/>
                <a:gd name="connsiteY0" fmla="*/ 5494 h 11020"/>
                <a:gd name="connsiteX1" fmla="*/ 6191 w 13906"/>
                <a:gd name="connsiteY1" fmla="*/ 11018 h 11020"/>
                <a:gd name="connsiteX2" fmla="*/ 0 w 13906"/>
                <a:gd name="connsiteY2" fmla="*/ 6161 h 11020"/>
                <a:gd name="connsiteX3" fmla="*/ 6286 w 13906"/>
                <a:gd name="connsiteY3" fmla="*/ 65 h 11020"/>
                <a:gd name="connsiteX4" fmla="*/ 13906 w 13906"/>
                <a:gd name="connsiteY4" fmla="*/ 5494 h 1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20">
                  <a:moveTo>
                    <a:pt x="13906" y="5494"/>
                  </a:moveTo>
                  <a:cubicBezTo>
                    <a:pt x="10382" y="8161"/>
                    <a:pt x="8192" y="11114"/>
                    <a:pt x="6191" y="11018"/>
                  </a:cubicBezTo>
                  <a:cubicBezTo>
                    <a:pt x="4000" y="10923"/>
                    <a:pt x="2000" y="7875"/>
                    <a:pt x="0" y="6161"/>
                  </a:cubicBezTo>
                  <a:cubicBezTo>
                    <a:pt x="2096" y="3970"/>
                    <a:pt x="3810" y="827"/>
                    <a:pt x="6286" y="65"/>
                  </a:cubicBezTo>
                  <a:cubicBezTo>
                    <a:pt x="7620" y="-507"/>
                    <a:pt x="10382" y="2827"/>
                    <a:pt x="13906" y="5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33C954D-807A-459C-81F9-38B32573D1AE}"/>
                </a:ext>
              </a:extLst>
            </p:cNvPr>
            <p:cNvSpPr/>
            <p:nvPr/>
          </p:nvSpPr>
          <p:spPr>
            <a:xfrm>
              <a:off x="3411568" y="5095872"/>
              <a:ext cx="13716" cy="10975"/>
            </a:xfrm>
            <a:custGeom>
              <a:avLst/>
              <a:gdLst>
                <a:gd name="connsiteX0" fmla="*/ 13716 w 13716"/>
                <a:gd name="connsiteY0" fmla="*/ 5717 h 10975"/>
                <a:gd name="connsiteX1" fmla="*/ 5334 w 13716"/>
                <a:gd name="connsiteY1" fmla="*/ 10956 h 10975"/>
                <a:gd name="connsiteX2" fmla="*/ 0 w 13716"/>
                <a:gd name="connsiteY2" fmla="*/ 5336 h 10975"/>
                <a:gd name="connsiteX3" fmla="*/ 5525 w 13716"/>
                <a:gd name="connsiteY3" fmla="*/ 2 h 10975"/>
                <a:gd name="connsiteX4" fmla="*/ 13716 w 13716"/>
                <a:gd name="connsiteY4" fmla="*/ 5717 h 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975">
                  <a:moveTo>
                    <a:pt x="13716" y="5717"/>
                  </a:moveTo>
                  <a:cubicBezTo>
                    <a:pt x="9811" y="8384"/>
                    <a:pt x="7334" y="11242"/>
                    <a:pt x="5334" y="10956"/>
                  </a:cubicBezTo>
                  <a:cubicBezTo>
                    <a:pt x="3239" y="10670"/>
                    <a:pt x="0" y="7336"/>
                    <a:pt x="0" y="5336"/>
                  </a:cubicBezTo>
                  <a:cubicBezTo>
                    <a:pt x="0" y="3431"/>
                    <a:pt x="3429" y="193"/>
                    <a:pt x="5525" y="2"/>
                  </a:cubicBezTo>
                  <a:cubicBezTo>
                    <a:pt x="7620" y="-93"/>
                    <a:pt x="9906" y="2860"/>
                    <a:pt x="13716" y="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9C95CE9-99CE-41C7-B160-1AB9AFE1439B}"/>
                </a:ext>
              </a:extLst>
            </p:cNvPr>
            <p:cNvSpPr/>
            <p:nvPr/>
          </p:nvSpPr>
          <p:spPr>
            <a:xfrm>
              <a:off x="3458622" y="5161923"/>
              <a:ext cx="14096" cy="10914"/>
            </a:xfrm>
            <a:custGeom>
              <a:avLst/>
              <a:gdLst>
                <a:gd name="connsiteX0" fmla="*/ 14097 w 14096"/>
                <a:gd name="connsiteY0" fmla="*/ 4721 h 10914"/>
                <a:gd name="connsiteX1" fmla="*/ 6382 w 14096"/>
                <a:gd name="connsiteY1" fmla="*/ 10912 h 10914"/>
                <a:gd name="connsiteX2" fmla="*/ 0 w 14096"/>
                <a:gd name="connsiteY2" fmla="*/ 6055 h 10914"/>
                <a:gd name="connsiteX3" fmla="*/ 5334 w 14096"/>
                <a:gd name="connsiteY3" fmla="*/ 54 h 10914"/>
                <a:gd name="connsiteX4" fmla="*/ 14097 w 14096"/>
                <a:gd name="connsiteY4" fmla="*/ 4721 h 1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0914">
                  <a:moveTo>
                    <a:pt x="14097" y="4721"/>
                  </a:moveTo>
                  <a:cubicBezTo>
                    <a:pt x="10573" y="7769"/>
                    <a:pt x="8477" y="11008"/>
                    <a:pt x="6382" y="10912"/>
                  </a:cubicBezTo>
                  <a:cubicBezTo>
                    <a:pt x="4191" y="10912"/>
                    <a:pt x="2096" y="7769"/>
                    <a:pt x="0" y="6055"/>
                  </a:cubicBezTo>
                  <a:cubicBezTo>
                    <a:pt x="1715" y="3959"/>
                    <a:pt x="3238" y="435"/>
                    <a:pt x="5334" y="54"/>
                  </a:cubicBezTo>
                  <a:cubicBezTo>
                    <a:pt x="7429" y="-422"/>
                    <a:pt x="10096" y="2340"/>
                    <a:pt x="14097" y="4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3F02662-682A-475B-9DE0-D15D55C47BC9}"/>
                </a:ext>
              </a:extLst>
            </p:cNvPr>
            <p:cNvSpPr/>
            <p:nvPr/>
          </p:nvSpPr>
          <p:spPr>
            <a:xfrm>
              <a:off x="3665122" y="5597711"/>
              <a:ext cx="13622" cy="10895"/>
            </a:xfrm>
            <a:custGeom>
              <a:avLst/>
              <a:gdLst>
                <a:gd name="connsiteX0" fmla="*/ 13623 w 13622"/>
                <a:gd name="connsiteY0" fmla="*/ 4988 h 10895"/>
                <a:gd name="connsiteX1" fmla="*/ 5717 w 13622"/>
                <a:gd name="connsiteY1" fmla="*/ 10894 h 10895"/>
                <a:gd name="connsiteX2" fmla="*/ 2 w 13622"/>
                <a:gd name="connsiteY2" fmla="*/ 5750 h 10895"/>
                <a:gd name="connsiteX3" fmla="*/ 5146 w 13622"/>
                <a:gd name="connsiteY3" fmla="*/ 35 h 10895"/>
                <a:gd name="connsiteX4" fmla="*/ 13623 w 13622"/>
                <a:gd name="connsiteY4" fmla="*/ 4988 h 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2" h="10895">
                  <a:moveTo>
                    <a:pt x="13623" y="4988"/>
                  </a:moveTo>
                  <a:cubicBezTo>
                    <a:pt x="9908" y="7846"/>
                    <a:pt x="7717" y="10989"/>
                    <a:pt x="5717" y="10894"/>
                  </a:cubicBezTo>
                  <a:cubicBezTo>
                    <a:pt x="3526" y="10799"/>
                    <a:pt x="97" y="7655"/>
                    <a:pt x="2" y="5750"/>
                  </a:cubicBezTo>
                  <a:cubicBezTo>
                    <a:pt x="-93" y="3845"/>
                    <a:pt x="3050" y="321"/>
                    <a:pt x="5146" y="35"/>
                  </a:cubicBezTo>
                  <a:cubicBezTo>
                    <a:pt x="7146" y="-346"/>
                    <a:pt x="9622" y="2417"/>
                    <a:pt x="13623" y="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934958A4-4054-49F2-BC7C-447EEAAE0D2F}"/>
                </a:ext>
              </a:extLst>
            </p:cNvPr>
            <p:cNvSpPr/>
            <p:nvPr/>
          </p:nvSpPr>
          <p:spPr>
            <a:xfrm>
              <a:off x="2497454" y="4480550"/>
              <a:ext cx="14001" cy="11086"/>
            </a:xfrm>
            <a:custGeom>
              <a:avLst/>
              <a:gdLst>
                <a:gd name="connsiteX0" fmla="*/ 14002 w 14001"/>
                <a:gd name="connsiteY0" fmla="*/ 5057 h 11086"/>
                <a:gd name="connsiteX1" fmla="*/ 6668 w 14001"/>
                <a:gd name="connsiteY1" fmla="*/ 11058 h 11086"/>
                <a:gd name="connsiteX2" fmla="*/ 0 w 14001"/>
                <a:gd name="connsiteY2" fmla="*/ 5248 h 11086"/>
                <a:gd name="connsiteX3" fmla="*/ 5905 w 14001"/>
                <a:gd name="connsiteY3" fmla="*/ 9 h 11086"/>
                <a:gd name="connsiteX4" fmla="*/ 14002 w 14001"/>
                <a:gd name="connsiteY4" fmla="*/ 5057 h 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086">
                  <a:moveTo>
                    <a:pt x="14002" y="5057"/>
                  </a:moveTo>
                  <a:cubicBezTo>
                    <a:pt x="10573" y="7915"/>
                    <a:pt x="8096" y="11439"/>
                    <a:pt x="6668" y="11058"/>
                  </a:cubicBezTo>
                  <a:cubicBezTo>
                    <a:pt x="4096" y="10391"/>
                    <a:pt x="2191" y="7343"/>
                    <a:pt x="0" y="5248"/>
                  </a:cubicBezTo>
                  <a:cubicBezTo>
                    <a:pt x="2000" y="3438"/>
                    <a:pt x="3810" y="295"/>
                    <a:pt x="5905" y="9"/>
                  </a:cubicBezTo>
                  <a:cubicBezTo>
                    <a:pt x="8001" y="-181"/>
                    <a:pt x="10287" y="2676"/>
                    <a:pt x="14002" y="5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2601CDF-525B-48B3-8117-8FB0765F9550}"/>
                </a:ext>
              </a:extLst>
            </p:cNvPr>
            <p:cNvSpPr/>
            <p:nvPr/>
          </p:nvSpPr>
          <p:spPr>
            <a:xfrm>
              <a:off x="2552890" y="4488742"/>
              <a:ext cx="14001" cy="10915"/>
            </a:xfrm>
            <a:custGeom>
              <a:avLst/>
              <a:gdLst>
                <a:gd name="connsiteX0" fmla="*/ 14002 w 14001"/>
                <a:gd name="connsiteY0" fmla="*/ 5628 h 10915"/>
                <a:gd name="connsiteX1" fmla="*/ 6096 w 14001"/>
                <a:gd name="connsiteY1" fmla="*/ 10867 h 10915"/>
                <a:gd name="connsiteX2" fmla="*/ 0 w 14001"/>
                <a:gd name="connsiteY2" fmla="*/ 4581 h 10915"/>
                <a:gd name="connsiteX3" fmla="*/ 6382 w 14001"/>
                <a:gd name="connsiteY3" fmla="*/ 9 h 10915"/>
                <a:gd name="connsiteX4" fmla="*/ 14002 w 14001"/>
                <a:gd name="connsiteY4" fmla="*/ 5628 h 1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0915">
                  <a:moveTo>
                    <a:pt x="14002" y="5628"/>
                  </a:moveTo>
                  <a:cubicBezTo>
                    <a:pt x="10382" y="8200"/>
                    <a:pt x="7620" y="11344"/>
                    <a:pt x="6096" y="10867"/>
                  </a:cubicBezTo>
                  <a:cubicBezTo>
                    <a:pt x="3619" y="10010"/>
                    <a:pt x="2000" y="6771"/>
                    <a:pt x="0" y="4581"/>
                  </a:cubicBezTo>
                  <a:cubicBezTo>
                    <a:pt x="2095" y="2961"/>
                    <a:pt x="4191" y="9"/>
                    <a:pt x="6382" y="9"/>
                  </a:cubicBezTo>
                  <a:cubicBezTo>
                    <a:pt x="8477" y="-182"/>
                    <a:pt x="10573" y="2771"/>
                    <a:pt x="14002" y="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9746C3AF-2495-42A5-B6C8-AD26C151D05C}"/>
                </a:ext>
              </a:extLst>
            </p:cNvPr>
            <p:cNvSpPr/>
            <p:nvPr/>
          </p:nvSpPr>
          <p:spPr>
            <a:xfrm>
              <a:off x="2608894" y="4499194"/>
              <a:ext cx="13622" cy="10895"/>
            </a:xfrm>
            <a:custGeom>
              <a:avLst/>
              <a:gdLst>
                <a:gd name="connsiteX0" fmla="*/ 13623 w 13622"/>
                <a:gd name="connsiteY0" fmla="*/ 4988 h 10895"/>
                <a:gd name="connsiteX1" fmla="*/ 5717 w 13622"/>
                <a:gd name="connsiteY1" fmla="*/ 10893 h 10895"/>
                <a:gd name="connsiteX2" fmla="*/ 2 w 13622"/>
                <a:gd name="connsiteY2" fmla="*/ 5749 h 10895"/>
                <a:gd name="connsiteX3" fmla="*/ 5146 w 13622"/>
                <a:gd name="connsiteY3" fmla="*/ 34 h 10895"/>
                <a:gd name="connsiteX4" fmla="*/ 13623 w 13622"/>
                <a:gd name="connsiteY4" fmla="*/ 4988 h 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2" h="10895">
                  <a:moveTo>
                    <a:pt x="13623" y="4988"/>
                  </a:moveTo>
                  <a:cubicBezTo>
                    <a:pt x="9908" y="7845"/>
                    <a:pt x="7717" y="10988"/>
                    <a:pt x="5717" y="10893"/>
                  </a:cubicBezTo>
                  <a:cubicBezTo>
                    <a:pt x="3526" y="10798"/>
                    <a:pt x="97" y="7655"/>
                    <a:pt x="2" y="5749"/>
                  </a:cubicBezTo>
                  <a:cubicBezTo>
                    <a:pt x="-93" y="3845"/>
                    <a:pt x="3050" y="320"/>
                    <a:pt x="5146" y="34"/>
                  </a:cubicBezTo>
                  <a:cubicBezTo>
                    <a:pt x="7051" y="-346"/>
                    <a:pt x="9622" y="2511"/>
                    <a:pt x="13623" y="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BBD61E0-6C8A-4057-A222-7DD808416D11}"/>
                </a:ext>
              </a:extLst>
            </p:cNvPr>
            <p:cNvSpPr/>
            <p:nvPr/>
          </p:nvSpPr>
          <p:spPr>
            <a:xfrm>
              <a:off x="2764533" y="4583238"/>
              <a:ext cx="11049" cy="13906"/>
            </a:xfrm>
            <a:custGeom>
              <a:avLst/>
              <a:gdLst>
                <a:gd name="connsiteX0" fmla="*/ 6194 w 11049"/>
                <a:gd name="connsiteY0" fmla="*/ 13907 h 13906"/>
                <a:gd name="connsiteX1" fmla="*/ 2 w 11049"/>
                <a:gd name="connsiteY1" fmla="*/ 6668 h 13906"/>
                <a:gd name="connsiteX2" fmla="*/ 4289 w 11049"/>
                <a:gd name="connsiteY2" fmla="*/ 0 h 13906"/>
                <a:gd name="connsiteX3" fmla="*/ 10956 w 11049"/>
                <a:gd name="connsiteY3" fmla="*/ 5715 h 13906"/>
                <a:gd name="connsiteX4" fmla="*/ 6194 w 11049"/>
                <a:gd name="connsiteY4" fmla="*/ 13907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" h="13906">
                  <a:moveTo>
                    <a:pt x="6194" y="13907"/>
                  </a:moveTo>
                  <a:cubicBezTo>
                    <a:pt x="3241" y="10668"/>
                    <a:pt x="98" y="8763"/>
                    <a:pt x="2" y="6668"/>
                  </a:cubicBezTo>
                  <a:cubicBezTo>
                    <a:pt x="-93" y="4572"/>
                    <a:pt x="2765" y="2286"/>
                    <a:pt x="4289" y="0"/>
                  </a:cubicBezTo>
                  <a:cubicBezTo>
                    <a:pt x="6670" y="1810"/>
                    <a:pt x="10004" y="3238"/>
                    <a:pt x="10956" y="5715"/>
                  </a:cubicBezTo>
                  <a:cubicBezTo>
                    <a:pt x="11623" y="7239"/>
                    <a:pt x="8575" y="10192"/>
                    <a:pt x="6194" y="13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E87F469-215B-4B17-87DC-3D3E01BBDBB9}"/>
                </a:ext>
              </a:extLst>
            </p:cNvPr>
            <p:cNvSpPr/>
            <p:nvPr/>
          </p:nvSpPr>
          <p:spPr>
            <a:xfrm>
              <a:off x="2819590" y="4594095"/>
              <a:ext cx="14287" cy="10975"/>
            </a:xfrm>
            <a:custGeom>
              <a:avLst/>
              <a:gdLst>
                <a:gd name="connsiteX0" fmla="*/ 14288 w 14287"/>
                <a:gd name="connsiteY0" fmla="*/ 5717 h 10975"/>
                <a:gd name="connsiteX1" fmla="*/ 5810 w 14287"/>
                <a:gd name="connsiteY1" fmla="*/ 10956 h 10975"/>
                <a:gd name="connsiteX2" fmla="*/ 0 w 14287"/>
                <a:gd name="connsiteY2" fmla="*/ 5336 h 10975"/>
                <a:gd name="connsiteX3" fmla="*/ 6001 w 14287"/>
                <a:gd name="connsiteY3" fmla="*/ 2 h 10975"/>
                <a:gd name="connsiteX4" fmla="*/ 14288 w 14287"/>
                <a:gd name="connsiteY4" fmla="*/ 5717 h 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" h="10975">
                  <a:moveTo>
                    <a:pt x="14288" y="5717"/>
                  </a:moveTo>
                  <a:cubicBezTo>
                    <a:pt x="10287" y="8384"/>
                    <a:pt x="7810" y="11242"/>
                    <a:pt x="5810" y="10956"/>
                  </a:cubicBezTo>
                  <a:cubicBezTo>
                    <a:pt x="3715" y="10670"/>
                    <a:pt x="1905" y="7336"/>
                    <a:pt x="0" y="5336"/>
                  </a:cubicBezTo>
                  <a:cubicBezTo>
                    <a:pt x="2000" y="3431"/>
                    <a:pt x="3905" y="193"/>
                    <a:pt x="6001" y="2"/>
                  </a:cubicBezTo>
                  <a:cubicBezTo>
                    <a:pt x="8096" y="-93"/>
                    <a:pt x="10382" y="2955"/>
                    <a:pt x="14288" y="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6E38B57-B84D-4291-8DB1-25A12EF087D3}"/>
                </a:ext>
              </a:extLst>
            </p:cNvPr>
            <p:cNvSpPr/>
            <p:nvPr/>
          </p:nvSpPr>
          <p:spPr>
            <a:xfrm>
              <a:off x="2920269" y="4665439"/>
              <a:ext cx="11097" cy="14001"/>
            </a:xfrm>
            <a:custGeom>
              <a:avLst/>
              <a:gdLst>
                <a:gd name="connsiteX0" fmla="*/ 5810 w 11097"/>
                <a:gd name="connsiteY0" fmla="*/ 0 h 14001"/>
                <a:gd name="connsiteX1" fmla="*/ 11049 w 11097"/>
                <a:gd name="connsiteY1" fmla="*/ 7906 h 14001"/>
                <a:gd name="connsiteX2" fmla="*/ 4667 w 11097"/>
                <a:gd name="connsiteY2" fmla="*/ 14002 h 14001"/>
                <a:gd name="connsiteX3" fmla="*/ 0 w 11097"/>
                <a:gd name="connsiteY3" fmla="*/ 7620 h 14001"/>
                <a:gd name="connsiteX4" fmla="*/ 5810 w 11097"/>
                <a:gd name="connsiteY4" fmla="*/ 0 h 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7" h="14001">
                  <a:moveTo>
                    <a:pt x="5810" y="0"/>
                  </a:moveTo>
                  <a:cubicBezTo>
                    <a:pt x="8382" y="3620"/>
                    <a:pt x="11525" y="6477"/>
                    <a:pt x="11049" y="7906"/>
                  </a:cubicBezTo>
                  <a:cubicBezTo>
                    <a:pt x="10192" y="10382"/>
                    <a:pt x="6953" y="12002"/>
                    <a:pt x="4667" y="14002"/>
                  </a:cubicBezTo>
                  <a:cubicBezTo>
                    <a:pt x="3048" y="11906"/>
                    <a:pt x="95" y="9715"/>
                    <a:pt x="0" y="7620"/>
                  </a:cubicBezTo>
                  <a:cubicBezTo>
                    <a:pt x="95" y="5525"/>
                    <a:pt x="3048" y="3429"/>
                    <a:pt x="581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CF21E49D-976D-4C55-968C-ABD85E5DF11C}"/>
              </a:ext>
            </a:extLst>
          </p:cNvPr>
          <p:cNvSpPr/>
          <p:nvPr userDrawn="1"/>
        </p:nvSpPr>
        <p:spPr>
          <a:xfrm>
            <a:off x="-932" y="5210075"/>
            <a:ext cx="7997267" cy="1654066"/>
          </a:xfrm>
          <a:custGeom>
            <a:avLst/>
            <a:gdLst>
              <a:gd name="connsiteX0" fmla="*/ 374809 w 4722494"/>
              <a:gd name="connsiteY0" fmla="*/ 88663 h 1083834"/>
              <a:gd name="connsiteX1" fmla="*/ 869918 w 4722494"/>
              <a:gd name="connsiteY1" fmla="*/ 423752 h 1083834"/>
              <a:gd name="connsiteX2" fmla="*/ 1326642 w 4722494"/>
              <a:gd name="connsiteY2" fmla="*/ 793417 h 1083834"/>
              <a:gd name="connsiteX3" fmla="*/ 2500979 w 4722494"/>
              <a:gd name="connsiteY3" fmla="*/ 729981 h 1083834"/>
              <a:gd name="connsiteX4" fmla="*/ 3731895 w 4722494"/>
              <a:gd name="connsiteY4" fmla="*/ 238776 h 1083834"/>
              <a:gd name="connsiteX5" fmla="*/ 4367403 w 4722494"/>
              <a:gd name="connsiteY5" fmla="*/ 340789 h 1083834"/>
              <a:gd name="connsiteX6" fmla="*/ 4643057 w 4722494"/>
              <a:gd name="connsiteY6" fmla="*/ 777130 h 1083834"/>
              <a:gd name="connsiteX7" fmla="*/ 4675346 w 4722494"/>
              <a:gd name="connsiteY7" fmla="*/ 1083835 h 1083834"/>
              <a:gd name="connsiteX8" fmla="*/ 4722495 w 4722494"/>
              <a:gd name="connsiteY8" fmla="*/ 1083835 h 1083834"/>
              <a:gd name="connsiteX9" fmla="*/ 4717352 w 4722494"/>
              <a:gd name="connsiteY9" fmla="*/ 996585 h 1083834"/>
              <a:gd name="connsiteX10" fmla="*/ 4594193 w 4722494"/>
              <a:gd name="connsiteY10" fmla="*/ 505858 h 1083834"/>
              <a:gd name="connsiteX11" fmla="*/ 4126802 w 4722494"/>
              <a:gd name="connsiteY11" fmla="*/ 193628 h 1083834"/>
              <a:gd name="connsiteX12" fmla="*/ 3438239 w 4722494"/>
              <a:gd name="connsiteY12" fmla="*/ 264494 h 1083834"/>
              <a:gd name="connsiteX13" fmla="*/ 2825401 w 4722494"/>
              <a:gd name="connsiteY13" fmla="*/ 530718 h 1083834"/>
              <a:gd name="connsiteX14" fmla="*/ 1582484 w 4722494"/>
              <a:gd name="connsiteY14" fmla="*/ 824469 h 1083834"/>
              <a:gd name="connsiteX15" fmla="*/ 1291400 w 4722494"/>
              <a:gd name="connsiteY15" fmla="*/ 721980 h 1083834"/>
              <a:gd name="connsiteX16" fmla="*/ 1049941 w 4722494"/>
              <a:gd name="connsiteY16" fmla="*/ 535576 h 1083834"/>
              <a:gd name="connsiteX17" fmla="*/ 601790 w 4722494"/>
              <a:gd name="connsiteY17" fmla="*/ 138002 h 1083834"/>
              <a:gd name="connsiteX18" fmla="*/ 953 w 4722494"/>
              <a:gd name="connsiteY18" fmla="*/ 5319 h 1083834"/>
              <a:gd name="connsiteX19" fmla="*/ 0 w 4722494"/>
              <a:gd name="connsiteY19" fmla="*/ 5414 h 1083834"/>
              <a:gd name="connsiteX20" fmla="*/ 0 w 4722494"/>
              <a:gd name="connsiteY20" fmla="*/ 53706 h 1083834"/>
              <a:gd name="connsiteX21" fmla="*/ 374809 w 4722494"/>
              <a:gd name="connsiteY21" fmla="*/ 88663 h 108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22494" h="1083834">
                <a:moveTo>
                  <a:pt x="374809" y="88663"/>
                </a:moveTo>
                <a:cubicBezTo>
                  <a:pt x="573405" y="149432"/>
                  <a:pt x="725805" y="279448"/>
                  <a:pt x="869918" y="423752"/>
                </a:cubicBezTo>
                <a:cubicBezTo>
                  <a:pt x="1008602" y="562626"/>
                  <a:pt x="1146048" y="708931"/>
                  <a:pt x="1326642" y="793417"/>
                </a:cubicBezTo>
                <a:cubicBezTo>
                  <a:pt x="1698974" y="967630"/>
                  <a:pt x="2136362" y="879238"/>
                  <a:pt x="2500979" y="729981"/>
                </a:cubicBezTo>
                <a:cubicBezTo>
                  <a:pt x="2908459" y="563103"/>
                  <a:pt x="3291269" y="312024"/>
                  <a:pt x="3731895" y="238776"/>
                </a:cubicBezTo>
                <a:cubicBezTo>
                  <a:pt x="3948017" y="202867"/>
                  <a:pt x="4179189" y="220108"/>
                  <a:pt x="4367403" y="340789"/>
                </a:cubicBezTo>
                <a:cubicBezTo>
                  <a:pt x="4523327" y="440802"/>
                  <a:pt x="4607814" y="599107"/>
                  <a:pt x="4643057" y="777130"/>
                </a:cubicBezTo>
                <a:cubicBezTo>
                  <a:pt x="4663059" y="878285"/>
                  <a:pt x="4669917" y="980965"/>
                  <a:pt x="4675346" y="1083835"/>
                </a:cubicBezTo>
                <a:lnTo>
                  <a:pt x="4722495" y="1083835"/>
                </a:lnTo>
                <a:cubicBezTo>
                  <a:pt x="4720971" y="1054688"/>
                  <a:pt x="4719447" y="1025542"/>
                  <a:pt x="4717352" y="996585"/>
                </a:cubicBezTo>
                <a:cubicBezTo>
                  <a:pt x="4705636" y="828184"/>
                  <a:pt x="4682681" y="653209"/>
                  <a:pt x="4594193" y="505858"/>
                </a:cubicBezTo>
                <a:cubicBezTo>
                  <a:pt x="4493609" y="338503"/>
                  <a:pt x="4315397" y="232204"/>
                  <a:pt x="4126802" y="193628"/>
                </a:cubicBezTo>
                <a:cubicBezTo>
                  <a:pt x="3896677" y="146479"/>
                  <a:pt x="3657981" y="191437"/>
                  <a:pt x="3438239" y="264494"/>
                </a:cubicBezTo>
                <a:cubicBezTo>
                  <a:pt x="3226499" y="334884"/>
                  <a:pt x="3025997" y="434134"/>
                  <a:pt x="2825401" y="530718"/>
                </a:cubicBezTo>
                <a:cubicBezTo>
                  <a:pt x="2442496" y="715122"/>
                  <a:pt x="2018062" y="902193"/>
                  <a:pt x="1582484" y="824469"/>
                </a:cubicBezTo>
                <a:cubicBezTo>
                  <a:pt x="1480566" y="806276"/>
                  <a:pt x="1381601" y="772843"/>
                  <a:pt x="1291400" y="721980"/>
                </a:cubicBezTo>
                <a:cubicBezTo>
                  <a:pt x="1202246" y="671783"/>
                  <a:pt x="1123855" y="605870"/>
                  <a:pt x="1049941" y="535576"/>
                </a:cubicBezTo>
                <a:cubicBezTo>
                  <a:pt x="905351" y="398225"/>
                  <a:pt x="774478" y="242015"/>
                  <a:pt x="601790" y="138002"/>
                </a:cubicBezTo>
                <a:cubicBezTo>
                  <a:pt x="423291" y="30465"/>
                  <a:pt x="208121" y="-16779"/>
                  <a:pt x="953" y="5319"/>
                </a:cubicBezTo>
                <a:cubicBezTo>
                  <a:pt x="667" y="5319"/>
                  <a:pt x="381" y="5414"/>
                  <a:pt x="0" y="5414"/>
                </a:cubicBezTo>
                <a:lnTo>
                  <a:pt x="0" y="53706"/>
                </a:lnTo>
                <a:cubicBezTo>
                  <a:pt x="125254" y="39609"/>
                  <a:pt x="253175" y="51420"/>
                  <a:pt x="374809" y="88663"/>
                </a:cubicBezTo>
                <a:close/>
              </a:path>
            </a:pathLst>
          </a:custGeom>
          <a:gradFill>
            <a:gsLst>
              <a:gs pos="0">
                <a:srgbClr val="6796C3"/>
              </a:gs>
              <a:gs pos="82000">
                <a:srgbClr val="76A0C9"/>
              </a:gs>
            </a:gsLst>
            <a:lin ang="0" scaled="0"/>
          </a:gradFill>
          <a:ln w="12700">
            <a:miter lim="400000"/>
          </a:ln>
          <a:effectLst>
            <a:outerShdw blurRad="279400" dist="165100" dir="5400000" algn="ctr" rotWithShape="0">
              <a:schemeClr val="accent2">
                <a:alpha val="50000"/>
              </a:schemeClr>
            </a:outerShdw>
          </a:effectLst>
        </p:spPr>
        <p:txBody>
          <a:bodyPr lIns="38100" tIns="38100" rIns="38100" bIns="38100" anchor="ctr"/>
          <a:lstStyle/>
          <a:p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8" name="Freeform: Shape 1027">
            <a:extLst>
              <a:ext uri="{FF2B5EF4-FFF2-40B4-BE49-F238E27FC236}">
                <a16:creationId xmlns:a16="http://schemas.microsoft.com/office/drawing/2014/main" id="{BA05125F-227A-4D32-89CA-9F9D05F6C81C}"/>
              </a:ext>
            </a:extLst>
          </p:cNvPr>
          <p:cNvSpPr/>
          <p:nvPr userDrawn="1"/>
        </p:nvSpPr>
        <p:spPr>
          <a:xfrm>
            <a:off x="-1223" y="4996457"/>
            <a:ext cx="7501330" cy="1867539"/>
          </a:xfrm>
          <a:custGeom>
            <a:avLst/>
            <a:gdLst>
              <a:gd name="connsiteX0" fmla="*/ 628079 w 4915281"/>
              <a:gd name="connsiteY0" fmla="*/ 947775 h 1223713"/>
              <a:gd name="connsiteX1" fmla="*/ 1926241 w 4915281"/>
              <a:gd name="connsiteY1" fmla="*/ 792326 h 1223713"/>
              <a:gd name="connsiteX2" fmla="*/ 2437543 w 4915281"/>
              <a:gd name="connsiteY2" fmla="*/ 509529 h 1223713"/>
              <a:gd name="connsiteX3" fmla="*/ 3105055 w 4915281"/>
              <a:gd name="connsiteY3" fmla="*/ 156342 h 1223713"/>
              <a:gd name="connsiteX4" fmla="*/ 4352544 w 4915281"/>
              <a:gd name="connsiteY4" fmla="*/ 167963 h 1223713"/>
              <a:gd name="connsiteX5" fmla="*/ 4880800 w 4915281"/>
              <a:gd name="connsiteY5" fmla="*/ 1096555 h 1223713"/>
              <a:gd name="connsiteX6" fmla="*/ 4905566 w 4915281"/>
              <a:gd name="connsiteY6" fmla="*/ 1223714 h 1223713"/>
              <a:gd name="connsiteX7" fmla="*/ 4915282 w 4915281"/>
              <a:gd name="connsiteY7" fmla="*/ 1223714 h 1223713"/>
              <a:gd name="connsiteX8" fmla="*/ 4890135 w 4915281"/>
              <a:gd name="connsiteY8" fmla="*/ 1094555 h 1223713"/>
              <a:gd name="connsiteX9" fmla="*/ 4357878 w 4915281"/>
              <a:gd name="connsiteY9" fmla="*/ 160057 h 1223713"/>
              <a:gd name="connsiteX10" fmla="*/ 3101435 w 4915281"/>
              <a:gd name="connsiteY10" fmla="*/ 147579 h 1223713"/>
              <a:gd name="connsiteX11" fmla="*/ 2432685 w 4915281"/>
              <a:gd name="connsiteY11" fmla="*/ 501338 h 1223713"/>
              <a:gd name="connsiteX12" fmla="*/ 1922050 w 4915281"/>
              <a:gd name="connsiteY12" fmla="*/ 783754 h 1223713"/>
              <a:gd name="connsiteX13" fmla="*/ 631317 w 4915281"/>
              <a:gd name="connsiteY13" fmla="*/ 938821 h 1223713"/>
              <a:gd name="connsiteX14" fmla="*/ 180785 w 4915281"/>
              <a:gd name="connsiteY14" fmla="*/ 682884 h 1223713"/>
              <a:gd name="connsiteX15" fmla="*/ 0 w 4915281"/>
              <a:gd name="connsiteY15" fmla="*/ 564298 h 1223713"/>
              <a:gd name="connsiteX16" fmla="*/ 0 w 4915281"/>
              <a:gd name="connsiteY16" fmla="*/ 575537 h 1223713"/>
              <a:gd name="connsiteX17" fmla="*/ 175451 w 4915281"/>
              <a:gd name="connsiteY17" fmla="*/ 690885 h 1223713"/>
              <a:gd name="connsiteX18" fmla="*/ 628079 w 4915281"/>
              <a:gd name="connsiteY18" fmla="*/ 947775 h 122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15281" h="1223713">
                <a:moveTo>
                  <a:pt x="628079" y="947775"/>
                </a:moveTo>
                <a:cubicBezTo>
                  <a:pt x="1083755" y="1117986"/>
                  <a:pt x="1585532" y="957204"/>
                  <a:pt x="1926241" y="792326"/>
                </a:cubicBezTo>
                <a:cubicBezTo>
                  <a:pt x="2101596" y="707459"/>
                  <a:pt x="2272379" y="606875"/>
                  <a:pt x="2437543" y="509529"/>
                </a:cubicBezTo>
                <a:cubicBezTo>
                  <a:pt x="2651379" y="383513"/>
                  <a:pt x="2872454" y="253211"/>
                  <a:pt x="3105055" y="156342"/>
                </a:cubicBezTo>
                <a:cubicBezTo>
                  <a:pt x="3332036" y="61759"/>
                  <a:pt x="3908108" y="-126360"/>
                  <a:pt x="4352544" y="167963"/>
                </a:cubicBezTo>
                <a:cubicBezTo>
                  <a:pt x="4608195" y="337317"/>
                  <a:pt x="4785932" y="649737"/>
                  <a:pt x="4880800" y="1096555"/>
                </a:cubicBezTo>
                <a:cubicBezTo>
                  <a:pt x="4889754" y="1138560"/>
                  <a:pt x="4897755" y="1181137"/>
                  <a:pt x="4905566" y="1223714"/>
                </a:cubicBezTo>
                <a:lnTo>
                  <a:pt x="4915282" y="1223714"/>
                </a:lnTo>
                <a:cubicBezTo>
                  <a:pt x="4907376" y="1180470"/>
                  <a:pt x="4899184" y="1137227"/>
                  <a:pt x="4890135" y="1094555"/>
                </a:cubicBezTo>
                <a:cubicBezTo>
                  <a:pt x="4794790" y="645260"/>
                  <a:pt x="4615720" y="330840"/>
                  <a:pt x="4357878" y="160057"/>
                </a:cubicBezTo>
                <a:cubicBezTo>
                  <a:pt x="3909536" y="-136837"/>
                  <a:pt x="3329845" y="52425"/>
                  <a:pt x="3101435" y="147579"/>
                </a:cubicBezTo>
                <a:cubicBezTo>
                  <a:pt x="2868263" y="244734"/>
                  <a:pt x="2646807" y="375132"/>
                  <a:pt x="2432685" y="501338"/>
                </a:cubicBezTo>
                <a:cubicBezTo>
                  <a:pt x="2267617" y="598588"/>
                  <a:pt x="2097024" y="699077"/>
                  <a:pt x="1922050" y="783754"/>
                </a:cubicBezTo>
                <a:cubicBezTo>
                  <a:pt x="1582960" y="947870"/>
                  <a:pt x="1083850" y="1107985"/>
                  <a:pt x="631317" y="938821"/>
                </a:cubicBezTo>
                <a:cubicBezTo>
                  <a:pt x="470059" y="878528"/>
                  <a:pt x="322993" y="779087"/>
                  <a:pt x="180785" y="682884"/>
                </a:cubicBezTo>
                <a:cubicBezTo>
                  <a:pt x="121444" y="642784"/>
                  <a:pt x="61436" y="602303"/>
                  <a:pt x="0" y="564298"/>
                </a:cubicBezTo>
                <a:lnTo>
                  <a:pt x="0" y="575537"/>
                </a:lnTo>
                <a:cubicBezTo>
                  <a:pt x="59627" y="612590"/>
                  <a:pt x="117824" y="651928"/>
                  <a:pt x="175451" y="690885"/>
                </a:cubicBezTo>
                <a:cubicBezTo>
                  <a:pt x="318230" y="787278"/>
                  <a:pt x="465773" y="887100"/>
                  <a:pt x="628079" y="9477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31" name="Graphic 3">
            <a:extLst>
              <a:ext uri="{FF2B5EF4-FFF2-40B4-BE49-F238E27FC236}">
                <a16:creationId xmlns:a16="http://schemas.microsoft.com/office/drawing/2014/main" id="{08F947A6-3ED4-4727-ABD2-5B71F2B7CEB4}"/>
              </a:ext>
            </a:extLst>
          </p:cNvPr>
          <p:cNvGrpSpPr/>
          <p:nvPr userDrawn="1"/>
        </p:nvGrpSpPr>
        <p:grpSpPr>
          <a:xfrm>
            <a:off x="9174896" y="5204572"/>
            <a:ext cx="2089162" cy="725654"/>
            <a:chOff x="7896605" y="4227099"/>
            <a:chExt cx="1368933" cy="475488"/>
          </a:xfrm>
          <a:solidFill>
            <a:schemeClr val="bg1">
              <a:alpha val="50000"/>
            </a:schemeClr>
          </a:solidFill>
        </p:grpSpPr>
        <p:grpSp>
          <p:nvGrpSpPr>
            <p:cNvPr id="1032" name="Graphic 3">
              <a:extLst>
                <a:ext uri="{FF2B5EF4-FFF2-40B4-BE49-F238E27FC236}">
                  <a16:creationId xmlns:a16="http://schemas.microsoft.com/office/drawing/2014/main" id="{72A87060-4B74-443A-B503-F0D0FB647082}"/>
                </a:ext>
              </a:extLst>
            </p:cNvPr>
            <p:cNvGrpSpPr/>
            <p:nvPr/>
          </p:nvGrpSpPr>
          <p:grpSpPr>
            <a:xfrm>
              <a:off x="7896605" y="4227099"/>
              <a:ext cx="1368933" cy="23241"/>
              <a:chOff x="7896605" y="4227099"/>
              <a:chExt cx="1368933" cy="23241"/>
            </a:xfrm>
            <a:grpFill/>
          </p:grpSpPr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C8A322E2-F6A5-4942-825E-35828E2C470C}"/>
                  </a:ext>
                </a:extLst>
              </p:cNvPr>
              <p:cNvSpPr/>
              <p:nvPr/>
            </p:nvSpPr>
            <p:spPr>
              <a:xfrm>
                <a:off x="7896605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8" y="23241"/>
                      <a:pt x="11621" y="23241"/>
                    </a:cubicBezTo>
                    <a:cubicBezTo>
                      <a:pt x="5203" y="23241"/>
                      <a:pt x="0" y="18039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5FCC56BB-7E9A-4DC4-B7FF-BD04B081D28E}"/>
                  </a:ext>
                </a:extLst>
              </p:cNvPr>
              <p:cNvSpPr/>
              <p:nvPr/>
            </p:nvSpPr>
            <p:spPr>
              <a:xfrm>
                <a:off x="8064816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9" y="23241"/>
                      <a:pt x="11621" y="23241"/>
                    </a:cubicBezTo>
                    <a:cubicBezTo>
                      <a:pt x="5203" y="23241"/>
                      <a:pt x="1" y="18039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0B228C0-8252-458E-B3F0-AF8D0512965C}"/>
                  </a:ext>
                </a:extLst>
              </p:cNvPr>
              <p:cNvSpPr/>
              <p:nvPr/>
            </p:nvSpPr>
            <p:spPr>
              <a:xfrm>
                <a:off x="8233028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8" y="23241"/>
                      <a:pt x="11621" y="23241"/>
                    </a:cubicBezTo>
                    <a:cubicBezTo>
                      <a:pt x="5203" y="23241"/>
                      <a:pt x="0" y="18039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172058D4-5E4B-434A-86F0-385670EBE180}"/>
                  </a:ext>
                </a:extLst>
              </p:cNvPr>
              <p:cNvSpPr/>
              <p:nvPr/>
            </p:nvSpPr>
            <p:spPr>
              <a:xfrm>
                <a:off x="8401240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9" y="23241"/>
                      <a:pt x="11621" y="23241"/>
                    </a:cubicBezTo>
                    <a:cubicBezTo>
                      <a:pt x="5203" y="23241"/>
                      <a:pt x="1" y="18039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4187035E-9022-4F46-ADB7-7172A13585F5}"/>
                  </a:ext>
                </a:extLst>
              </p:cNvPr>
              <p:cNvSpPr/>
              <p:nvPr/>
            </p:nvSpPr>
            <p:spPr>
              <a:xfrm>
                <a:off x="8569451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8" y="23241"/>
                      <a:pt x="11621" y="23241"/>
                    </a:cubicBezTo>
                    <a:cubicBezTo>
                      <a:pt x="5203" y="23241"/>
                      <a:pt x="1" y="18039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8096A492-4499-4275-80A1-9C41AFC1AD8A}"/>
                  </a:ext>
                </a:extLst>
              </p:cNvPr>
              <p:cNvSpPr/>
              <p:nvPr/>
            </p:nvSpPr>
            <p:spPr>
              <a:xfrm>
                <a:off x="8737663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9" y="23241"/>
                      <a:pt x="11621" y="23241"/>
                    </a:cubicBezTo>
                    <a:cubicBezTo>
                      <a:pt x="5203" y="23241"/>
                      <a:pt x="1" y="18039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21DDC20B-9A9A-4706-AE87-F5B15B3318FF}"/>
                  </a:ext>
                </a:extLst>
              </p:cNvPr>
              <p:cNvSpPr/>
              <p:nvPr/>
            </p:nvSpPr>
            <p:spPr>
              <a:xfrm>
                <a:off x="8905874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0 w 23241"/>
                  <a:gd name="connsiteY1" fmla="*/ 23241 h 23241"/>
                  <a:gd name="connsiteX2" fmla="*/ 0 w 23241"/>
                  <a:gd name="connsiteY2" fmla="*/ 11621 h 23241"/>
                  <a:gd name="connsiteX3" fmla="*/ 11620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02"/>
                      <a:pt x="18002" y="23241"/>
                      <a:pt x="11620" y="23241"/>
                    </a:cubicBezTo>
                    <a:cubicBezTo>
                      <a:pt x="5239" y="23241"/>
                      <a:pt x="0" y="18002"/>
                      <a:pt x="0" y="11621"/>
                    </a:cubicBezTo>
                    <a:cubicBezTo>
                      <a:pt x="0" y="5239"/>
                      <a:pt x="5239" y="0"/>
                      <a:pt x="11620" y="0"/>
                    </a:cubicBezTo>
                    <a:cubicBezTo>
                      <a:pt x="18098" y="0"/>
                      <a:pt x="23241" y="514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657B3C1-C793-47EF-BD02-C32683296567}"/>
                  </a:ext>
                </a:extLst>
              </p:cNvPr>
              <p:cNvSpPr/>
              <p:nvPr/>
            </p:nvSpPr>
            <p:spPr>
              <a:xfrm>
                <a:off x="9074086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8" y="23241"/>
                      <a:pt x="11621" y="23241"/>
                    </a:cubicBezTo>
                    <a:cubicBezTo>
                      <a:pt x="5203" y="23241"/>
                      <a:pt x="0" y="18039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5B9A5865-C6B1-478A-906D-5ADF948864CC}"/>
                  </a:ext>
                </a:extLst>
              </p:cNvPr>
              <p:cNvSpPr/>
              <p:nvPr/>
            </p:nvSpPr>
            <p:spPr>
              <a:xfrm>
                <a:off x="9242297" y="4227099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9"/>
                      <a:pt x="18039" y="23241"/>
                      <a:pt x="11621" y="23241"/>
                    </a:cubicBezTo>
                    <a:cubicBezTo>
                      <a:pt x="5203" y="23241"/>
                      <a:pt x="1" y="18039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3" name="Graphic 3">
              <a:extLst>
                <a:ext uri="{FF2B5EF4-FFF2-40B4-BE49-F238E27FC236}">
                  <a16:creationId xmlns:a16="http://schemas.microsoft.com/office/drawing/2014/main" id="{559A7F9F-45A8-41F0-8519-4FBD7368801D}"/>
                </a:ext>
              </a:extLst>
            </p:cNvPr>
            <p:cNvGrpSpPr/>
            <p:nvPr/>
          </p:nvGrpSpPr>
          <p:grpSpPr>
            <a:xfrm>
              <a:off x="7896605" y="4340161"/>
              <a:ext cx="1368933" cy="23241"/>
              <a:chOff x="7896605" y="4340161"/>
              <a:chExt cx="1368933" cy="23241"/>
            </a:xfrm>
            <a:grpFill/>
          </p:grpSpPr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73349068-D4A7-4227-8F35-1E8675393991}"/>
                  </a:ext>
                </a:extLst>
              </p:cNvPr>
              <p:cNvSpPr/>
              <p:nvPr/>
            </p:nvSpPr>
            <p:spPr>
              <a:xfrm>
                <a:off x="7896605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840D1F52-7AAE-4D14-B083-3BB6550141EA}"/>
                  </a:ext>
                </a:extLst>
              </p:cNvPr>
              <p:cNvSpPr/>
              <p:nvPr/>
            </p:nvSpPr>
            <p:spPr>
              <a:xfrm>
                <a:off x="8064816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AAD47E72-D0F2-41C3-9E4A-62266ECDE158}"/>
                  </a:ext>
                </a:extLst>
              </p:cNvPr>
              <p:cNvSpPr/>
              <p:nvPr/>
            </p:nvSpPr>
            <p:spPr>
              <a:xfrm>
                <a:off x="8233028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82E8713-8EC2-459B-856E-26AAD3C58EB4}"/>
                  </a:ext>
                </a:extLst>
              </p:cNvPr>
              <p:cNvSpPr/>
              <p:nvPr/>
            </p:nvSpPr>
            <p:spPr>
              <a:xfrm>
                <a:off x="8401240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74CB3667-7D0C-4844-95B4-604F9C59D593}"/>
                  </a:ext>
                </a:extLst>
              </p:cNvPr>
              <p:cNvSpPr/>
              <p:nvPr/>
            </p:nvSpPr>
            <p:spPr>
              <a:xfrm>
                <a:off x="8569451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C644F9D6-4CA1-472F-B65F-B321D7BA0AEA}"/>
                  </a:ext>
                </a:extLst>
              </p:cNvPr>
              <p:cNvSpPr/>
              <p:nvPr/>
            </p:nvSpPr>
            <p:spPr>
              <a:xfrm>
                <a:off x="8737663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371CDEDA-55AD-462B-A7A9-FAB226A4B946}"/>
                  </a:ext>
                </a:extLst>
              </p:cNvPr>
              <p:cNvSpPr/>
              <p:nvPr/>
            </p:nvSpPr>
            <p:spPr>
              <a:xfrm>
                <a:off x="8905874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0 w 23241"/>
                  <a:gd name="connsiteY1" fmla="*/ 23241 h 23241"/>
                  <a:gd name="connsiteX2" fmla="*/ 0 w 23241"/>
                  <a:gd name="connsiteY2" fmla="*/ 11621 h 23241"/>
                  <a:gd name="connsiteX3" fmla="*/ 11620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02"/>
                      <a:pt x="18002" y="23241"/>
                      <a:pt x="11620" y="23241"/>
                    </a:cubicBezTo>
                    <a:cubicBezTo>
                      <a:pt x="5239" y="23241"/>
                      <a:pt x="0" y="18002"/>
                      <a:pt x="0" y="11621"/>
                    </a:cubicBezTo>
                    <a:cubicBezTo>
                      <a:pt x="0" y="5239"/>
                      <a:pt x="5239" y="0"/>
                      <a:pt x="11620" y="0"/>
                    </a:cubicBezTo>
                    <a:cubicBezTo>
                      <a:pt x="18098" y="0"/>
                      <a:pt x="23241" y="5144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1ADBDB2-F071-40F0-80F5-A8E8616E1589}"/>
                  </a:ext>
                </a:extLst>
              </p:cNvPr>
              <p:cNvSpPr/>
              <p:nvPr/>
            </p:nvSpPr>
            <p:spPr>
              <a:xfrm>
                <a:off x="9074086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BA5FAAE5-2637-405C-813A-CF6D22F0304D}"/>
                  </a:ext>
                </a:extLst>
              </p:cNvPr>
              <p:cNvSpPr/>
              <p:nvPr/>
            </p:nvSpPr>
            <p:spPr>
              <a:xfrm>
                <a:off x="9242297" y="4340161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4" name="Graphic 3">
              <a:extLst>
                <a:ext uri="{FF2B5EF4-FFF2-40B4-BE49-F238E27FC236}">
                  <a16:creationId xmlns:a16="http://schemas.microsoft.com/office/drawing/2014/main" id="{6E659182-58E5-4002-810A-9351EE927423}"/>
                </a:ext>
              </a:extLst>
            </p:cNvPr>
            <p:cNvGrpSpPr/>
            <p:nvPr/>
          </p:nvGrpSpPr>
          <p:grpSpPr>
            <a:xfrm>
              <a:off x="7896605" y="4453222"/>
              <a:ext cx="1368933" cy="23241"/>
              <a:chOff x="7896605" y="4453222"/>
              <a:chExt cx="1368933" cy="23241"/>
            </a:xfrm>
            <a:grpFill/>
          </p:grpSpPr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4D74B087-269C-4B91-B35F-C8FC5D594430}"/>
                  </a:ext>
                </a:extLst>
              </p:cNvPr>
              <p:cNvSpPr/>
              <p:nvPr/>
            </p:nvSpPr>
            <p:spPr>
              <a:xfrm>
                <a:off x="7896605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C7F6D03C-C121-4A53-9279-DE8BA9F1D85D}"/>
                  </a:ext>
                </a:extLst>
              </p:cNvPr>
              <p:cNvSpPr/>
              <p:nvPr/>
            </p:nvSpPr>
            <p:spPr>
              <a:xfrm>
                <a:off x="8064816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1FDDE8A5-F3C6-4B2F-A8D1-CCAC2BE77892}"/>
                  </a:ext>
                </a:extLst>
              </p:cNvPr>
              <p:cNvSpPr/>
              <p:nvPr/>
            </p:nvSpPr>
            <p:spPr>
              <a:xfrm>
                <a:off x="8233028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EFF418E3-161C-40EC-93C1-612CA6509355}"/>
                  </a:ext>
                </a:extLst>
              </p:cNvPr>
              <p:cNvSpPr/>
              <p:nvPr/>
            </p:nvSpPr>
            <p:spPr>
              <a:xfrm>
                <a:off x="8401240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C8B490F-F0CD-4C6A-BF63-87251A102473}"/>
                  </a:ext>
                </a:extLst>
              </p:cNvPr>
              <p:cNvSpPr/>
              <p:nvPr/>
            </p:nvSpPr>
            <p:spPr>
              <a:xfrm>
                <a:off x="8569451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5D79C364-2C03-4D15-B4DE-E60DB0E8CB9C}"/>
                  </a:ext>
                </a:extLst>
              </p:cNvPr>
              <p:cNvSpPr/>
              <p:nvPr/>
            </p:nvSpPr>
            <p:spPr>
              <a:xfrm>
                <a:off x="8737663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17F5E9D8-107A-4EB4-BCDA-D01966EAD308}"/>
                  </a:ext>
                </a:extLst>
              </p:cNvPr>
              <p:cNvSpPr/>
              <p:nvPr/>
            </p:nvSpPr>
            <p:spPr>
              <a:xfrm>
                <a:off x="8905874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0 w 23241"/>
                  <a:gd name="connsiteY1" fmla="*/ 23241 h 23241"/>
                  <a:gd name="connsiteX2" fmla="*/ 0 w 23241"/>
                  <a:gd name="connsiteY2" fmla="*/ 11621 h 23241"/>
                  <a:gd name="connsiteX3" fmla="*/ 11620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02"/>
                      <a:pt x="18002" y="23241"/>
                      <a:pt x="11620" y="23241"/>
                    </a:cubicBezTo>
                    <a:cubicBezTo>
                      <a:pt x="5239" y="23241"/>
                      <a:pt x="0" y="18002"/>
                      <a:pt x="0" y="11621"/>
                    </a:cubicBezTo>
                    <a:cubicBezTo>
                      <a:pt x="0" y="5239"/>
                      <a:pt x="5239" y="0"/>
                      <a:pt x="11620" y="0"/>
                    </a:cubicBezTo>
                    <a:cubicBezTo>
                      <a:pt x="18098" y="0"/>
                      <a:pt x="23241" y="5144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3FDB6E28-F13D-4172-B831-01E4D18DF956}"/>
                  </a:ext>
                </a:extLst>
              </p:cNvPr>
              <p:cNvSpPr/>
              <p:nvPr/>
            </p:nvSpPr>
            <p:spPr>
              <a:xfrm>
                <a:off x="9074086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0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1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B0741343-4F1C-49CF-8BEE-882E50932B05}"/>
                  </a:ext>
                </a:extLst>
              </p:cNvPr>
              <p:cNvSpPr/>
              <p:nvPr/>
            </p:nvSpPr>
            <p:spPr>
              <a:xfrm>
                <a:off x="9242297" y="4453222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1 w 23241"/>
                  <a:gd name="connsiteY1" fmla="*/ 23241 h 23241"/>
                  <a:gd name="connsiteX2" fmla="*/ 1 w 23241"/>
                  <a:gd name="connsiteY2" fmla="*/ 11621 h 23241"/>
                  <a:gd name="connsiteX3" fmla="*/ 11621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1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5" name="Graphic 3">
              <a:extLst>
                <a:ext uri="{FF2B5EF4-FFF2-40B4-BE49-F238E27FC236}">
                  <a16:creationId xmlns:a16="http://schemas.microsoft.com/office/drawing/2014/main" id="{7BEE47E0-5219-49FD-8259-17E7D8692E68}"/>
                </a:ext>
              </a:extLst>
            </p:cNvPr>
            <p:cNvGrpSpPr/>
            <p:nvPr/>
          </p:nvGrpSpPr>
          <p:grpSpPr>
            <a:xfrm>
              <a:off x="7896605" y="4566284"/>
              <a:ext cx="1368933" cy="23241"/>
              <a:chOff x="7896605" y="4566284"/>
              <a:chExt cx="1368933" cy="23241"/>
            </a:xfrm>
            <a:grpFill/>
          </p:grpSpPr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97483796-2CA5-4179-8319-E8992A8AC010}"/>
                  </a:ext>
                </a:extLst>
              </p:cNvPr>
              <p:cNvSpPr/>
              <p:nvPr/>
            </p:nvSpPr>
            <p:spPr>
              <a:xfrm>
                <a:off x="7896605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0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0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AF3C9728-4464-4E8E-9011-9168F0F88880}"/>
                  </a:ext>
                </a:extLst>
              </p:cNvPr>
              <p:cNvSpPr/>
              <p:nvPr/>
            </p:nvSpPr>
            <p:spPr>
              <a:xfrm>
                <a:off x="8064816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672836B9-68F0-4ACC-8AB7-1E13400C3539}"/>
                  </a:ext>
                </a:extLst>
              </p:cNvPr>
              <p:cNvSpPr/>
              <p:nvPr/>
            </p:nvSpPr>
            <p:spPr>
              <a:xfrm>
                <a:off x="8233028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0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0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FFFD109B-2C5C-446F-819E-268C0528E6D4}"/>
                  </a:ext>
                </a:extLst>
              </p:cNvPr>
              <p:cNvSpPr/>
              <p:nvPr/>
            </p:nvSpPr>
            <p:spPr>
              <a:xfrm>
                <a:off x="8401240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B657FCDE-5B1C-4222-B163-4A5AE3DB77A1}"/>
                  </a:ext>
                </a:extLst>
              </p:cNvPr>
              <p:cNvSpPr/>
              <p:nvPr/>
            </p:nvSpPr>
            <p:spPr>
              <a:xfrm>
                <a:off x="8569451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1194AC08-1F04-44BB-9049-5D35A933A819}"/>
                  </a:ext>
                </a:extLst>
              </p:cNvPr>
              <p:cNvSpPr/>
              <p:nvPr/>
            </p:nvSpPr>
            <p:spPr>
              <a:xfrm>
                <a:off x="8737663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135BFF9E-C620-4DFF-AA16-1C878359895B}"/>
                  </a:ext>
                </a:extLst>
              </p:cNvPr>
              <p:cNvSpPr/>
              <p:nvPr/>
            </p:nvSpPr>
            <p:spPr>
              <a:xfrm>
                <a:off x="8905874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0 w 23241"/>
                  <a:gd name="connsiteY1" fmla="*/ 23241 h 23241"/>
                  <a:gd name="connsiteX2" fmla="*/ 0 w 23241"/>
                  <a:gd name="connsiteY2" fmla="*/ 11621 h 23241"/>
                  <a:gd name="connsiteX3" fmla="*/ 11620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02"/>
                      <a:pt x="18002" y="23241"/>
                      <a:pt x="11620" y="23241"/>
                    </a:cubicBezTo>
                    <a:cubicBezTo>
                      <a:pt x="5239" y="23241"/>
                      <a:pt x="0" y="18002"/>
                      <a:pt x="0" y="11621"/>
                    </a:cubicBezTo>
                    <a:cubicBezTo>
                      <a:pt x="0" y="5239"/>
                      <a:pt x="5239" y="0"/>
                      <a:pt x="11620" y="0"/>
                    </a:cubicBezTo>
                    <a:cubicBezTo>
                      <a:pt x="18098" y="0"/>
                      <a:pt x="23241" y="5239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A94FB212-BBB7-47BF-99AD-3139F8DC4B87}"/>
                  </a:ext>
                </a:extLst>
              </p:cNvPr>
              <p:cNvSpPr/>
              <p:nvPr/>
            </p:nvSpPr>
            <p:spPr>
              <a:xfrm>
                <a:off x="9074086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0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0"/>
                    </a:cubicBezTo>
                    <a:cubicBezTo>
                      <a:pt x="0" y="5203"/>
                      <a:pt x="5203" y="0"/>
                      <a:pt x="11621" y="0"/>
                    </a:cubicBezTo>
                    <a:cubicBezTo>
                      <a:pt x="18038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87C82FE2-81F9-4FF7-B67B-D4FB5C67302B}"/>
                  </a:ext>
                </a:extLst>
              </p:cNvPr>
              <p:cNvSpPr/>
              <p:nvPr/>
            </p:nvSpPr>
            <p:spPr>
              <a:xfrm>
                <a:off x="9242297" y="4566284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3"/>
                      <a:pt x="5203" y="0"/>
                      <a:pt x="11621" y="0"/>
                    </a:cubicBezTo>
                    <a:cubicBezTo>
                      <a:pt x="18039" y="0"/>
                      <a:pt x="23241" y="5203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6" name="Graphic 3">
              <a:extLst>
                <a:ext uri="{FF2B5EF4-FFF2-40B4-BE49-F238E27FC236}">
                  <a16:creationId xmlns:a16="http://schemas.microsoft.com/office/drawing/2014/main" id="{0D0C4E2A-7F7E-4899-8247-A5278AAEE832}"/>
                </a:ext>
              </a:extLst>
            </p:cNvPr>
            <p:cNvGrpSpPr/>
            <p:nvPr/>
          </p:nvGrpSpPr>
          <p:grpSpPr>
            <a:xfrm>
              <a:off x="7896605" y="4679346"/>
              <a:ext cx="1368933" cy="23241"/>
              <a:chOff x="7896605" y="4679346"/>
              <a:chExt cx="1368933" cy="23241"/>
            </a:xfrm>
            <a:grpFill/>
          </p:grpSpPr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696FC753-75A3-4738-BF2D-D9AD46F9D8A0}"/>
                  </a:ext>
                </a:extLst>
              </p:cNvPr>
              <p:cNvSpPr/>
              <p:nvPr/>
            </p:nvSpPr>
            <p:spPr>
              <a:xfrm>
                <a:off x="7896605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0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0"/>
                    </a:cubicBezTo>
                    <a:cubicBezTo>
                      <a:pt x="0" y="5202"/>
                      <a:pt x="5203" y="0"/>
                      <a:pt x="11621" y="0"/>
                    </a:cubicBezTo>
                    <a:cubicBezTo>
                      <a:pt x="18038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8E759351-1456-4E83-A6DD-EEA986523124}"/>
                  </a:ext>
                </a:extLst>
              </p:cNvPr>
              <p:cNvSpPr/>
              <p:nvPr/>
            </p:nvSpPr>
            <p:spPr>
              <a:xfrm>
                <a:off x="8064816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2"/>
                      <a:pt x="5203" y="0"/>
                      <a:pt x="11621" y="0"/>
                    </a:cubicBezTo>
                    <a:cubicBezTo>
                      <a:pt x="18039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F1CC590-28C9-44F5-88D7-04A99DF1E516}"/>
                  </a:ext>
                </a:extLst>
              </p:cNvPr>
              <p:cNvSpPr/>
              <p:nvPr/>
            </p:nvSpPr>
            <p:spPr>
              <a:xfrm>
                <a:off x="8233028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0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0"/>
                    </a:cubicBezTo>
                    <a:cubicBezTo>
                      <a:pt x="0" y="5202"/>
                      <a:pt x="5203" y="0"/>
                      <a:pt x="11621" y="0"/>
                    </a:cubicBezTo>
                    <a:cubicBezTo>
                      <a:pt x="18038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E4FF022F-6931-49E2-B301-6A9E183D5E4B}"/>
                  </a:ext>
                </a:extLst>
              </p:cNvPr>
              <p:cNvSpPr/>
              <p:nvPr/>
            </p:nvSpPr>
            <p:spPr>
              <a:xfrm>
                <a:off x="8401240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2"/>
                      <a:pt x="5203" y="0"/>
                      <a:pt x="11621" y="0"/>
                    </a:cubicBezTo>
                    <a:cubicBezTo>
                      <a:pt x="18039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4B0EA0C5-D3D6-4C69-83E8-5F8550B90873}"/>
                  </a:ext>
                </a:extLst>
              </p:cNvPr>
              <p:cNvSpPr/>
              <p:nvPr/>
            </p:nvSpPr>
            <p:spPr>
              <a:xfrm>
                <a:off x="8569451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2"/>
                      <a:pt x="5203" y="0"/>
                      <a:pt x="11621" y="0"/>
                    </a:cubicBezTo>
                    <a:cubicBezTo>
                      <a:pt x="18038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EA3F667C-2DD1-420A-8DF0-ED8F7780FE8F}"/>
                  </a:ext>
                </a:extLst>
              </p:cNvPr>
              <p:cNvSpPr/>
              <p:nvPr/>
            </p:nvSpPr>
            <p:spPr>
              <a:xfrm>
                <a:off x="8737663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2"/>
                      <a:pt x="5203" y="0"/>
                      <a:pt x="11621" y="0"/>
                    </a:cubicBezTo>
                    <a:cubicBezTo>
                      <a:pt x="18039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125D7147-328B-4CA1-B5DD-9F0ECD776D96}"/>
                  </a:ext>
                </a:extLst>
              </p:cNvPr>
              <p:cNvSpPr/>
              <p:nvPr/>
            </p:nvSpPr>
            <p:spPr>
              <a:xfrm>
                <a:off x="8905874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1 h 23241"/>
                  <a:gd name="connsiteX1" fmla="*/ 11620 w 23241"/>
                  <a:gd name="connsiteY1" fmla="*/ 23241 h 23241"/>
                  <a:gd name="connsiteX2" fmla="*/ 0 w 23241"/>
                  <a:gd name="connsiteY2" fmla="*/ 11621 h 23241"/>
                  <a:gd name="connsiteX3" fmla="*/ 11620 w 23241"/>
                  <a:gd name="connsiteY3" fmla="*/ 0 h 23241"/>
                  <a:gd name="connsiteX4" fmla="*/ 23241 w 23241"/>
                  <a:gd name="connsiteY4" fmla="*/ 11621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1"/>
                    </a:moveTo>
                    <a:cubicBezTo>
                      <a:pt x="23241" y="18002"/>
                      <a:pt x="18002" y="23241"/>
                      <a:pt x="11620" y="23241"/>
                    </a:cubicBezTo>
                    <a:cubicBezTo>
                      <a:pt x="5239" y="23241"/>
                      <a:pt x="0" y="18002"/>
                      <a:pt x="0" y="11621"/>
                    </a:cubicBezTo>
                    <a:cubicBezTo>
                      <a:pt x="0" y="5239"/>
                      <a:pt x="5239" y="0"/>
                      <a:pt x="11620" y="0"/>
                    </a:cubicBezTo>
                    <a:cubicBezTo>
                      <a:pt x="18098" y="0"/>
                      <a:pt x="23241" y="5239"/>
                      <a:pt x="23241" y="11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AF750236-FB16-4A02-AEC3-8B2A8505C576}"/>
                  </a:ext>
                </a:extLst>
              </p:cNvPr>
              <p:cNvSpPr/>
              <p:nvPr/>
            </p:nvSpPr>
            <p:spPr>
              <a:xfrm>
                <a:off x="9074086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0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8" y="23241"/>
                      <a:pt x="11621" y="23241"/>
                    </a:cubicBezTo>
                    <a:cubicBezTo>
                      <a:pt x="5203" y="23241"/>
                      <a:pt x="0" y="18038"/>
                      <a:pt x="0" y="11620"/>
                    </a:cubicBezTo>
                    <a:cubicBezTo>
                      <a:pt x="0" y="5202"/>
                      <a:pt x="5203" y="0"/>
                      <a:pt x="11621" y="0"/>
                    </a:cubicBezTo>
                    <a:cubicBezTo>
                      <a:pt x="18038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FB13E436-6AEA-4E75-A398-692E81565BBF}"/>
                  </a:ext>
                </a:extLst>
              </p:cNvPr>
              <p:cNvSpPr/>
              <p:nvPr/>
            </p:nvSpPr>
            <p:spPr>
              <a:xfrm>
                <a:off x="9242297" y="4679346"/>
                <a:ext cx="23241" cy="23241"/>
              </a:xfrm>
              <a:custGeom>
                <a:avLst/>
                <a:gdLst>
                  <a:gd name="connsiteX0" fmla="*/ 23241 w 23241"/>
                  <a:gd name="connsiteY0" fmla="*/ 11620 h 23241"/>
                  <a:gd name="connsiteX1" fmla="*/ 11621 w 23241"/>
                  <a:gd name="connsiteY1" fmla="*/ 23241 h 23241"/>
                  <a:gd name="connsiteX2" fmla="*/ 1 w 23241"/>
                  <a:gd name="connsiteY2" fmla="*/ 11620 h 23241"/>
                  <a:gd name="connsiteX3" fmla="*/ 11621 w 23241"/>
                  <a:gd name="connsiteY3" fmla="*/ 0 h 23241"/>
                  <a:gd name="connsiteX4" fmla="*/ 23241 w 23241"/>
                  <a:gd name="connsiteY4" fmla="*/ 11620 h 2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" h="23241">
                    <a:moveTo>
                      <a:pt x="23241" y="11620"/>
                    </a:moveTo>
                    <a:cubicBezTo>
                      <a:pt x="23241" y="18038"/>
                      <a:pt x="18039" y="23241"/>
                      <a:pt x="11621" y="23241"/>
                    </a:cubicBezTo>
                    <a:cubicBezTo>
                      <a:pt x="5203" y="23241"/>
                      <a:pt x="1" y="18038"/>
                      <a:pt x="1" y="11620"/>
                    </a:cubicBezTo>
                    <a:cubicBezTo>
                      <a:pt x="1" y="5202"/>
                      <a:pt x="5203" y="0"/>
                      <a:pt x="11621" y="0"/>
                    </a:cubicBezTo>
                    <a:cubicBezTo>
                      <a:pt x="18039" y="0"/>
                      <a:pt x="23241" y="5202"/>
                      <a:pt x="23241" y="11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746A912E-95D2-42C5-A6FD-AA2B44AC963B}"/>
              </a:ext>
            </a:extLst>
          </p:cNvPr>
          <p:cNvGrpSpPr/>
          <p:nvPr userDrawn="1"/>
        </p:nvGrpSpPr>
        <p:grpSpPr>
          <a:xfrm rot="10800000">
            <a:off x="8321854" y="4099778"/>
            <a:ext cx="2871926" cy="548762"/>
            <a:chOff x="1474216" y="3084029"/>
            <a:chExt cx="3844860" cy="734666"/>
          </a:xfrm>
        </p:grpSpPr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328BED70-4A62-42B6-B892-4AFF03A395D7}"/>
                </a:ext>
              </a:extLst>
            </p:cNvPr>
            <p:cNvSpPr/>
            <p:nvPr/>
          </p:nvSpPr>
          <p:spPr>
            <a:xfrm>
              <a:off x="1474216" y="3084029"/>
              <a:ext cx="470249" cy="734666"/>
            </a:xfrm>
            <a:custGeom>
              <a:avLst/>
              <a:gdLst>
                <a:gd name="connsiteX0" fmla="*/ 67437 w 308133"/>
                <a:gd name="connsiteY0" fmla="*/ 0 h 481393"/>
                <a:gd name="connsiteX1" fmla="*/ 0 w 308133"/>
                <a:gd name="connsiteY1" fmla="*/ 67437 h 481393"/>
                <a:gd name="connsiteX2" fmla="*/ 173355 w 308133"/>
                <a:gd name="connsiteY2" fmla="*/ 240697 h 481393"/>
                <a:gd name="connsiteX3" fmla="*/ 0 w 308133"/>
                <a:gd name="connsiteY3" fmla="*/ 414052 h 481393"/>
                <a:gd name="connsiteX4" fmla="*/ 67437 w 308133"/>
                <a:gd name="connsiteY4" fmla="*/ 481394 h 481393"/>
                <a:gd name="connsiteX5" fmla="*/ 308134 w 308133"/>
                <a:gd name="connsiteY5" fmla="*/ 24069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33" h="481393">
                  <a:moveTo>
                    <a:pt x="67437" y="0"/>
                  </a:moveTo>
                  <a:lnTo>
                    <a:pt x="0" y="67437"/>
                  </a:lnTo>
                  <a:lnTo>
                    <a:pt x="173355" y="240697"/>
                  </a:lnTo>
                  <a:lnTo>
                    <a:pt x="0" y="414052"/>
                  </a:lnTo>
                  <a:lnTo>
                    <a:pt x="67437" y="481394"/>
                  </a:lnTo>
                  <a:lnTo>
                    <a:pt x="308134" y="24069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5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D9FB123E-9E21-43B4-B672-F6A4CB697C3C}"/>
                </a:ext>
              </a:extLst>
            </p:cNvPr>
            <p:cNvSpPr/>
            <p:nvPr/>
          </p:nvSpPr>
          <p:spPr>
            <a:xfrm>
              <a:off x="1685139" y="3084029"/>
              <a:ext cx="470249" cy="734666"/>
            </a:xfrm>
            <a:custGeom>
              <a:avLst/>
              <a:gdLst>
                <a:gd name="connsiteX0" fmla="*/ 173355 w 308133"/>
                <a:gd name="connsiteY0" fmla="*/ 240697 h 481393"/>
                <a:gd name="connsiteX1" fmla="*/ 0 w 308133"/>
                <a:gd name="connsiteY1" fmla="*/ 414052 h 481393"/>
                <a:gd name="connsiteX2" fmla="*/ 67437 w 308133"/>
                <a:gd name="connsiteY2" fmla="*/ 481394 h 481393"/>
                <a:gd name="connsiteX3" fmla="*/ 308134 w 308133"/>
                <a:gd name="connsiteY3" fmla="*/ 240697 h 481393"/>
                <a:gd name="connsiteX4" fmla="*/ 67437 w 308133"/>
                <a:gd name="connsiteY4" fmla="*/ 0 h 481393"/>
                <a:gd name="connsiteX5" fmla="*/ 0 w 308133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33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437" y="481394"/>
                  </a:lnTo>
                  <a:lnTo>
                    <a:pt x="308134" y="240697"/>
                  </a:lnTo>
                  <a:lnTo>
                    <a:pt x="67437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5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B427CF89-EFCF-4B00-972C-90FA7210D296}"/>
                </a:ext>
              </a:extLst>
            </p:cNvPr>
            <p:cNvSpPr/>
            <p:nvPr/>
          </p:nvSpPr>
          <p:spPr>
            <a:xfrm>
              <a:off x="1896061" y="3084029"/>
              <a:ext cx="470249" cy="734666"/>
            </a:xfrm>
            <a:custGeom>
              <a:avLst/>
              <a:gdLst>
                <a:gd name="connsiteX0" fmla="*/ 173355 w 308133"/>
                <a:gd name="connsiteY0" fmla="*/ 240697 h 481393"/>
                <a:gd name="connsiteX1" fmla="*/ 0 w 308133"/>
                <a:gd name="connsiteY1" fmla="*/ 414052 h 481393"/>
                <a:gd name="connsiteX2" fmla="*/ 67437 w 308133"/>
                <a:gd name="connsiteY2" fmla="*/ 481394 h 481393"/>
                <a:gd name="connsiteX3" fmla="*/ 308134 w 308133"/>
                <a:gd name="connsiteY3" fmla="*/ 240697 h 481393"/>
                <a:gd name="connsiteX4" fmla="*/ 67437 w 308133"/>
                <a:gd name="connsiteY4" fmla="*/ 0 h 481393"/>
                <a:gd name="connsiteX5" fmla="*/ 0 w 308133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33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437" y="481394"/>
                  </a:lnTo>
                  <a:lnTo>
                    <a:pt x="308134" y="240697"/>
                  </a:lnTo>
                  <a:lnTo>
                    <a:pt x="67437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5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5106EB5A-9C10-4D53-BEC7-3F46AECBD2FA}"/>
                </a:ext>
              </a:extLst>
            </p:cNvPr>
            <p:cNvSpPr/>
            <p:nvPr/>
          </p:nvSpPr>
          <p:spPr>
            <a:xfrm>
              <a:off x="2106982" y="3084029"/>
              <a:ext cx="470249" cy="734666"/>
            </a:xfrm>
            <a:custGeom>
              <a:avLst/>
              <a:gdLst>
                <a:gd name="connsiteX0" fmla="*/ 173355 w 308133"/>
                <a:gd name="connsiteY0" fmla="*/ 240697 h 481393"/>
                <a:gd name="connsiteX1" fmla="*/ 0 w 308133"/>
                <a:gd name="connsiteY1" fmla="*/ 414052 h 481393"/>
                <a:gd name="connsiteX2" fmla="*/ 67437 w 308133"/>
                <a:gd name="connsiteY2" fmla="*/ 481394 h 481393"/>
                <a:gd name="connsiteX3" fmla="*/ 308134 w 308133"/>
                <a:gd name="connsiteY3" fmla="*/ 240697 h 481393"/>
                <a:gd name="connsiteX4" fmla="*/ 67437 w 308133"/>
                <a:gd name="connsiteY4" fmla="*/ 0 h 481393"/>
                <a:gd name="connsiteX5" fmla="*/ 0 w 308133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33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437" y="481394"/>
                  </a:lnTo>
                  <a:lnTo>
                    <a:pt x="308134" y="240697"/>
                  </a:lnTo>
                  <a:lnTo>
                    <a:pt x="67437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5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87301DE4-6B26-4478-B9F1-05D04DDA1939}"/>
                </a:ext>
              </a:extLst>
            </p:cNvPr>
            <p:cNvSpPr/>
            <p:nvPr/>
          </p:nvSpPr>
          <p:spPr>
            <a:xfrm>
              <a:off x="2317905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437 w 308038"/>
                <a:gd name="connsiteY2" fmla="*/ 481394 h 481393"/>
                <a:gd name="connsiteX3" fmla="*/ 308039 w 308038"/>
                <a:gd name="connsiteY3" fmla="*/ 240697 h 481393"/>
                <a:gd name="connsiteX4" fmla="*/ 67437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437" y="481394"/>
                  </a:lnTo>
                  <a:lnTo>
                    <a:pt x="308039" y="240697"/>
                  </a:lnTo>
                  <a:lnTo>
                    <a:pt x="67437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5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E97CD571-6ADB-4016-AA88-DFECE5CBDB64}"/>
                </a:ext>
              </a:extLst>
            </p:cNvPr>
            <p:cNvSpPr/>
            <p:nvPr/>
          </p:nvSpPr>
          <p:spPr>
            <a:xfrm>
              <a:off x="2528828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437 w 308038"/>
                <a:gd name="connsiteY2" fmla="*/ 481394 h 481393"/>
                <a:gd name="connsiteX3" fmla="*/ 308038 w 308038"/>
                <a:gd name="connsiteY3" fmla="*/ 240697 h 481393"/>
                <a:gd name="connsiteX4" fmla="*/ 67437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437" y="481394"/>
                  </a:lnTo>
                  <a:lnTo>
                    <a:pt x="308038" y="240697"/>
                  </a:lnTo>
                  <a:lnTo>
                    <a:pt x="67437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4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978FF930-087D-42B7-91DE-B78F3EF371D9}"/>
                </a:ext>
              </a:extLst>
            </p:cNvPr>
            <p:cNvSpPr/>
            <p:nvPr/>
          </p:nvSpPr>
          <p:spPr>
            <a:xfrm>
              <a:off x="2739750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9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9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64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419D43E5-DBD6-4D17-A280-F7148044D40B}"/>
                </a:ext>
              </a:extLst>
            </p:cNvPr>
            <p:cNvSpPr/>
            <p:nvPr/>
          </p:nvSpPr>
          <p:spPr>
            <a:xfrm>
              <a:off x="2950671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9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9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6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AF97A26F-F2B1-492F-BEA3-F10F7D1B3875}"/>
                </a:ext>
              </a:extLst>
            </p:cNvPr>
            <p:cNvSpPr/>
            <p:nvPr/>
          </p:nvSpPr>
          <p:spPr>
            <a:xfrm>
              <a:off x="3161594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8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8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1BCF8A8-A82A-4FBC-B7F8-9394C17B7C42}"/>
                </a:ext>
              </a:extLst>
            </p:cNvPr>
            <p:cNvSpPr/>
            <p:nvPr/>
          </p:nvSpPr>
          <p:spPr>
            <a:xfrm>
              <a:off x="3372516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9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9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33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B68C7B33-D3E2-4AD7-A387-B296DC858B5C}"/>
                </a:ext>
              </a:extLst>
            </p:cNvPr>
            <p:cNvSpPr/>
            <p:nvPr/>
          </p:nvSpPr>
          <p:spPr>
            <a:xfrm>
              <a:off x="3583439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8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8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73FB40C-D41C-44F0-A814-E3532D87AF97}"/>
                </a:ext>
              </a:extLst>
            </p:cNvPr>
            <p:cNvSpPr/>
            <p:nvPr/>
          </p:nvSpPr>
          <p:spPr>
            <a:xfrm>
              <a:off x="3794360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8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8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929732C4-42DC-43D8-8EB6-7C2289969936}"/>
                </a:ext>
              </a:extLst>
            </p:cNvPr>
            <p:cNvSpPr/>
            <p:nvPr/>
          </p:nvSpPr>
          <p:spPr>
            <a:xfrm>
              <a:off x="4005283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9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9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17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4C68D138-891A-42E0-AF4F-90FC79FF5991}"/>
                </a:ext>
              </a:extLst>
            </p:cNvPr>
            <p:cNvSpPr/>
            <p:nvPr/>
          </p:nvSpPr>
          <p:spPr>
            <a:xfrm>
              <a:off x="4216205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8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8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1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59298C60-C4C7-495E-9367-0C86E391B651}"/>
                </a:ext>
              </a:extLst>
            </p:cNvPr>
            <p:cNvSpPr/>
            <p:nvPr/>
          </p:nvSpPr>
          <p:spPr>
            <a:xfrm>
              <a:off x="4427126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9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9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837B6CEA-06EC-43A5-8F69-A050D9D84D22}"/>
                </a:ext>
              </a:extLst>
            </p:cNvPr>
            <p:cNvSpPr/>
            <p:nvPr/>
          </p:nvSpPr>
          <p:spPr>
            <a:xfrm>
              <a:off x="4638049" y="3084029"/>
              <a:ext cx="470104" cy="734666"/>
            </a:xfrm>
            <a:custGeom>
              <a:avLst/>
              <a:gdLst>
                <a:gd name="connsiteX0" fmla="*/ 173355 w 308038"/>
                <a:gd name="connsiteY0" fmla="*/ 240697 h 481393"/>
                <a:gd name="connsiteX1" fmla="*/ 0 w 308038"/>
                <a:gd name="connsiteY1" fmla="*/ 414052 h 481393"/>
                <a:gd name="connsiteX2" fmla="*/ 67342 w 308038"/>
                <a:gd name="connsiteY2" fmla="*/ 481394 h 481393"/>
                <a:gd name="connsiteX3" fmla="*/ 308038 w 308038"/>
                <a:gd name="connsiteY3" fmla="*/ 240697 h 481393"/>
                <a:gd name="connsiteX4" fmla="*/ 67342 w 308038"/>
                <a:gd name="connsiteY4" fmla="*/ 0 h 481393"/>
                <a:gd name="connsiteX5" fmla="*/ 0 w 308038"/>
                <a:gd name="connsiteY5" fmla="*/ 6743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173355" y="240697"/>
                  </a:moveTo>
                  <a:lnTo>
                    <a:pt x="0" y="414052"/>
                  </a:lnTo>
                  <a:lnTo>
                    <a:pt x="67342" y="481394"/>
                  </a:lnTo>
                  <a:lnTo>
                    <a:pt x="308038" y="240697"/>
                  </a:lnTo>
                  <a:lnTo>
                    <a:pt x="67342" y="0"/>
                  </a:lnTo>
                  <a:lnTo>
                    <a:pt x="0" y="6743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83716402-215C-4365-8A94-7242B0D1BF64}"/>
                </a:ext>
              </a:extLst>
            </p:cNvPr>
            <p:cNvSpPr/>
            <p:nvPr/>
          </p:nvSpPr>
          <p:spPr>
            <a:xfrm>
              <a:off x="4848972" y="3084029"/>
              <a:ext cx="470104" cy="734666"/>
            </a:xfrm>
            <a:custGeom>
              <a:avLst/>
              <a:gdLst>
                <a:gd name="connsiteX0" fmla="*/ 67342 w 308038"/>
                <a:gd name="connsiteY0" fmla="*/ 0 h 481393"/>
                <a:gd name="connsiteX1" fmla="*/ 0 w 308038"/>
                <a:gd name="connsiteY1" fmla="*/ 67437 h 481393"/>
                <a:gd name="connsiteX2" fmla="*/ 173355 w 308038"/>
                <a:gd name="connsiteY2" fmla="*/ 240697 h 481393"/>
                <a:gd name="connsiteX3" fmla="*/ 0 w 308038"/>
                <a:gd name="connsiteY3" fmla="*/ 414052 h 481393"/>
                <a:gd name="connsiteX4" fmla="*/ 67342 w 308038"/>
                <a:gd name="connsiteY4" fmla="*/ 481394 h 481393"/>
                <a:gd name="connsiteX5" fmla="*/ 308038 w 308038"/>
                <a:gd name="connsiteY5" fmla="*/ 240697 h 4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38" h="481393">
                  <a:moveTo>
                    <a:pt x="67342" y="0"/>
                  </a:moveTo>
                  <a:lnTo>
                    <a:pt x="0" y="67437"/>
                  </a:lnTo>
                  <a:lnTo>
                    <a:pt x="173355" y="240697"/>
                  </a:lnTo>
                  <a:lnTo>
                    <a:pt x="0" y="414052"/>
                  </a:lnTo>
                  <a:lnTo>
                    <a:pt x="67342" y="481394"/>
                  </a:lnTo>
                  <a:lnTo>
                    <a:pt x="308038" y="240697"/>
                  </a:lnTo>
                  <a:close/>
                </a:path>
              </a:pathLst>
            </a:custGeom>
            <a:noFill/>
            <a:ln w="6427" cap="flat">
              <a:solidFill>
                <a:schemeClr val="bg1">
                  <a:alpha val="1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84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A726DE-938A-F85F-A1EC-9532BC68B1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5192" y="1433514"/>
            <a:ext cx="2905124" cy="2952750"/>
          </a:xfrm>
          <a:custGeom>
            <a:avLst/>
            <a:gdLst>
              <a:gd name="connsiteX0" fmla="*/ 117425 w 2905124"/>
              <a:gd name="connsiteY0" fmla="*/ 0 h 2952750"/>
              <a:gd name="connsiteX1" fmla="*/ 2787699 w 2905124"/>
              <a:gd name="connsiteY1" fmla="*/ 0 h 2952750"/>
              <a:gd name="connsiteX2" fmla="*/ 2905124 w 2905124"/>
              <a:gd name="connsiteY2" fmla="*/ 117425 h 2952750"/>
              <a:gd name="connsiteX3" fmla="*/ 2905124 w 2905124"/>
              <a:gd name="connsiteY3" fmla="*/ 2835325 h 2952750"/>
              <a:gd name="connsiteX4" fmla="*/ 2787699 w 2905124"/>
              <a:gd name="connsiteY4" fmla="*/ 2952750 h 2952750"/>
              <a:gd name="connsiteX5" fmla="*/ 117425 w 2905124"/>
              <a:gd name="connsiteY5" fmla="*/ 2952750 h 2952750"/>
              <a:gd name="connsiteX6" fmla="*/ 0 w 2905124"/>
              <a:gd name="connsiteY6" fmla="*/ 2835325 h 2952750"/>
              <a:gd name="connsiteX7" fmla="*/ 0 w 2905124"/>
              <a:gd name="connsiteY7" fmla="*/ 117425 h 2952750"/>
              <a:gd name="connsiteX8" fmla="*/ 117425 w 2905124"/>
              <a:gd name="connsiteY8" fmla="*/ 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124" h="2952750">
                <a:moveTo>
                  <a:pt x="117425" y="0"/>
                </a:moveTo>
                <a:lnTo>
                  <a:pt x="2787699" y="0"/>
                </a:lnTo>
                <a:cubicBezTo>
                  <a:pt x="2852551" y="0"/>
                  <a:pt x="2905124" y="52573"/>
                  <a:pt x="2905124" y="117425"/>
                </a:cubicBezTo>
                <a:lnTo>
                  <a:pt x="2905124" y="2835325"/>
                </a:lnTo>
                <a:cubicBezTo>
                  <a:pt x="2905124" y="2900177"/>
                  <a:pt x="2852551" y="2952750"/>
                  <a:pt x="2787699" y="2952750"/>
                </a:cubicBezTo>
                <a:lnTo>
                  <a:pt x="117425" y="2952750"/>
                </a:lnTo>
                <a:cubicBezTo>
                  <a:pt x="52573" y="2952750"/>
                  <a:pt x="0" y="2900177"/>
                  <a:pt x="0" y="2835325"/>
                </a:cubicBezTo>
                <a:lnTo>
                  <a:pt x="0" y="117425"/>
                </a:lnTo>
                <a:cubicBezTo>
                  <a:pt x="0" y="52573"/>
                  <a:pt x="52573" y="0"/>
                  <a:pt x="117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AB110A-CE09-9379-7208-854CA1E18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41" y="1433514"/>
            <a:ext cx="2362200" cy="2952750"/>
          </a:xfrm>
          <a:custGeom>
            <a:avLst/>
            <a:gdLst>
              <a:gd name="connsiteX0" fmla="*/ 98433 w 2362200"/>
              <a:gd name="connsiteY0" fmla="*/ 0 h 2952750"/>
              <a:gd name="connsiteX1" fmla="*/ 2263767 w 2362200"/>
              <a:gd name="connsiteY1" fmla="*/ 0 h 2952750"/>
              <a:gd name="connsiteX2" fmla="*/ 2362200 w 2362200"/>
              <a:gd name="connsiteY2" fmla="*/ 98433 h 2952750"/>
              <a:gd name="connsiteX3" fmla="*/ 2362200 w 2362200"/>
              <a:gd name="connsiteY3" fmla="*/ 2854317 h 2952750"/>
              <a:gd name="connsiteX4" fmla="*/ 2263767 w 2362200"/>
              <a:gd name="connsiteY4" fmla="*/ 2952750 h 2952750"/>
              <a:gd name="connsiteX5" fmla="*/ 98433 w 2362200"/>
              <a:gd name="connsiteY5" fmla="*/ 2952750 h 2952750"/>
              <a:gd name="connsiteX6" fmla="*/ 0 w 2362200"/>
              <a:gd name="connsiteY6" fmla="*/ 2854317 h 2952750"/>
              <a:gd name="connsiteX7" fmla="*/ 0 w 2362200"/>
              <a:gd name="connsiteY7" fmla="*/ 98433 h 2952750"/>
              <a:gd name="connsiteX8" fmla="*/ 98433 w 2362200"/>
              <a:gd name="connsiteY8" fmla="*/ 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200" h="2952750">
                <a:moveTo>
                  <a:pt x="98433" y="0"/>
                </a:moveTo>
                <a:lnTo>
                  <a:pt x="2263767" y="0"/>
                </a:lnTo>
                <a:cubicBezTo>
                  <a:pt x="2318130" y="0"/>
                  <a:pt x="2362200" y="44070"/>
                  <a:pt x="2362200" y="98433"/>
                </a:cubicBezTo>
                <a:lnTo>
                  <a:pt x="2362200" y="2854317"/>
                </a:lnTo>
                <a:cubicBezTo>
                  <a:pt x="2362200" y="2908680"/>
                  <a:pt x="2318130" y="2952750"/>
                  <a:pt x="2263767" y="2952750"/>
                </a:cubicBezTo>
                <a:lnTo>
                  <a:pt x="98433" y="2952750"/>
                </a:lnTo>
                <a:cubicBezTo>
                  <a:pt x="44070" y="2952750"/>
                  <a:pt x="0" y="2908680"/>
                  <a:pt x="0" y="2854317"/>
                </a:cubicBezTo>
                <a:lnTo>
                  <a:pt x="0" y="98433"/>
                </a:lnTo>
                <a:cubicBezTo>
                  <a:pt x="0" y="44070"/>
                  <a:pt x="44070" y="0"/>
                  <a:pt x="984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2E1629-8903-8DD5-A773-DA063E6EB6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033" y="1315876"/>
            <a:ext cx="7709721" cy="2733669"/>
          </a:xfrm>
          <a:custGeom>
            <a:avLst/>
            <a:gdLst>
              <a:gd name="connsiteX0" fmla="*/ 128674 w 7709721"/>
              <a:gd name="connsiteY0" fmla="*/ 0 h 2733669"/>
              <a:gd name="connsiteX1" fmla="*/ 7581047 w 7709721"/>
              <a:gd name="connsiteY1" fmla="*/ 0 h 2733669"/>
              <a:gd name="connsiteX2" fmla="*/ 7709721 w 7709721"/>
              <a:gd name="connsiteY2" fmla="*/ 128674 h 2733669"/>
              <a:gd name="connsiteX3" fmla="*/ 7709721 w 7709721"/>
              <a:gd name="connsiteY3" fmla="*/ 2604995 h 2733669"/>
              <a:gd name="connsiteX4" fmla="*/ 7581047 w 7709721"/>
              <a:gd name="connsiteY4" fmla="*/ 2733669 h 2733669"/>
              <a:gd name="connsiteX5" fmla="*/ 128674 w 7709721"/>
              <a:gd name="connsiteY5" fmla="*/ 2733669 h 2733669"/>
              <a:gd name="connsiteX6" fmla="*/ 0 w 7709721"/>
              <a:gd name="connsiteY6" fmla="*/ 2604995 h 2733669"/>
              <a:gd name="connsiteX7" fmla="*/ 0 w 7709721"/>
              <a:gd name="connsiteY7" fmla="*/ 128674 h 2733669"/>
              <a:gd name="connsiteX8" fmla="*/ 128674 w 7709721"/>
              <a:gd name="connsiteY8" fmla="*/ 0 h 273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9721" h="2733669">
                <a:moveTo>
                  <a:pt x="128674" y="0"/>
                </a:moveTo>
                <a:lnTo>
                  <a:pt x="7581047" y="0"/>
                </a:lnTo>
                <a:cubicBezTo>
                  <a:pt x="7652112" y="0"/>
                  <a:pt x="7709721" y="57609"/>
                  <a:pt x="7709721" y="128674"/>
                </a:cubicBezTo>
                <a:lnTo>
                  <a:pt x="7709721" y="2604995"/>
                </a:lnTo>
                <a:cubicBezTo>
                  <a:pt x="7709721" y="2676060"/>
                  <a:pt x="7652112" y="2733669"/>
                  <a:pt x="7581047" y="2733669"/>
                </a:cubicBezTo>
                <a:lnTo>
                  <a:pt x="128674" y="2733669"/>
                </a:lnTo>
                <a:cubicBezTo>
                  <a:pt x="57609" y="2733669"/>
                  <a:pt x="0" y="2676060"/>
                  <a:pt x="0" y="2604995"/>
                </a:cubicBezTo>
                <a:lnTo>
                  <a:pt x="0" y="128674"/>
                </a:lnTo>
                <a:cubicBezTo>
                  <a:pt x="0" y="57609"/>
                  <a:pt x="57609" y="0"/>
                  <a:pt x="12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6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425037-9E7C-CCB6-1D16-349738B31B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7715" y="2911874"/>
            <a:ext cx="6572699" cy="2541595"/>
          </a:xfrm>
          <a:custGeom>
            <a:avLst/>
            <a:gdLst>
              <a:gd name="connsiteX0" fmla="*/ 277568 w 6572699"/>
              <a:gd name="connsiteY0" fmla="*/ 0 h 2541595"/>
              <a:gd name="connsiteX1" fmla="*/ 6295131 w 6572699"/>
              <a:gd name="connsiteY1" fmla="*/ 0 h 2541595"/>
              <a:gd name="connsiteX2" fmla="*/ 6572699 w 6572699"/>
              <a:gd name="connsiteY2" fmla="*/ 277568 h 2541595"/>
              <a:gd name="connsiteX3" fmla="*/ 6572699 w 6572699"/>
              <a:gd name="connsiteY3" fmla="*/ 2264027 h 2541595"/>
              <a:gd name="connsiteX4" fmla="*/ 6295131 w 6572699"/>
              <a:gd name="connsiteY4" fmla="*/ 2541595 h 2541595"/>
              <a:gd name="connsiteX5" fmla="*/ 277568 w 6572699"/>
              <a:gd name="connsiteY5" fmla="*/ 2541595 h 2541595"/>
              <a:gd name="connsiteX6" fmla="*/ 0 w 6572699"/>
              <a:gd name="connsiteY6" fmla="*/ 2264027 h 2541595"/>
              <a:gd name="connsiteX7" fmla="*/ 0 w 6572699"/>
              <a:gd name="connsiteY7" fmla="*/ 277568 h 2541595"/>
              <a:gd name="connsiteX8" fmla="*/ 277568 w 6572699"/>
              <a:gd name="connsiteY8" fmla="*/ 0 h 254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2699" h="2541595">
                <a:moveTo>
                  <a:pt x="277568" y="0"/>
                </a:moveTo>
                <a:lnTo>
                  <a:pt x="6295131" y="0"/>
                </a:lnTo>
                <a:cubicBezTo>
                  <a:pt x="6448428" y="0"/>
                  <a:pt x="6572699" y="124271"/>
                  <a:pt x="6572699" y="277568"/>
                </a:cubicBezTo>
                <a:lnTo>
                  <a:pt x="6572699" y="2264027"/>
                </a:lnTo>
                <a:cubicBezTo>
                  <a:pt x="6572699" y="2417324"/>
                  <a:pt x="6448428" y="2541595"/>
                  <a:pt x="6295131" y="2541595"/>
                </a:cubicBezTo>
                <a:lnTo>
                  <a:pt x="277568" y="2541595"/>
                </a:lnTo>
                <a:cubicBezTo>
                  <a:pt x="124271" y="2541595"/>
                  <a:pt x="0" y="2417324"/>
                  <a:pt x="0" y="2264027"/>
                </a:cubicBezTo>
                <a:lnTo>
                  <a:pt x="0" y="277568"/>
                </a:lnTo>
                <a:cubicBezTo>
                  <a:pt x="0" y="124271"/>
                  <a:pt x="124271" y="0"/>
                  <a:pt x="2775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7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F7438B-4C33-0A79-41B9-B80571AE14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9522" y="1647832"/>
            <a:ext cx="3559170" cy="3559170"/>
          </a:xfrm>
          <a:custGeom>
            <a:avLst/>
            <a:gdLst>
              <a:gd name="connsiteX0" fmla="*/ 1779585 w 3559170"/>
              <a:gd name="connsiteY0" fmla="*/ 0 h 3559170"/>
              <a:gd name="connsiteX1" fmla="*/ 3559170 w 3559170"/>
              <a:gd name="connsiteY1" fmla="*/ 1779585 h 3559170"/>
              <a:gd name="connsiteX2" fmla="*/ 1779585 w 3559170"/>
              <a:gd name="connsiteY2" fmla="*/ 3559170 h 3559170"/>
              <a:gd name="connsiteX3" fmla="*/ 0 w 3559170"/>
              <a:gd name="connsiteY3" fmla="*/ 1779585 h 3559170"/>
              <a:gd name="connsiteX4" fmla="*/ 1779585 w 3559170"/>
              <a:gd name="connsiteY4" fmla="*/ 0 h 355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170" h="3559170">
                <a:moveTo>
                  <a:pt x="1779585" y="0"/>
                </a:moveTo>
                <a:cubicBezTo>
                  <a:pt x="2762423" y="0"/>
                  <a:pt x="3559170" y="796747"/>
                  <a:pt x="3559170" y="1779585"/>
                </a:cubicBezTo>
                <a:cubicBezTo>
                  <a:pt x="3559170" y="2762423"/>
                  <a:pt x="2762423" y="3559170"/>
                  <a:pt x="1779585" y="3559170"/>
                </a:cubicBezTo>
                <a:cubicBezTo>
                  <a:pt x="796747" y="3559170"/>
                  <a:pt x="0" y="2762423"/>
                  <a:pt x="0" y="1779585"/>
                </a:cubicBezTo>
                <a:cubicBezTo>
                  <a:pt x="0" y="796747"/>
                  <a:pt x="796747" y="0"/>
                  <a:pt x="177958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CC4324-84D3-2516-52D4-90D19285C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2533" y="1706188"/>
            <a:ext cx="1037234" cy="1037234"/>
          </a:xfrm>
          <a:custGeom>
            <a:avLst/>
            <a:gdLst>
              <a:gd name="connsiteX0" fmla="*/ 518617 w 1037234"/>
              <a:gd name="connsiteY0" fmla="*/ 0 h 1037234"/>
              <a:gd name="connsiteX1" fmla="*/ 1037234 w 1037234"/>
              <a:gd name="connsiteY1" fmla="*/ 518617 h 1037234"/>
              <a:gd name="connsiteX2" fmla="*/ 518617 w 1037234"/>
              <a:gd name="connsiteY2" fmla="*/ 1037234 h 1037234"/>
              <a:gd name="connsiteX3" fmla="*/ 0 w 1037234"/>
              <a:gd name="connsiteY3" fmla="*/ 518617 h 1037234"/>
              <a:gd name="connsiteX4" fmla="*/ 518617 w 1037234"/>
              <a:gd name="connsiteY4" fmla="*/ 0 h 103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34" h="1037234">
                <a:moveTo>
                  <a:pt x="518617" y="0"/>
                </a:moveTo>
                <a:cubicBezTo>
                  <a:pt x="805041" y="0"/>
                  <a:pt x="1037234" y="232193"/>
                  <a:pt x="1037234" y="518617"/>
                </a:cubicBezTo>
                <a:cubicBezTo>
                  <a:pt x="1037234" y="805041"/>
                  <a:pt x="805041" y="1037234"/>
                  <a:pt x="518617" y="1037234"/>
                </a:cubicBezTo>
                <a:cubicBezTo>
                  <a:pt x="232193" y="1037234"/>
                  <a:pt x="0" y="805041"/>
                  <a:pt x="0" y="518617"/>
                </a:cubicBezTo>
                <a:cubicBezTo>
                  <a:pt x="0" y="232193"/>
                  <a:pt x="232193" y="0"/>
                  <a:pt x="5186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B19C07-AD13-F7E6-CBAB-3644688406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746" y="1547758"/>
            <a:ext cx="3802830" cy="3802830"/>
          </a:xfrm>
          <a:custGeom>
            <a:avLst/>
            <a:gdLst>
              <a:gd name="connsiteX0" fmla="*/ 1901415 w 3802830"/>
              <a:gd name="connsiteY0" fmla="*/ 0 h 3802830"/>
              <a:gd name="connsiteX1" fmla="*/ 3802830 w 3802830"/>
              <a:gd name="connsiteY1" fmla="*/ 1901415 h 3802830"/>
              <a:gd name="connsiteX2" fmla="*/ 1901415 w 3802830"/>
              <a:gd name="connsiteY2" fmla="*/ 3802830 h 3802830"/>
              <a:gd name="connsiteX3" fmla="*/ 0 w 3802830"/>
              <a:gd name="connsiteY3" fmla="*/ 1901415 h 3802830"/>
              <a:gd name="connsiteX4" fmla="*/ 1901415 w 3802830"/>
              <a:gd name="connsiteY4" fmla="*/ 0 h 38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2830" h="3802830">
                <a:moveTo>
                  <a:pt x="1901415" y="0"/>
                </a:moveTo>
                <a:cubicBezTo>
                  <a:pt x="2951538" y="0"/>
                  <a:pt x="3802830" y="851292"/>
                  <a:pt x="3802830" y="1901415"/>
                </a:cubicBezTo>
                <a:cubicBezTo>
                  <a:pt x="3802830" y="2951538"/>
                  <a:pt x="2951538" y="3802830"/>
                  <a:pt x="1901415" y="3802830"/>
                </a:cubicBezTo>
                <a:cubicBezTo>
                  <a:pt x="851292" y="3802830"/>
                  <a:pt x="0" y="2951538"/>
                  <a:pt x="0" y="1901415"/>
                </a:cubicBezTo>
                <a:cubicBezTo>
                  <a:pt x="0" y="851292"/>
                  <a:pt x="851292" y="0"/>
                  <a:pt x="190141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900DA4E-A7D7-051D-69D5-33F77A7234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03349" y="3557587"/>
            <a:ext cx="2178050" cy="2933700"/>
          </a:xfrm>
          <a:custGeom>
            <a:avLst/>
            <a:gdLst>
              <a:gd name="connsiteX0" fmla="*/ 182760 w 2178050"/>
              <a:gd name="connsiteY0" fmla="*/ 0 h 2933700"/>
              <a:gd name="connsiteX1" fmla="*/ 1995290 w 2178050"/>
              <a:gd name="connsiteY1" fmla="*/ 0 h 2933700"/>
              <a:gd name="connsiteX2" fmla="*/ 2178050 w 2178050"/>
              <a:gd name="connsiteY2" fmla="*/ 182760 h 2933700"/>
              <a:gd name="connsiteX3" fmla="*/ 2178050 w 2178050"/>
              <a:gd name="connsiteY3" fmla="*/ 2750940 h 2933700"/>
              <a:gd name="connsiteX4" fmla="*/ 1995290 w 2178050"/>
              <a:gd name="connsiteY4" fmla="*/ 2933700 h 2933700"/>
              <a:gd name="connsiteX5" fmla="*/ 182760 w 2178050"/>
              <a:gd name="connsiteY5" fmla="*/ 2933700 h 2933700"/>
              <a:gd name="connsiteX6" fmla="*/ 0 w 2178050"/>
              <a:gd name="connsiteY6" fmla="*/ 2750940 h 2933700"/>
              <a:gd name="connsiteX7" fmla="*/ 0 w 2178050"/>
              <a:gd name="connsiteY7" fmla="*/ 182760 h 2933700"/>
              <a:gd name="connsiteX8" fmla="*/ 182760 w 2178050"/>
              <a:gd name="connsiteY8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8050" h="2933700">
                <a:moveTo>
                  <a:pt x="182760" y="0"/>
                </a:moveTo>
                <a:lnTo>
                  <a:pt x="1995290" y="0"/>
                </a:lnTo>
                <a:cubicBezTo>
                  <a:pt x="2096226" y="0"/>
                  <a:pt x="2178050" y="81824"/>
                  <a:pt x="2178050" y="182760"/>
                </a:cubicBezTo>
                <a:lnTo>
                  <a:pt x="2178050" y="2750940"/>
                </a:lnTo>
                <a:cubicBezTo>
                  <a:pt x="2178050" y="2851876"/>
                  <a:pt x="2096226" y="2933700"/>
                  <a:pt x="1995290" y="2933700"/>
                </a:cubicBezTo>
                <a:lnTo>
                  <a:pt x="182760" y="2933700"/>
                </a:lnTo>
                <a:cubicBezTo>
                  <a:pt x="81824" y="2933700"/>
                  <a:pt x="0" y="2851876"/>
                  <a:pt x="0" y="2750940"/>
                </a:cubicBezTo>
                <a:lnTo>
                  <a:pt x="0" y="182760"/>
                </a:lnTo>
                <a:cubicBezTo>
                  <a:pt x="0" y="81824"/>
                  <a:pt x="81824" y="0"/>
                  <a:pt x="182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3337C1E-9D48-A720-69CC-099C604347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4810" y="1347048"/>
            <a:ext cx="2178050" cy="2933700"/>
          </a:xfrm>
          <a:custGeom>
            <a:avLst/>
            <a:gdLst>
              <a:gd name="connsiteX0" fmla="*/ 182760 w 2178050"/>
              <a:gd name="connsiteY0" fmla="*/ 0 h 2933700"/>
              <a:gd name="connsiteX1" fmla="*/ 1995290 w 2178050"/>
              <a:gd name="connsiteY1" fmla="*/ 0 h 2933700"/>
              <a:gd name="connsiteX2" fmla="*/ 2178050 w 2178050"/>
              <a:gd name="connsiteY2" fmla="*/ 182760 h 2933700"/>
              <a:gd name="connsiteX3" fmla="*/ 2178050 w 2178050"/>
              <a:gd name="connsiteY3" fmla="*/ 2750940 h 2933700"/>
              <a:gd name="connsiteX4" fmla="*/ 1995290 w 2178050"/>
              <a:gd name="connsiteY4" fmla="*/ 2933700 h 2933700"/>
              <a:gd name="connsiteX5" fmla="*/ 182760 w 2178050"/>
              <a:gd name="connsiteY5" fmla="*/ 2933700 h 2933700"/>
              <a:gd name="connsiteX6" fmla="*/ 0 w 2178050"/>
              <a:gd name="connsiteY6" fmla="*/ 2750940 h 2933700"/>
              <a:gd name="connsiteX7" fmla="*/ 0 w 2178050"/>
              <a:gd name="connsiteY7" fmla="*/ 182760 h 2933700"/>
              <a:gd name="connsiteX8" fmla="*/ 182760 w 2178050"/>
              <a:gd name="connsiteY8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8050" h="2933700">
                <a:moveTo>
                  <a:pt x="182760" y="0"/>
                </a:moveTo>
                <a:lnTo>
                  <a:pt x="1995290" y="0"/>
                </a:lnTo>
                <a:cubicBezTo>
                  <a:pt x="2096226" y="0"/>
                  <a:pt x="2178050" y="81824"/>
                  <a:pt x="2178050" y="182760"/>
                </a:cubicBezTo>
                <a:lnTo>
                  <a:pt x="2178050" y="2750940"/>
                </a:lnTo>
                <a:cubicBezTo>
                  <a:pt x="2178050" y="2851876"/>
                  <a:pt x="2096226" y="2933700"/>
                  <a:pt x="1995290" y="2933700"/>
                </a:cubicBezTo>
                <a:lnTo>
                  <a:pt x="182760" y="2933700"/>
                </a:lnTo>
                <a:cubicBezTo>
                  <a:pt x="81824" y="2933700"/>
                  <a:pt x="0" y="2851876"/>
                  <a:pt x="0" y="2750940"/>
                </a:cubicBezTo>
                <a:lnTo>
                  <a:pt x="0" y="182760"/>
                </a:lnTo>
                <a:cubicBezTo>
                  <a:pt x="0" y="81824"/>
                  <a:pt x="81824" y="0"/>
                  <a:pt x="182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64CC46-0B42-3D3C-102D-65E61D7B6B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79375" y="3778391"/>
            <a:ext cx="2178050" cy="2933700"/>
          </a:xfrm>
          <a:custGeom>
            <a:avLst/>
            <a:gdLst>
              <a:gd name="connsiteX0" fmla="*/ 182760 w 2178050"/>
              <a:gd name="connsiteY0" fmla="*/ 0 h 2933700"/>
              <a:gd name="connsiteX1" fmla="*/ 1995290 w 2178050"/>
              <a:gd name="connsiteY1" fmla="*/ 0 h 2933700"/>
              <a:gd name="connsiteX2" fmla="*/ 2178050 w 2178050"/>
              <a:gd name="connsiteY2" fmla="*/ 182760 h 2933700"/>
              <a:gd name="connsiteX3" fmla="*/ 2178050 w 2178050"/>
              <a:gd name="connsiteY3" fmla="*/ 2750940 h 2933700"/>
              <a:gd name="connsiteX4" fmla="*/ 1995290 w 2178050"/>
              <a:gd name="connsiteY4" fmla="*/ 2933700 h 2933700"/>
              <a:gd name="connsiteX5" fmla="*/ 182760 w 2178050"/>
              <a:gd name="connsiteY5" fmla="*/ 2933700 h 2933700"/>
              <a:gd name="connsiteX6" fmla="*/ 0 w 2178050"/>
              <a:gd name="connsiteY6" fmla="*/ 2750940 h 2933700"/>
              <a:gd name="connsiteX7" fmla="*/ 0 w 2178050"/>
              <a:gd name="connsiteY7" fmla="*/ 182760 h 2933700"/>
              <a:gd name="connsiteX8" fmla="*/ 182760 w 2178050"/>
              <a:gd name="connsiteY8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8050" h="2933700">
                <a:moveTo>
                  <a:pt x="182760" y="0"/>
                </a:moveTo>
                <a:lnTo>
                  <a:pt x="1995290" y="0"/>
                </a:lnTo>
                <a:cubicBezTo>
                  <a:pt x="2096226" y="0"/>
                  <a:pt x="2178050" y="81824"/>
                  <a:pt x="2178050" y="182760"/>
                </a:cubicBezTo>
                <a:lnTo>
                  <a:pt x="2178050" y="2750940"/>
                </a:lnTo>
                <a:cubicBezTo>
                  <a:pt x="2178050" y="2851876"/>
                  <a:pt x="2096226" y="2933700"/>
                  <a:pt x="1995290" y="2933700"/>
                </a:cubicBezTo>
                <a:lnTo>
                  <a:pt x="182760" y="2933700"/>
                </a:lnTo>
                <a:cubicBezTo>
                  <a:pt x="81824" y="2933700"/>
                  <a:pt x="0" y="2851876"/>
                  <a:pt x="0" y="2750940"/>
                </a:cubicBezTo>
                <a:lnTo>
                  <a:pt x="0" y="182760"/>
                </a:lnTo>
                <a:cubicBezTo>
                  <a:pt x="0" y="81824"/>
                  <a:pt x="81824" y="0"/>
                  <a:pt x="182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E4E4D97-3DE0-35DA-0F2A-9DBCD962B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0836" y="1628775"/>
            <a:ext cx="2178050" cy="2933700"/>
          </a:xfrm>
          <a:custGeom>
            <a:avLst/>
            <a:gdLst>
              <a:gd name="connsiteX0" fmla="*/ 182760 w 2178050"/>
              <a:gd name="connsiteY0" fmla="*/ 0 h 2933700"/>
              <a:gd name="connsiteX1" fmla="*/ 1995290 w 2178050"/>
              <a:gd name="connsiteY1" fmla="*/ 0 h 2933700"/>
              <a:gd name="connsiteX2" fmla="*/ 2178050 w 2178050"/>
              <a:gd name="connsiteY2" fmla="*/ 182760 h 2933700"/>
              <a:gd name="connsiteX3" fmla="*/ 2178050 w 2178050"/>
              <a:gd name="connsiteY3" fmla="*/ 2750940 h 2933700"/>
              <a:gd name="connsiteX4" fmla="*/ 1995290 w 2178050"/>
              <a:gd name="connsiteY4" fmla="*/ 2933700 h 2933700"/>
              <a:gd name="connsiteX5" fmla="*/ 182760 w 2178050"/>
              <a:gd name="connsiteY5" fmla="*/ 2933700 h 2933700"/>
              <a:gd name="connsiteX6" fmla="*/ 0 w 2178050"/>
              <a:gd name="connsiteY6" fmla="*/ 2750940 h 2933700"/>
              <a:gd name="connsiteX7" fmla="*/ 0 w 2178050"/>
              <a:gd name="connsiteY7" fmla="*/ 182760 h 2933700"/>
              <a:gd name="connsiteX8" fmla="*/ 182760 w 2178050"/>
              <a:gd name="connsiteY8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8050" h="2933700">
                <a:moveTo>
                  <a:pt x="182760" y="0"/>
                </a:moveTo>
                <a:lnTo>
                  <a:pt x="1995290" y="0"/>
                </a:lnTo>
                <a:cubicBezTo>
                  <a:pt x="2096226" y="0"/>
                  <a:pt x="2178050" y="81824"/>
                  <a:pt x="2178050" y="182760"/>
                </a:cubicBezTo>
                <a:lnTo>
                  <a:pt x="2178050" y="2750940"/>
                </a:lnTo>
                <a:cubicBezTo>
                  <a:pt x="2178050" y="2851876"/>
                  <a:pt x="2096226" y="2933700"/>
                  <a:pt x="1995290" y="2933700"/>
                </a:cubicBezTo>
                <a:lnTo>
                  <a:pt x="182760" y="2933700"/>
                </a:lnTo>
                <a:cubicBezTo>
                  <a:pt x="81824" y="2933700"/>
                  <a:pt x="0" y="2851876"/>
                  <a:pt x="0" y="2750940"/>
                </a:cubicBezTo>
                <a:lnTo>
                  <a:pt x="0" y="182760"/>
                </a:lnTo>
                <a:cubicBezTo>
                  <a:pt x="0" y="81824"/>
                  <a:pt x="81824" y="0"/>
                  <a:pt x="182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0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035">
            <a:extLst>
              <a:ext uri="{FF2B5EF4-FFF2-40B4-BE49-F238E27FC236}">
                <a16:creationId xmlns:a16="http://schemas.microsoft.com/office/drawing/2014/main" id="{44F3DFB7-2123-458C-93DB-9ABEEDDCF69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" y="0"/>
            <a:ext cx="12193223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DCCBB-7D19-A8FE-4103-0F851B5B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D6AB4-66D3-ABA6-25BB-4FE21DABE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20C44-01E7-D9B5-26B9-5B3EE9764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EBD4-3B8A-4CF3-8E3A-C560B1CED7B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F56FA-6456-8951-66CE-53233072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24C5-F0DA-3172-AE3A-38CA96B90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2EFA-2411-414D-AF5E-BCB43045C26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A5EBBD5E-0F39-4956-882D-B2DC1CBBC4F3}"/>
              </a:ext>
            </a:extLst>
          </p:cNvPr>
          <p:cNvGrpSpPr/>
          <p:nvPr userDrawn="1"/>
        </p:nvGrpSpPr>
        <p:grpSpPr>
          <a:xfrm>
            <a:off x="11594" y="4719400"/>
            <a:ext cx="1882163" cy="2138600"/>
            <a:chOff x="2471737" y="4480550"/>
            <a:chExt cx="1233296" cy="1401327"/>
          </a:xfrm>
          <a:solidFill>
            <a:schemeClr val="bg1">
              <a:alpha val="26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5B7FB5C-01AD-4E22-888E-1CD585E1F389}"/>
                </a:ext>
              </a:extLst>
            </p:cNvPr>
            <p:cNvSpPr/>
            <p:nvPr/>
          </p:nvSpPr>
          <p:spPr>
            <a:xfrm>
              <a:off x="2471737" y="5364288"/>
              <a:ext cx="65757" cy="59110"/>
            </a:xfrm>
            <a:custGeom>
              <a:avLst/>
              <a:gdLst>
                <a:gd name="connsiteX0" fmla="*/ 0 w 65757"/>
                <a:gd name="connsiteY0" fmla="*/ 44863 h 59110"/>
                <a:gd name="connsiteX1" fmla="*/ 11335 w 65757"/>
                <a:gd name="connsiteY1" fmla="*/ 37529 h 59110"/>
                <a:gd name="connsiteX2" fmla="*/ 52769 w 65757"/>
                <a:gd name="connsiteY2" fmla="*/ 55531 h 59110"/>
                <a:gd name="connsiteX3" fmla="*/ 62675 w 65757"/>
                <a:gd name="connsiteY3" fmla="*/ 21050 h 59110"/>
                <a:gd name="connsiteX4" fmla="*/ 49720 w 65757"/>
                <a:gd name="connsiteY4" fmla="*/ 9239 h 59110"/>
                <a:gd name="connsiteX5" fmla="*/ 12478 w 65757"/>
                <a:gd name="connsiteY5" fmla="*/ 13335 h 59110"/>
                <a:gd name="connsiteX6" fmla="*/ 95 w 65757"/>
                <a:gd name="connsiteY6" fmla="*/ 0 h 59110"/>
                <a:gd name="connsiteX7" fmla="*/ 95 w 65757"/>
                <a:gd name="connsiteY7" fmla="*/ 44863 h 5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57" h="59110">
                  <a:moveTo>
                    <a:pt x="0" y="44863"/>
                  </a:moveTo>
                  <a:cubicBezTo>
                    <a:pt x="4000" y="42863"/>
                    <a:pt x="7525" y="40005"/>
                    <a:pt x="11335" y="37529"/>
                  </a:cubicBezTo>
                  <a:cubicBezTo>
                    <a:pt x="24098" y="57912"/>
                    <a:pt x="38005" y="63722"/>
                    <a:pt x="52769" y="55531"/>
                  </a:cubicBezTo>
                  <a:cubicBezTo>
                    <a:pt x="64389" y="49054"/>
                    <a:pt x="69533" y="33338"/>
                    <a:pt x="62675" y="21050"/>
                  </a:cubicBezTo>
                  <a:cubicBezTo>
                    <a:pt x="59912" y="16097"/>
                    <a:pt x="54197" y="9430"/>
                    <a:pt x="49720" y="9239"/>
                  </a:cubicBezTo>
                  <a:cubicBezTo>
                    <a:pt x="37910" y="8858"/>
                    <a:pt x="26003" y="11621"/>
                    <a:pt x="12478" y="13335"/>
                  </a:cubicBezTo>
                  <a:cubicBezTo>
                    <a:pt x="8763" y="7525"/>
                    <a:pt x="4572" y="3048"/>
                    <a:pt x="95" y="0"/>
                  </a:cubicBezTo>
                  <a:lnTo>
                    <a:pt x="95" y="44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929914B-0100-412B-B081-00D0A92FBFF1}"/>
                </a:ext>
              </a:extLst>
            </p:cNvPr>
            <p:cNvSpPr/>
            <p:nvPr/>
          </p:nvSpPr>
          <p:spPr>
            <a:xfrm>
              <a:off x="2471737" y="5429059"/>
              <a:ext cx="385203" cy="452818"/>
            </a:xfrm>
            <a:custGeom>
              <a:avLst/>
              <a:gdLst>
                <a:gd name="connsiteX0" fmla="*/ 0 w 385203"/>
                <a:gd name="connsiteY0" fmla="*/ 452723 h 452818"/>
                <a:gd name="connsiteX1" fmla="*/ 32290 w 385203"/>
                <a:gd name="connsiteY1" fmla="*/ 452723 h 452818"/>
                <a:gd name="connsiteX2" fmla="*/ 32290 w 385203"/>
                <a:gd name="connsiteY2" fmla="*/ 452437 h 452818"/>
                <a:gd name="connsiteX3" fmla="*/ 41910 w 385203"/>
                <a:gd name="connsiteY3" fmla="*/ 438436 h 452818"/>
                <a:gd name="connsiteX4" fmla="*/ 48959 w 385203"/>
                <a:gd name="connsiteY4" fmla="*/ 451104 h 452818"/>
                <a:gd name="connsiteX5" fmla="*/ 48101 w 385203"/>
                <a:gd name="connsiteY5" fmla="*/ 452819 h 452818"/>
                <a:gd name="connsiteX6" fmla="*/ 98870 w 385203"/>
                <a:gd name="connsiteY6" fmla="*/ 452819 h 452818"/>
                <a:gd name="connsiteX7" fmla="*/ 100108 w 385203"/>
                <a:gd name="connsiteY7" fmla="*/ 452247 h 452818"/>
                <a:gd name="connsiteX8" fmla="*/ 102108 w 385203"/>
                <a:gd name="connsiteY8" fmla="*/ 452819 h 452818"/>
                <a:gd name="connsiteX9" fmla="*/ 316135 w 385203"/>
                <a:gd name="connsiteY9" fmla="*/ 452819 h 452818"/>
                <a:gd name="connsiteX10" fmla="*/ 308705 w 385203"/>
                <a:gd name="connsiteY10" fmla="*/ 441008 h 452818"/>
                <a:gd name="connsiteX11" fmla="*/ 320802 w 385203"/>
                <a:gd name="connsiteY11" fmla="*/ 431863 h 452818"/>
                <a:gd name="connsiteX12" fmla="*/ 331184 w 385203"/>
                <a:gd name="connsiteY12" fmla="*/ 420338 h 452818"/>
                <a:gd name="connsiteX13" fmla="*/ 367951 w 385203"/>
                <a:gd name="connsiteY13" fmla="*/ 446913 h 452818"/>
                <a:gd name="connsiteX14" fmla="*/ 382905 w 385203"/>
                <a:gd name="connsiteY14" fmla="*/ 412432 h 452818"/>
                <a:gd name="connsiteX15" fmla="*/ 369761 w 385203"/>
                <a:gd name="connsiteY15" fmla="*/ 398716 h 452818"/>
                <a:gd name="connsiteX16" fmla="*/ 332708 w 385203"/>
                <a:gd name="connsiteY16" fmla="*/ 408908 h 452818"/>
                <a:gd name="connsiteX17" fmla="*/ 320516 w 385203"/>
                <a:gd name="connsiteY17" fmla="*/ 387572 h 452818"/>
                <a:gd name="connsiteX18" fmla="*/ 336137 w 385203"/>
                <a:gd name="connsiteY18" fmla="*/ 344805 h 452818"/>
                <a:gd name="connsiteX19" fmla="*/ 321945 w 385203"/>
                <a:gd name="connsiteY19" fmla="*/ 334518 h 452818"/>
                <a:gd name="connsiteX20" fmla="*/ 285941 w 385203"/>
                <a:gd name="connsiteY20" fmla="*/ 341090 h 452818"/>
                <a:gd name="connsiteX21" fmla="*/ 280702 w 385203"/>
                <a:gd name="connsiteY21" fmla="*/ 332899 h 452818"/>
                <a:gd name="connsiteX22" fmla="*/ 270891 w 385203"/>
                <a:gd name="connsiteY22" fmla="*/ 321373 h 452818"/>
                <a:gd name="connsiteX23" fmla="*/ 279273 w 385203"/>
                <a:gd name="connsiteY23" fmla="*/ 316325 h 452818"/>
                <a:gd name="connsiteX24" fmla="*/ 289941 w 385203"/>
                <a:gd name="connsiteY24" fmla="*/ 280702 h 452818"/>
                <a:gd name="connsiteX25" fmla="*/ 257080 w 385203"/>
                <a:gd name="connsiteY25" fmla="*/ 268414 h 452818"/>
                <a:gd name="connsiteX26" fmla="*/ 228981 w 385203"/>
                <a:gd name="connsiteY26" fmla="*/ 255079 h 452818"/>
                <a:gd name="connsiteX27" fmla="*/ 243554 w 385203"/>
                <a:gd name="connsiteY27" fmla="*/ 211931 h 452818"/>
                <a:gd name="connsiteX28" fmla="*/ 195644 w 385203"/>
                <a:gd name="connsiteY28" fmla="*/ 212217 h 452818"/>
                <a:gd name="connsiteX29" fmla="*/ 177737 w 385203"/>
                <a:gd name="connsiteY29" fmla="*/ 191929 h 452818"/>
                <a:gd name="connsiteX30" fmla="*/ 200501 w 385203"/>
                <a:gd name="connsiteY30" fmla="*/ 152019 h 452818"/>
                <a:gd name="connsiteX31" fmla="*/ 151162 w 385203"/>
                <a:gd name="connsiteY31" fmla="*/ 148304 h 452818"/>
                <a:gd name="connsiteX32" fmla="*/ 132969 w 385203"/>
                <a:gd name="connsiteY32" fmla="*/ 125254 h 452818"/>
                <a:gd name="connsiteX33" fmla="*/ 156019 w 385203"/>
                <a:gd name="connsiteY33" fmla="*/ 87725 h 452818"/>
                <a:gd name="connsiteX34" fmla="*/ 142970 w 385203"/>
                <a:gd name="connsiteY34" fmla="*/ 73914 h 452818"/>
                <a:gd name="connsiteX35" fmla="*/ 105918 w 385203"/>
                <a:gd name="connsiteY35" fmla="*/ 84201 h 452818"/>
                <a:gd name="connsiteX36" fmla="*/ 93440 w 385203"/>
                <a:gd name="connsiteY36" fmla="*/ 62865 h 452818"/>
                <a:gd name="connsiteX37" fmla="*/ 108680 w 385203"/>
                <a:gd name="connsiteY37" fmla="*/ 18859 h 452818"/>
                <a:gd name="connsiteX38" fmla="*/ 74390 w 385203"/>
                <a:gd name="connsiteY38" fmla="*/ 11144 h 452818"/>
                <a:gd name="connsiteX39" fmla="*/ 69818 w 385203"/>
                <a:gd name="connsiteY39" fmla="*/ 59055 h 452818"/>
                <a:gd name="connsiteX40" fmla="*/ 50959 w 385203"/>
                <a:gd name="connsiteY40" fmla="*/ 72962 h 452818"/>
                <a:gd name="connsiteX41" fmla="*/ 34195 w 385203"/>
                <a:gd name="connsiteY41" fmla="*/ 52197 h 452818"/>
                <a:gd name="connsiteX42" fmla="*/ 54864 w 385203"/>
                <a:gd name="connsiteY42" fmla="*/ 11621 h 452818"/>
                <a:gd name="connsiteX43" fmla="*/ 41815 w 385203"/>
                <a:gd name="connsiteY43" fmla="*/ 0 h 452818"/>
                <a:gd name="connsiteX44" fmla="*/ 3429 w 385203"/>
                <a:gd name="connsiteY44" fmla="*/ 5239 h 452818"/>
                <a:gd name="connsiteX45" fmla="*/ 191 w 385203"/>
                <a:gd name="connsiteY45" fmla="*/ 1524 h 452818"/>
                <a:gd name="connsiteX46" fmla="*/ 191 w 385203"/>
                <a:gd name="connsiteY46" fmla="*/ 26003 h 452818"/>
                <a:gd name="connsiteX47" fmla="*/ 3239 w 385203"/>
                <a:gd name="connsiteY47" fmla="*/ 23146 h 452818"/>
                <a:gd name="connsiteX48" fmla="*/ 16383 w 385203"/>
                <a:gd name="connsiteY48" fmla="*/ 49530 h 452818"/>
                <a:gd name="connsiteX49" fmla="*/ 191 w 385203"/>
                <a:gd name="connsiteY49" fmla="*/ 60293 h 452818"/>
                <a:gd name="connsiteX50" fmla="*/ 191 w 385203"/>
                <a:gd name="connsiteY50" fmla="*/ 96774 h 452818"/>
                <a:gd name="connsiteX51" fmla="*/ 4572 w 385203"/>
                <a:gd name="connsiteY51" fmla="*/ 103060 h 452818"/>
                <a:gd name="connsiteX52" fmla="*/ 191 w 385203"/>
                <a:gd name="connsiteY52" fmla="*/ 106966 h 452818"/>
                <a:gd name="connsiteX53" fmla="*/ 191 w 385203"/>
                <a:gd name="connsiteY53" fmla="*/ 322897 h 452818"/>
                <a:gd name="connsiteX54" fmla="*/ 4191 w 385203"/>
                <a:gd name="connsiteY54" fmla="*/ 320897 h 452818"/>
                <a:gd name="connsiteX55" fmla="*/ 18383 w 385203"/>
                <a:gd name="connsiteY55" fmla="*/ 331756 h 452818"/>
                <a:gd name="connsiteX56" fmla="*/ 16859 w 385203"/>
                <a:gd name="connsiteY56" fmla="*/ 337280 h 452818"/>
                <a:gd name="connsiteX57" fmla="*/ 2286 w 385203"/>
                <a:gd name="connsiteY57" fmla="*/ 339757 h 452818"/>
                <a:gd name="connsiteX58" fmla="*/ 191 w 385203"/>
                <a:gd name="connsiteY58" fmla="*/ 338138 h 452818"/>
                <a:gd name="connsiteX59" fmla="*/ 191 w 385203"/>
                <a:gd name="connsiteY59" fmla="*/ 378238 h 452818"/>
                <a:gd name="connsiteX60" fmla="*/ 9906 w 385203"/>
                <a:gd name="connsiteY60" fmla="*/ 387287 h 452818"/>
                <a:gd name="connsiteX61" fmla="*/ 191 w 385203"/>
                <a:gd name="connsiteY61" fmla="*/ 394144 h 452818"/>
                <a:gd name="connsiteX62" fmla="*/ 191 w 385203"/>
                <a:gd name="connsiteY62" fmla="*/ 452723 h 452818"/>
                <a:gd name="connsiteX63" fmla="*/ 43529 w 385203"/>
                <a:gd name="connsiteY63" fmla="*/ 402336 h 452818"/>
                <a:gd name="connsiteX64" fmla="*/ 45911 w 385203"/>
                <a:gd name="connsiteY64" fmla="*/ 389668 h 452818"/>
                <a:gd name="connsiteX65" fmla="*/ 62484 w 385203"/>
                <a:gd name="connsiteY65" fmla="*/ 400050 h 452818"/>
                <a:gd name="connsiteX66" fmla="*/ 43529 w 385203"/>
                <a:gd name="connsiteY66" fmla="*/ 402336 h 452818"/>
                <a:gd name="connsiteX67" fmla="*/ 68771 w 385203"/>
                <a:gd name="connsiteY67" fmla="*/ 347758 h 452818"/>
                <a:gd name="connsiteX68" fmla="*/ 52578 w 385203"/>
                <a:gd name="connsiteY68" fmla="*/ 344614 h 452818"/>
                <a:gd name="connsiteX69" fmla="*/ 63056 w 385203"/>
                <a:gd name="connsiteY69" fmla="*/ 325946 h 452818"/>
                <a:gd name="connsiteX70" fmla="*/ 68771 w 385203"/>
                <a:gd name="connsiteY70" fmla="*/ 347758 h 452818"/>
                <a:gd name="connsiteX71" fmla="*/ 82296 w 385203"/>
                <a:gd name="connsiteY71" fmla="*/ 287846 h 452818"/>
                <a:gd name="connsiteX72" fmla="*/ 69628 w 385203"/>
                <a:gd name="connsiteY72" fmla="*/ 298418 h 452818"/>
                <a:gd name="connsiteX73" fmla="*/ 52673 w 385203"/>
                <a:gd name="connsiteY73" fmla="*/ 282226 h 452818"/>
                <a:gd name="connsiteX74" fmla="*/ 74486 w 385203"/>
                <a:gd name="connsiteY74" fmla="*/ 274701 h 452818"/>
                <a:gd name="connsiteX75" fmla="*/ 82296 w 385203"/>
                <a:gd name="connsiteY75" fmla="*/ 287846 h 452818"/>
                <a:gd name="connsiteX76" fmla="*/ 105918 w 385203"/>
                <a:gd name="connsiteY76" fmla="*/ 421100 h 452818"/>
                <a:gd name="connsiteX77" fmla="*/ 96107 w 385203"/>
                <a:gd name="connsiteY77" fmla="*/ 406432 h 452818"/>
                <a:gd name="connsiteX78" fmla="*/ 105918 w 385203"/>
                <a:gd name="connsiteY78" fmla="*/ 394716 h 452818"/>
                <a:gd name="connsiteX79" fmla="*/ 116967 w 385203"/>
                <a:gd name="connsiteY79" fmla="*/ 407003 h 452818"/>
                <a:gd name="connsiteX80" fmla="*/ 105918 w 385203"/>
                <a:gd name="connsiteY80" fmla="*/ 421100 h 452818"/>
                <a:gd name="connsiteX81" fmla="*/ 127254 w 385203"/>
                <a:gd name="connsiteY81" fmla="*/ 351663 h 452818"/>
                <a:gd name="connsiteX82" fmla="*/ 113919 w 385203"/>
                <a:gd name="connsiteY82" fmla="*/ 362236 h 452818"/>
                <a:gd name="connsiteX83" fmla="*/ 97727 w 385203"/>
                <a:gd name="connsiteY83" fmla="*/ 348805 h 452818"/>
                <a:gd name="connsiteX84" fmla="*/ 120206 w 385203"/>
                <a:gd name="connsiteY84" fmla="*/ 339852 h 452818"/>
                <a:gd name="connsiteX85" fmla="*/ 127254 w 385203"/>
                <a:gd name="connsiteY85" fmla="*/ 351663 h 452818"/>
                <a:gd name="connsiteX86" fmla="*/ 136208 w 385203"/>
                <a:gd name="connsiteY86" fmla="*/ 294894 h 452818"/>
                <a:gd name="connsiteX87" fmla="*/ 123349 w 385203"/>
                <a:gd name="connsiteY87" fmla="*/ 306991 h 452818"/>
                <a:gd name="connsiteX88" fmla="*/ 112871 w 385203"/>
                <a:gd name="connsiteY88" fmla="*/ 296608 h 452818"/>
                <a:gd name="connsiteX89" fmla="*/ 127159 w 385203"/>
                <a:gd name="connsiteY89" fmla="*/ 279559 h 452818"/>
                <a:gd name="connsiteX90" fmla="*/ 136208 w 385203"/>
                <a:gd name="connsiteY90" fmla="*/ 294894 h 452818"/>
                <a:gd name="connsiteX91" fmla="*/ 161354 w 385203"/>
                <a:gd name="connsiteY91" fmla="*/ 427958 h 452818"/>
                <a:gd name="connsiteX92" fmla="*/ 149638 w 385203"/>
                <a:gd name="connsiteY92" fmla="*/ 414433 h 452818"/>
                <a:gd name="connsiteX93" fmla="*/ 160306 w 385203"/>
                <a:gd name="connsiteY93" fmla="*/ 403003 h 452818"/>
                <a:gd name="connsiteX94" fmla="*/ 176975 w 385203"/>
                <a:gd name="connsiteY94" fmla="*/ 417481 h 452818"/>
                <a:gd name="connsiteX95" fmla="*/ 161354 w 385203"/>
                <a:gd name="connsiteY95" fmla="*/ 427958 h 452818"/>
                <a:gd name="connsiteX96" fmla="*/ 206597 w 385203"/>
                <a:gd name="connsiteY96" fmla="*/ 429958 h 452818"/>
                <a:gd name="connsiteX97" fmla="*/ 217361 w 385203"/>
                <a:gd name="connsiteY97" fmla="*/ 408718 h 452818"/>
                <a:gd name="connsiteX98" fmla="*/ 231553 w 385203"/>
                <a:gd name="connsiteY98" fmla="*/ 428911 h 452818"/>
                <a:gd name="connsiteX99" fmla="*/ 206597 w 385203"/>
                <a:gd name="connsiteY99" fmla="*/ 429958 h 452818"/>
                <a:gd name="connsiteX100" fmla="*/ 285750 w 385203"/>
                <a:gd name="connsiteY100" fmla="*/ 359664 h 452818"/>
                <a:gd name="connsiteX101" fmla="*/ 297180 w 385203"/>
                <a:gd name="connsiteY101" fmla="*/ 383381 h 452818"/>
                <a:gd name="connsiteX102" fmla="*/ 277654 w 385203"/>
                <a:gd name="connsiteY102" fmla="*/ 397859 h 452818"/>
                <a:gd name="connsiteX103" fmla="*/ 264700 w 385203"/>
                <a:gd name="connsiteY103" fmla="*/ 378333 h 452818"/>
                <a:gd name="connsiteX104" fmla="*/ 285750 w 385203"/>
                <a:gd name="connsiteY104" fmla="*/ 359664 h 452818"/>
                <a:gd name="connsiteX105" fmla="*/ 275177 w 385203"/>
                <a:gd name="connsiteY105" fmla="*/ 418243 h 452818"/>
                <a:gd name="connsiteX106" fmla="*/ 288417 w 385203"/>
                <a:gd name="connsiteY106" fmla="*/ 435483 h 452818"/>
                <a:gd name="connsiteX107" fmla="*/ 254699 w 385203"/>
                <a:gd name="connsiteY107" fmla="*/ 433006 h 452818"/>
                <a:gd name="connsiteX108" fmla="*/ 275177 w 385203"/>
                <a:gd name="connsiteY108" fmla="*/ 418243 h 452818"/>
                <a:gd name="connsiteX109" fmla="*/ 237649 w 385203"/>
                <a:gd name="connsiteY109" fmla="*/ 298513 h 452818"/>
                <a:gd name="connsiteX110" fmla="*/ 253460 w 385203"/>
                <a:gd name="connsiteY110" fmla="*/ 319088 h 452818"/>
                <a:gd name="connsiteX111" fmla="*/ 234029 w 385203"/>
                <a:gd name="connsiteY111" fmla="*/ 332422 h 452818"/>
                <a:gd name="connsiteX112" fmla="*/ 219266 w 385203"/>
                <a:gd name="connsiteY112" fmla="*/ 311848 h 452818"/>
                <a:gd name="connsiteX113" fmla="*/ 237649 w 385203"/>
                <a:gd name="connsiteY113" fmla="*/ 298513 h 452818"/>
                <a:gd name="connsiteX114" fmla="*/ 229553 w 385203"/>
                <a:gd name="connsiteY114" fmla="*/ 353758 h 452818"/>
                <a:gd name="connsiteX115" fmla="*/ 243364 w 385203"/>
                <a:gd name="connsiteY115" fmla="*/ 373475 h 452818"/>
                <a:gd name="connsiteX116" fmla="*/ 222599 w 385203"/>
                <a:gd name="connsiteY116" fmla="*/ 387001 h 452818"/>
                <a:gd name="connsiteX117" fmla="*/ 209074 w 385203"/>
                <a:gd name="connsiteY117" fmla="*/ 367284 h 452818"/>
                <a:gd name="connsiteX118" fmla="*/ 229553 w 385203"/>
                <a:gd name="connsiteY118" fmla="*/ 353758 h 452818"/>
                <a:gd name="connsiteX119" fmla="*/ 192215 w 385203"/>
                <a:gd name="connsiteY119" fmla="*/ 232219 h 452818"/>
                <a:gd name="connsiteX120" fmla="*/ 207264 w 385203"/>
                <a:gd name="connsiteY120" fmla="*/ 251650 h 452818"/>
                <a:gd name="connsiteX121" fmla="*/ 174784 w 385203"/>
                <a:gd name="connsiteY121" fmla="*/ 247079 h 452818"/>
                <a:gd name="connsiteX122" fmla="*/ 192215 w 385203"/>
                <a:gd name="connsiteY122" fmla="*/ 232219 h 452818"/>
                <a:gd name="connsiteX123" fmla="*/ 184880 w 385203"/>
                <a:gd name="connsiteY123" fmla="*/ 290417 h 452818"/>
                <a:gd name="connsiteX124" fmla="*/ 198787 w 385203"/>
                <a:gd name="connsiteY124" fmla="*/ 306991 h 452818"/>
                <a:gd name="connsiteX125" fmla="*/ 178594 w 385203"/>
                <a:gd name="connsiteY125" fmla="*/ 320326 h 452818"/>
                <a:gd name="connsiteX126" fmla="*/ 184880 w 385203"/>
                <a:gd name="connsiteY126" fmla="*/ 290417 h 452818"/>
                <a:gd name="connsiteX127" fmla="*/ 187071 w 385203"/>
                <a:gd name="connsiteY127" fmla="*/ 362331 h 452818"/>
                <a:gd name="connsiteX128" fmla="*/ 160115 w 385203"/>
                <a:gd name="connsiteY128" fmla="*/ 365379 h 452818"/>
                <a:gd name="connsiteX129" fmla="*/ 165926 w 385203"/>
                <a:gd name="connsiteY129" fmla="*/ 349663 h 452818"/>
                <a:gd name="connsiteX130" fmla="*/ 187071 w 385203"/>
                <a:gd name="connsiteY130" fmla="*/ 362331 h 452818"/>
                <a:gd name="connsiteX131" fmla="*/ 139732 w 385203"/>
                <a:gd name="connsiteY131" fmla="*/ 172498 h 452818"/>
                <a:gd name="connsiteX132" fmla="*/ 147542 w 385203"/>
                <a:gd name="connsiteY132" fmla="*/ 163258 h 452818"/>
                <a:gd name="connsiteX133" fmla="*/ 161354 w 385203"/>
                <a:gd name="connsiteY133" fmla="*/ 188309 h 452818"/>
                <a:gd name="connsiteX134" fmla="*/ 129635 w 385203"/>
                <a:gd name="connsiteY134" fmla="*/ 181737 h 452818"/>
                <a:gd name="connsiteX135" fmla="*/ 139732 w 385203"/>
                <a:gd name="connsiteY135" fmla="*/ 172498 h 452818"/>
                <a:gd name="connsiteX136" fmla="*/ 128397 w 385203"/>
                <a:gd name="connsiteY136" fmla="*/ 232029 h 452818"/>
                <a:gd name="connsiteX137" fmla="*/ 146685 w 385203"/>
                <a:gd name="connsiteY137" fmla="*/ 237934 h 452818"/>
                <a:gd name="connsiteX138" fmla="*/ 133160 w 385203"/>
                <a:gd name="connsiteY138" fmla="*/ 256604 h 452818"/>
                <a:gd name="connsiteX139" fmla="*/ 128397 w 385203"/>
                <a:gd name="connsiteY139" fmla="*/ 232029 h 452818"/>
                <a:gd name="connsiteX140" fmla="*/ 103442 w 385203"/>
                <a:gd name="connsiteY140" fmla="*/ 96869 h 452818"/>
                <a:gd name="connsiteX141" fmla="*/ 116777 w 385203"/>
                <a:gd name="connsiteY141" fmla="*/ 123825 h 452818"/>
                <a:gd name="connsiteX142" fmla="*/ 96107 w 385203"/>
                <a:gd name="connsiteY142" fmla="*/ 137255 h 452818"/>
                <a:gd name="connsiteX143" fmla="*/ 82201 w 385203"/>
                <a:gd name="connsiteY143" fmla="*/ 116872 h 452818"/>
                <a:gd name="connsiteX144" fmla="*/ 103442 w 385203"/>
                <a:gd name="connsiteY144" fmla="*/ 96869 h 452818"/>
                <a:gd name="connsiteX145" fmla="*/ 91059 w 385203"/>
                <a:gd name="connsiteY145" fmla="*/ 158687 h 452818"/>
                <a:gd name="connsiteX146" fmla="*/ 87630 w 385203"/>
                <a:gd name="connsiteY146" fmla="*/ 191357 h 452818"/>
                <a:gd name="connsiteX147" fmla="*/ 73628 w 385203"/>
                <a:gd name="connsiteY147" fmla="*/ 171450 h 452818"/>
                <a:gd name="connsiteX148" fmla="*/ 91059 w 385203"/>
                <a:gd name="connsiteY148" fmla="*/ 158687 h 452818"/>
                <a:gd name="connsiteX149" fmla="*/ 81534 w 385203"/>
                <a:gd name="connsiteY149" fmla="*/ 210217 h 452818"/>
                <a:gd name="connsiteX150" fmla="*/ 97060 w 385203"/>
                <a:gd name="connsiteY150" fmla="*/ 234410 h 452818"/>
                <a:gd name="connsiteX151" fmla="*/ 77438 w 385203"/>
                <a:gd name="connsiteY151" fmla="*/ 242792 h 452818"/>
                <a:gd name="connsiteX152" fmla="*/ 67723 w 385203"/>
                <a:gd name="connsiteY152" fmla="*/ 229362 h 452818"/>
                <a:gd name="connsiteX153" fmla="*/ 81534 w 385203"/>
                <a:gd name="connsiteY153" fmla="*/ 210217 h 452818"/>
                <a:gd name="connsiteX154" fmla="*/ 47720 w 385203"/>
                <a:gd name="connsiteY154" fmla="*/ 92583 h 452818"/>
                <a:gd name="connsiteX155" fmla="*/ 62103 w 385203"/>
                <a:gd name="connsiteY155" fmla="*/ 112109 h 452818"/>
                <a:gd name="connsiteX156" fmla="*/ 39624 w 385203"/>
                <a:gd name="connsiteY156" fmla="*/ 126206 h 452818"/>
                <a:gd name="connsiteX157" fmla="*/ 26670 w 385203"/>
                <a:gd name="connsiteY157" fmla="*/ 109156 h 452818"/>
                <a:gd name="connsiteX158" fmla="*/ 47720 w 385203"/>
                <a:gd name="connsiteY158" fmla="*/ 92583 h 452818"/>
                <a:gd name="connsiteX159" fmla="*/ 36386 w 385203"/>
                <a:gd name="connsiteY159" fmla="*/ 149066 h 452818"/>
                <a:gd name="connsiteX160" fmla="*/ 50006 w 385203"/>
                <a:gd name="connsiteY160" fmla="*/ 168497 h 452818"/>
                <a:gd name="connsiteX161" fmla="*/ 24384 w 385203"/>
                <a:gd name="connsiteY161" fmla="*/ 170879 h 452818"/>
                <a:gd name="connsiteX162" fmla="*/ 36386 w 385203"/>
                <a:gd name="connsiteY162" fmla="*/ 149066 h 452818"/>
                <a:gd name="connsiteX163" fmla="*/ 14764 w 385203"/>
                <a:gd name="connsiteY163" fmla="*/ 220980 h 452818"/>
                <a:gd name="connsiteX164" fmla="*/ 28194 w 385203"/>
                <a:gd name="connsiteY164" fmla="*/ 208693 h 452818"/>
                <a:gd name="connsiteX165" fmla="*/ 37529 w 385203"/>
                <a:gd name="connsiteY165" fmla="*/ 221266 h 452818"/>
                <a:gd name="connsiteX166" fmla="*/ 27718 w 385203"/>
                <a:gd name="connsiteY166" fmla="*/ 237268 h 452818"/>
                <a:gd name="connsiteX167" fmla="*/ 21908 w 385203"/>
                <a:gd name="connsiteY167" fmla="*/ 234410 h 452818"/>
                <a:gd name="connsiteX168" fmla="*/ 14764 w 385203"/>
                <a:gd name="connsiteY168" fmla="*/ 220980 h 452818"/>
                <a:gd name="connsiteX169" fmla="*/ 11049 w 385203"/>
                <a:gd name="connsiteY169" fmla="*/ 285179 h 452818"/>
                <a:gd name="connsiteX170" fmla="*/ 4096 w 385203"/>
                <a:gd name="connsiteY170" fmla="*/ 272796 h 452818"/>
                <a:gd name="connsiteX171" fmla="*/ 14669 w 385203"/>
                <a:gd name="connsiteY171" fmla="*/ 263271 h 452818"/>
                <a:gd name="connsiteX172" fmla="*/ 32099 w 385203"/>
                <a:gd name="connsiteY172" fmla="*/ 278892 h 452818"/>
                <a:gd name="connsiteX173" fmla="*/ 11049 w 385203"/>
                <a:gd name="connsiteY173" fmla="*/ 285179 h 45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85203" h="452818">
                  <a:moveTo>
                    <a:pt x="0" y="452723"/>
                  </a:moveTo>
                  <a:lnTo>
                    <a:pt x="32290" y="452723"/>
                  </a:lnTo>
                  <a:cubicBezTo>
                    <a:pt x="32290" y="452628"/>
                    <a:pt x="32195" y="452533"/>
                    <a:pt x="32290" y="452437"/>
                  </a:cubicBezTo>
                  <a:cubicBezTo>
                    <a:pt x="33242" y="448151"/>
                    <a:pt x="37338" y="444627"/>
                    <a:pt x="41910" y="438436"/>
                  </a:cubicBezTo>
                  <a:cubicBezTo>
                    <a:pt x="45530" y="444532"/>
                    <a:pt x="49720" y="448532"/>
                    <a:pt x="48959" y="451104"/>
                  </a:cubicBezTo>
                  <a:cubicBezTo>
                    <a:pt x="48768" y="451676"/>
                    <a:pt x="48387" y="452247"/>
                    <a:pt x="48101" y="452819"/>
                  </a:cubicBezTo>
                  <a:lnTo>
                    <a:pt x="98870" y="452819"/>
                  </a:lnTo>
                  <a:cubicBezTo>
                    <a:pt x="99346" y="452628"/>
                    <a:pt x="99727" y="452342"/>
                    <a:pt x="100108" y="452247"/>
                  </a:cubicBezTo>
                  <a:cubicBezTo>
                    <a:pt x="100679" y="452152"/>
                    <a:pt x="101346" y="452342"/>
                    <a:pt x="102108" y="452819"/>
                  </a:cubicBezTo>
                  <a:lnTo>
                    <a:pt x="316135" y="452819"/>
                  </a:lnTo>
                  <a:cubicBezTo>
                    <a:pt x="313944" y="449389"/>
                    <a:pt x="311372" y="445389"/>
                    <a:pt x="308705" y="441008"/>
                  </a:cubicBezTo>
                  <a:cubicBezTo>
                    <a:pt x="313277" y="437578"/>
                    <a:pt x="317373" y="435102"/>
                    <a:pt x="320802" y="431863"/>
                  </a:cubicBezTo>
                  <a:cubicBezTo>
                    <a:pt x="324422" y="428529"/>
                    <a:pt x="327470" y="424529"/>
                    <a:pt x="331184" y="420338"/>
                  </a:cubicBezTo>
                  <a:cubicBezTo>
                    <a:pt x="337852" y="443865"/>
                    <a:pt x="350520" y="452628"/>
                    <a:pt x="367951" y="446913"/>
                  </a:cubicBezTo>
                  <a:cubicBezTo>
                    <a:pt x="381762" y="442341"/>
                    <a:pt x="389287" y="426530"/>
                    <a:pt x="382905" y="412432"/>
                  </a:cubicBezTo>
                  <a:cubicBezTo>
                    <a:pt x="380429" y="406908"/>
                    <a:pt x="375190" y="401383"/>
                    <a:pt x="369761" y="398716"/>
                  </a:cubicBezTo>
                  <a:cubicBezTo>
                    <a:pt x="355664" y="391763"/>
                    <a:pt x="343853" y="399669"/>
                    <a:pt x="332708" y="408908"/>
                  </a:cubicBezTo>
                  <a:cubicBezTo>
                    <a:pt x="327946" y="400621"/>
                    <a:pt x="324136" y="394049"/>
                    <a:pt x="320516" y="387572"/>
                  </a:cubicBezTo>
                  <a:cubicBezTo>
                    <a:pt x="340138" y="372046"/>
                    <a:pt x="345376" y="358140"/>
                    <a:pt x="336137" y="344805"/>
                  </a:cubicBezTo>
                  <a:cubicBezTo>
                    <a:pt x="332899" y="340138"/>
                    <a:pt x="326612" y="334327"/>
                    <a:pt x="321945" y="334518"/>
                  </a:cubicBezTo>
                  <a:cubicBezTo>
                    <a:pt x="310420" y="334899"/>
                    <a:pt x="299085" y="338518"/>
                    <a:pt x="285941" y="341090"/>
                  </a:cubicBezTo>
                  <a:cubicBezTo>
                    <a:pt x="285369" y="340138"/>
                    <a:pt x="283274" y="336328"/>
                    <a:pt x="280702" y="332899"/>
                  </a:cubicBezTo>
                  <a:cubicBezTo>
                    <a:pt x="277844" y="329089"/>
                    <a:pt x="274606" y="325660"/>
                    <a:pt x="270891" y="321373"/>
                  </a:cubicBezTo>
                  <a:cubicBezTo>
                    <a:pt x="274225" y="319373"/>
                    <a:pt x="276797" y="317849"/>
                    <a:pt x="279273" y="316325"/>
                  </a:cubicBezTo>
                  <a:cubicBezTo>
                    <a:pt x="291846" y="308229"/>
                    <a:pt x="296228" y="293560"/>
                    <a:pt x="289941" y="280702"/>
                  </a:cubicBezTo>
                  <a:cubicBezTo>
                    <a:pt x="284226" y="269176"/>
                    <a:pt x="270605" y="264033"/>
                    <a:pt x="257080" y="268414"/>
                  </a:cubicBezTo>
                  <a:cubicBezTo>
                    <a:pt x="239554" y="274130"/>
                    <a:pt x="236315" y="272510"/>
                    <a:pt x="228981" y="255079"/>
                  </a:cubicBezTo>
                  <a:cubicBezTo>
                    <a:pt x="247936" y="239363"/>
                    <a:pt x="252603" y="225647"/>
                    <a:pt x="243554" y="211931"/>
                  </a:cubicBezTo>
                  <a:cubicBezTo>
                    <a:pt x="234315" y="198025"/>
                    <a:pt x="220028" y="198025"/>
                    <a:pt x="195644" y="212217"/>
                  </a:cubicBezTo>
                  <a:cubicBezTo>
                    <a:pt x="189738" y="205549"/>
                    <a:pt x="183833" y="198787"/>
                    <a:pt x="177737" y="191929"/>
                  </a:cubicBezTo>
                  <a:cubicBezTo>
                    <a:pt x="200406" y="182213"/>
                    <a:pt x="208026" y="168592"/>
                    <a:pt x="200501" y="152019"/>
                  </a:cubicBezTo>
                  <a:cubicBezTo>
                    <a:pt x="192881" y="135255"/>
                    <a:pt x="177451" y="134112"/>
                    <a:pt x="151162" y="148304"/>
                  </a:cubicBezTo>
                  <a:cubicBezTo>
                    <a:pt x="145161" y="140684"/>
                    <a:pt x="139065" y="133064"/>
                    <a:pt x="132969" y="125254"/>
                  </a:cubicBezTo>
                  <a:cubicBezTo>
                    <a:pt x="154591" y="117443"/>
                    <a:pt x="163068" y="104108"/>
                    <a:pt x="156019" y="87725"/>
                  </a:cubicBezTo>
                  <a:cubicBezTo>
                    <a:pt x="153638" y="82201"/>
                    <a:pt x="148304" y="76581"/>
                    <a:pt x="142970" y="73914"/>
                  </a:cubicBezTo>
                  <a:cubicBezTo>
                    <a:pt x="128969" y="67056"/>
                    <a:pt x="116967" y="74390"/>
                    <a:pt x="105918" y="84201"/>
                  </a:cubicBezTo>
                  <a:cubicBezTo>
                    <a:pt x="101060" y="75914"/>
                    <a:pt x="97155" y="69247"/>
                    <a:pt x="93440" y="62865"/>
                  </a:cubicBezTo>
                  <a:cubicBezTo>
                    <a:pt x="113443" y="46768"/>
                    <a:pt x="118110" y="32575"/>
                    <a:pt x="108680" y="18859"/>
                  </a:cubicBezTo>
                  <a:cubicBezTo>
                    <a:pt x="101441" y="8382"/>
                    <a:pt x="86106" y="4953"/>
                    <a:pt x="74390" y="11144"/>
                  </a:cubicBezTo>
                  <a:cubicBezTo>
                    <a:pt x="59912" y="18764"/>
                    <a:pt x="58579" y="31432"/>
                    <a:pt x="69818" y="59055"/>
                  </a:cubicBezTo>
                  <a:cubicBezTo>
                    <a:pt x="63722" y="63532"/>
                    <a:pt x="57531" y="68104"/>
                    <a:pt x="50959" y="72962"/>
                  </a:cubicBezTo>
                  <a:cubicBezTo>
                    <a:pt x="44958" y="65532"/>
                    <a:pt x="39624" y="58960"/>
                    <a:pt x="34195" y="52197"/>
                  </a:cubicBezTo>
                  <a:cubicBezTo>
                    <a:pt x="56102" y="40767"/>
                    <a:pt x="63341" y="27051"/>
                    <a:pt x="54864" y="11621"/>
                  </a:cubicBezTo>
                  <a:cubicBezTo>
                    <a:pt x="52102" y="6667"/>
                    <a:pt x="46196" y="0"/>
                    <a:pt x="41815" y="0"/>
                  </a:cubicBezTo>
                  <a:cubicBezTo>
                    <a:pt x="29623" y="0"/>
                    <a:pt x="17336" y="3143"/>
                    <a:pt x="3429" y="5239"/>
                  </a:cubicBezTo>
                  <a:cubicBezTo>
                    <a:pt x="2477" y="4096"/>
                    <a:pt x="1334" y="2857"/>
                    <a:pt x="191" y="1524"/>
                  </a:cubicBezTo>
                  <a:lnTo>
                    <a:pt x="191" y="26003"/>
                  </a:lnTo>
                  <a:cubicBezTo>
                    <a:pt x="1238" y="25051"/>
                    <a:pt x="2191" y="24098"/>
                    <a:pt x="3239" y="23146"/>
                  </a:cubicBezTo>
                  <a:cubicBezTo>
                    <a:pt x="7144" y="31051"/>
                    <a:pt x="11525" y="39624"/>
                    <a:pt x="16383" y="49530"/>
                  </a:cubicBezTo>
                  <a:cubicBezTo>
                    <a:pt x="11621" y="52768"/>
                    <a:pt x="6096" y="56293"/>
                    <a:pt x="191" y="60293"/>
                  </a:cubicBezTo>
                  <a:lnTo>
                    <a:pt x="191" y="96774"/>
                  </a:lnTo>
                  <a:cubicBezTo>
                    <a:pt x="1619" y="98869"/>
                    <a:pt x="3143" y="101060"/>
                    <a:pt x="4572" y="103060"/>
                  </a:cubicBezTo>
                  <a:cubicBezTo>
                    <a:pt x="2953" y="104584"/>
                    <a:pt x="1619" y="105823"/>
                    <a:pt x="191" y="106966"/>
                  </a:cubicBezTo>
                  <a:lnTo>
                    <a:pt x="191" y="322897"/>
                  </a:lnTo>
                  <a:cubicBezTo>
                    <a:pt x="1905" y="321564"/>
                    <a:pt x="3620" y="320516"/>
                    <a:pt x="4191" y="320897"/>
                  </a:cubicBezTo>
                  <a:cubicBezTo>
                    <a:pt x="9430" y="323564"/>
                    <a:pt x="13716" y="328041"/>
                    <a:pt x="18383" y="331756"/>
                  </a:cubicBezTo>
                  <a:cubicBezTo>
                    <a:pt x="17907" y="333565"/>
                    <a:pt x="17336" y="335471"/>
                    <a:pt x="16859" y="337280"/>
                  </a:cubicBezTo>
                  <a:cubicBezTo>
                    <a:pt x="11906" y="338328"/>
                    <a:pt x="6287" y="341281"/>
                    <a:pt x="2286" y="339757"/>
                  </a:cubicBezTo>
                  <a:cubicBezTo>
                    <a:pt x="1524" y="339471"/>
                    <a:pt x="857" y="338899"/>
                    <a:pt x="191" y="338138"/>
                  </a:cubicBezTo>
                  <a:lnTo>
                    <a:pt x="191" y="378238"/>
                  </a:lnTo>
                  <a:cubicBezTo>
                    <a:pt x="2858" y="380238"/>
                    <a:pt x="5906" y="383953"/>
                    <a:pt x="9906" y="387287"/>
                  </a:cubicBezTo>
                  <a:cubicBezTo>
                    <a:pt x="5906" y="389858"/>
                    <a:pt x="2858" y="392716"/>
                    <a:pt x="191" y="394144"/>
                  </a:cubicBezTo>
                  <a:lnTo>
                    <a:pt x="191" y="452723"/>
                  </a:lnTo>
                  <a:close/>
                  <a:moveTo>
                    <a:pt x="43529" y="402336"/>
                  </a:moveTo>
                  <a:cubicBezTo>
                    <a:pt x="40005" y="397002"/>
                    <a:pt x="39529" y="392811"/>
                    <a:pt x="45911" y="389668"/>
                  </a:cubicBezTo>
                  <a:cubicBezTo>
                    <a:pt x="56293" y="384619"/>
                    <a:pt x="58103" y="393287"/>
                    <a:pt x="62484" y="400050"/>
                  </a:cubicBezTo>
                  <a:cubicBezTo>
                    <a:pt x="55626" y="405574"/>
                    <a:pt x="50483" y="412718"/>
                    <a:pt x="43529" y="402336"/>
                  </a:cubicBezTo>
                  <a:close/>
                  <a:moveTo>
                    <a:pt x="68771" y="347758"/>
                  </a:moveTo>
                  <a:cubicBezTo>
                    <a:pt x="63056" y="353187"/>
                    <a:pt x="56769" y="351472"/>
                    <a:pt x="52578" y="344614"/>
                  </a:cubicBezTo>
                  <a:cubicBezTo>
                    <a:pt x="46006" y="333851"/>
                    <a:pt x="56388" y="333089"/>
                    <a:pt x="63056" y="325946"/>
                  </a:cubicBezTo>
                  <a:cubicBezTo>
                    <a:pt x="65056" y="335471"/>
                    <a:pt x="78486" y="338518"/>
                    <a:pt x="68771" y="347758"/>
                  </a:cubicBezTo>
                  <a:close/>
                  <a:moveTo>
                    <a:pt x="82296" y="287846"/>
                  </a:moveTo>
                  <a:cubicBezTo>
                    <a:pt x="80963" y="292513"/>
                    <a:pt x="72962" y="299275"/>
                    <a:pt x="69628" y="298418"/>
                  </a:cubicBezTo>
                  <a:cubicBezTo>
                    <a:pt x="64198" y="296894"/>
                    <a:pt x="60293" y="290036"/>
                    <a:pt x="52673" y="282226"/>
                  </a:cubicBezTo>
                  <a:cubicBezTo>
                    <a:pt x="62675" y="278416"/>
                    <a:pt x="68866" y="274034"/>
                    <a:pt x="74486" y="274701"/>
                  </a:cubicBezTo>
                  <a:cubicBezTo>
                    <a:pt x="77819" y="274987"/>
                    <a:pt x="83344" y="284226"/>
                    <a:pt x="82296" y="287846"/>
                  </a:cubicBezTo>
                  <a:close/>
                  <a:moveTo>
                    <a:pt x="105918" y="421100"/>
                  </a:moveTo>
                  <a:cubicBezTo>
                    <a:pt x="101537" y="415004"/>
                    <a:pt x="95917" y="410527"/>
                    <a:pt x="96107" y="406432"/>
                  </a:cubicBezTo>
                  <a:cubicBezTo>
                    <a:pt x="96298" y="402336"/>
                    <a:pt x="102394" y="398621"/>
                    <a:pt x="105918" y="394716"/>
                  </a:cubicBezTo>
                  <a:cubicBezTo>
                    <a:pt x="109919" y="398716"/>
                    <a:pt x="116300" y="402431"/>
                    <a:pt x="116967" y="407003"/>
                  </a:cubicBezTo>
                  <a:cubicBezTo>
                    <a:pt x="117539" y="410432"/>
                    <a:pt x="110966" y="415099"/>
                    <a:pt x="105918" y="421100"/>
                  </a:cubicBezTo>
                  <a:close/>
                  <a:moveTo>
                    <a:pt x="127254" y="351663"/>
                  </a:moveTo>
                  <a:cubicBezTo>
                    <a:pt x="124778" y="356521"/>
                    <a:pt x="118491" y="362331"/>
                    <a:pt x="113919" y="362236"/>
                  </a:cubicBezTo>
                  <a:cubicBezTo>
                    <a:pt x="109347" y="362140"/>
                    <a:pt x="104966" y="355187"/>
                    <a:pt x="97727" y="348805"/>
                  </a:cubicBezTo>
                  <a:cubicBezTo>
                    <a:pt x="107537" y="344519"/>
                    <a:pt x="113633" y="340614"/>
                    <a:pt x="120206" y="339852"/>
                  </a:cubicBezTo>
                  <a:cubicBezTo>
                    <a:pt x="122206" y="339566"/>
                    <a:pt x="128397" y="349282"/>
                    <a:pt x="127254" y="351663"/>
                  </a:cubicBezTo>
                  <a:close/>
                  <a:moveTo>
                    <a:pt x="136208" y="294894"/>
                  </a:moveTo>
                  <a:cubicBezTo>
                    <a:pt x="134303" y="300038"/>
                    <a:pt x="128588" y="305181"/>
                    <a:pt x="123349" y="306991"/>
                  </a:cubicBezTo>
                  <a:cubicBezTo>
                    <a:pt x="121063" y="307753"/>
                    <a:pt x="112109" y="298609"/>
                    <a:pt x="112871" y="296608"/>
                  </a:cubicBezTo>
                  <a:cubicBezTo>
                    <a:pt x="115062" y="290989"/>
                    <a:pt x="120777" y="286607"/>
                    <a:pt x="127159" y="279559"/>
                  </a:cubicBezTo>
                  <a:cubicBezTo>
                    <a:pt x="131350" y="286321"/>
                    <a:pt x="137255" y="291941"/>
                    <a:pt x="136208" y="294894"/>
                  </a:cubicBezTo>
                  <a:close/>
                  <a:moveTo>
                    <a:pt x="161354" y="427958"/>
                  </a:moveTo>
                  <a:cubicBezTo>
                    <a:pt x="156210" y="426148"/>
                    <a:pt x="150590" y="419671"/>
                    <a:pt x="149638" y="414433"/>
                  </a:cubicBezTo>
                  <a:cubicBezTo>
                    <a:pt x="149066" y="411099"/>
                    <a:pt x="158210" y="402146"/>
                    <a:pt x="160306" y="403003"/>
                  </a:cubicBezTo>
                  <a:cubicBezTo>
                    <a:pt x="165926" y="405193"/>
                    <a:pt x="170117" y="411099"/>
                    <a:pt x="176975" y="417481"/>
                  </a:cubicBezTo>
                  <a:cubicBezTo>
                    <a:pt x="170307" y="422243"/>
                    <a:pt x="164402" y="429101"/>
                    <a:pt x="161354" y="427958"/>
                  </a:cubicBezTo>
                  <a:close/>
                  <a:moveTo>
                    <a:pt x="206597" y="429958"/>
                  </a:moveTo>
                  <a:cubicBezTo>
                    <a:pt x="197930" y="416814"/>
                    <a:pt x="212312" y="416719"/>
                    <a:pt x="217361" y="408718"/>
                  </a:cubicBezTo>
                  <a:cubicBezTo>
                    <a:pt x="222504" y="415957"/>
                    <a:pt x="226790" y="422053"/>
                    <a:pt x="231553" y="428911"/>
                  </a:cubicBezTo>
                  <a:cubicBezTo>
                    <a:pt x="222218" y="436340"/>
                    <a:pt x="214789" y="442245"/>
                    <a:pt x="206597" y="429958"/>
                  </a:cubicBezTo>
                  <a:close/>
                  <a:moveTo>
                    <a:pt x="285750" y="359664"/>
                  </a:moveTo>
                  <a:cubicBezTo>
                    <a:pt x="289465" y="367474"/>
                    <a:pt x="293180" y="375094"/>
                    <a:pt x="297180" y="383381"/>
                  </a:cubicBezTo>
                  <a:cubicBezTo>
                    <a:pt x="290798" y="388144"/>
                    <a:pt x="284607" y="392716"/>
                    <a:pt x="277654" y="397859"/>
                  </a:cubicBezTo>
                  <a:cubicBezTo>
                    <a:pt x="273082" y="391001"/>
                    <a:pt x="269081" y="384905"/>
                    <a:pt x="264700" y="378333"/>
                  </a:cubicBezTo>
                  <a:cubicBezTo>
                    <a:pt x="272320" y="371570"/>
                    <a:pt x="278892" y="365760"/>
                    <a:pt x="285750" y="359664"/>
                  </a:cubicBezTo>
                  <a:close/>
                  <a:moveTo>
                    <a:pt x="275177" y="418243"/>
                  </a:moveTo>
                  <a:cubicBezTo>
                    <a:pt x="279654" y="424053"/>
                    <a:pt x="284036" y="429768"/>
                    <a:pt x="288417" y="435483"/>
                  </a:cubicBezTo>
                  <a:cubicBezTo>
                    <a:pt x="270605" y="454818"/>
                    <a:pt x="266795" y="454628"/>
                    <a:pt x="254699" y="433006"/>
                  </a:cubicBezTo>
                  <a:cubicBezTo>
                    <a:pt x="261652" y="427958"/>
                    <a:pt x="267938" y="423386"/>
                    <a:pt x="275177" y="418243"/>
                  </a:cubicBezTo>
                  <a:close/>
                  <a:moveTo>
                    <a:pt x="237649" y="298513"/>
                  </a:moveTo>
                  <a:cubicBezTo>
                    <a:pt x="243078" y="305657"/>
                    <a:pt x="247745" y="311753"/>
                    <a:pt x="253460" y="319088"/>
                  </a:cubicBezTo>
                  <a:cubicBezTo>
                    <a:pt x="246412" y="323850"/>
                    <a:pt x="240792" y="327755"/>
                    <a:pt x="234029" y="332422"/>
                  </a:cubicBezTo>
                  <a:cubicBezTo>
                    <a:pt x="229172" y="325660"/>
                    <a:pt x="224695" y="319373"/>
                    <a:pt x="219266" y="311848"/>
                  </a:cubicBezTo>
                  <a:cubicBezTo>
                    <a:pt x="225552" y="307372"/>
                    <a:pt x="231267" y="303181"/>
                    <a:pt x="237649" y="298513"/>
                  </a:cubicBezTo>
                  <a:close/>
                  <a:moveTo>
                    <a:pt x="229553" y="353758"/>
                  </a:moveTo>
                  <a:cubicBezTo>
                    <a:pt x="234220" y="360426"/>
                    <a:pt x="238411" y="366427"/>
                    <a:pt x="243364" y="373475"/>
                  </a:cubicBezTo>
                  <a:cubicBezTo>
                    <a:pt x="236125" y="378238"/>
                    <a:pt x="229743" y="382333"/>
                    <a:pt x="222599" y="387001"/>
                  </a:cubicBezTo>
                  <a:cubicBezTo>
                    <a:pt x="218027" y="380238"/>
                    <a:pt x="213836" y="374237"/>
                    <a:pt x="209074" y="367284"/>
                  </a:cubicBezTo>
                  <a:cubicBezTo>
                    <a:pt x="216027" y="362712"/>
                    <a:pt x="222409" y="358521"/>
                    <a:pt x="229553" y="353758"/>
                  </a:cubicBezTo>
                  <a:close/>
                  <a:moveTo>
                    <a:pt x="192215" y="232219"/>
                  </a:moveTo>
                  <a:cubicBezTo>
                    <a:pt x="197644" y="239173"/>
                    <a:pt x="202502" y="245459"/>
                    <a:pt x="207264" y="251650"/>
                  </a:cubicBezTo>
                  <a:cubicBezTo>
                    <a:pt x="189357" y="270224"/>
                    <a:pt x="186690" y="269843"/>
                    <a:pt x="174784" y="247079"/>
                  </a:cubicBezTo>
                  <a:cubicBezTo>
                    <a:pt x="180118" y="242602"/>
                    <a:pt x="185642" y="237839"/>
                    <a:pt x="192215" y="232219"/>
                  </a:cubicBezTo>
                  <a:close/>
                  <a:moveTo>
                    <a:pt x="184880" y="290417"/>
                  </a:moveTo>
                  <a:cubicBezTo>
                    <a:pt x="188976" y="295370"/>
                    <a:pt x="193262" y="300418"/>
                    <a:pt x="198787" y="306991"/>
                  </a:cubicBezTo>
                  <a:cubicBezTo>
                    <a:pt x="190691" y="312325"/>
                    <a:pt x="184594" y="316325"/>
                    <a:pt x="178594" y="320326"/>
                  </a:cubicBezTo>
                  <a:cubicBezTo>
                    <a:pt x="165354" y="304133"/>
                    <a:pt x="165544" y="303085"/>
                    <a:pt x="184880" y="290417"/>
                  </a:cubicBezTo>
                  <a:close/>
                  <a:moveTo>
                    <a:pt x="187071" y="362331"/>
                  </a:moveTo>
                  <a:cubicBezTo>
                    <a:pt x="168783" y="376333"/>
                    <a:pt x="168212" y="375952"/>
                    <a:pt x="160115" y="365379"/>
                  </a:cubicBezTo>
                  <a:cubicBezTo>
                    <a:pt x="152972" y="356044"/>
                    <a:pt x="160020" y="353092"/>
                    <a:pt x="165926" y="349663"/>
                  </a:cubicBezTo>
                  <a:cubicBezTo>
                    <a:pt x="180880" y="340805"/>
                    <a:pt x="178975" y="358140"/>
                    <a:pt x="187071" y="362331"/>
                  </a:cubicBezTo>
                  <a:close/>
                  <a:moveTo>
                    <a:pt x="139732" y="172498"/>
                  </a:moveTo>
                  <a:cubicBezTo>
                    <a:pt x="142399" y="169735"/>
                    <a:pt x="144780" y="166592"/>
                    <a:pt x="147542" y="163258"/>
                  </a:cubicBezTo>
                  <a:cubicBezTo>
                    <a:pt x="152686" y="172593"/>
                    <a:pt x="156972" y="180404"/>
                    <a:pt x="161354" y="188309"/>
                  </a:cubicBezTo>
                  <a:cubicBezTo>
                    <a:pt x="144590" y="204025"/>
                    <a:pt x="143542" y="203835"/>
                    <a:pt x="129635" y="181737"/>
                  </a:cubicBezTo>
                  <a:cubicBezTo>
                    <a:pt x="133350" y="178308"/>
                    <a:pt x="136684" y="175546"/>
                    <a:pt x="139732" y="172498"/>
                  </a:cubicBezTo>
                  <a:close/>
                  <a:moveTo>
                    <a:pt x="128397" y="232029"/>
                  </a:moveTo>
                  <a:cubicBezTo>
                    <a:pt x="138398" y="224314"/>
                    <a:pt x="142780" y="231362"/>
                    <a:pt x="146685" y="237934"/>
                  </a:cubicBezTo>
                  <a:cubicBezTo>
                    <a:pt x="155162" y="252413"/>
                    <a:pt x="137636" y="249746"/>
                    <a:pt x="133160" y="256604"/>
                  </a:cubicBezTo>
                  <a:cubicBezTo>
                    <a:pt x="131255" y="248126"/>
                    <a:pt x="113443" y="243459"/>
                    <a:pt x="128397" y="232029"/>
                  </a:cubicBezTo>
                  <a:close/>
                  <a:moveTo>
                    <a:pt x="103442" y="96869"/>
                  </a:moveTo>
                  <a:cubicBezTo>
                    <a:pt x="107633" y="105346"/>
                    <a:pt x="112014" y="114109"/>
                    <a:pt x="116777" y="123825"/>
                  </a:cubicBezTo>
                  <a:cubicBezTo>
                    <a:pt x="110585" y="127825"/>
                    <a:pt x="103823" y="132207"/>
                    <a:pt x="96107" y="137255"/>
                  </a:cubicBezTo>
                  <a:cubicBezTo>
                    <a:pt x="91250" y="130112"/>
                    <a:pt x="86868" y="123730"/>
                    <a:pt x="82201" y="116872"/>
                  </a:cubicBezTo>
                  <a:cubicBezTo>
                    <a:pt x="89630" y="109918"/>
                    <a:pt x="96679" y="103156"/>
                    <a:pt x="103442" y="96869"/>
                  </a:cubicBezTo>
                  <a:close/>
                  <a:moveTo>
                    <a:pt x="91059" y="158687"/>
                  </a:moveTo>
                  <a:cubicBezTo>
                    <a:pt x="108776" y="178403"/>
                    <a:pt x="108776" y="178403"/>
                    <a:pt x="87630" y="191357"/>
                  </a:cubicBezTo>
                  <a:cubicBezTo>
                    <a:pt x="83058" y="184785"/>
                    <a:pt x="78867" y="178784"/>
                    <a:pt x="73628" y="171450"/>
                  </a:cubicBezTo>
                  <a:cubicBezTo>
                    <a:pt x="79820" y="166973"/>
                    <a:pt x="85534" y="162782"/>
                    <a:pt x="91059" y="158687"/>
                  </a:cubicBezTo>
                  <a:close/>
                  <a:moveTo>
                    <a:pt x="81534" y="210217"/>
                  </a:moveTo>
                  <a:cubicBezTo>
                    <a:pt x="88487" y="221075"/>
                    <a:pt x="92202" y="226885"/>
                    <a:pt x="97060" y="234410"/>
                  </a:cubicBezTo>
                  <a:cubicBezTo>
                    <a:pt x="90107" y="237649"/>
                    <a:pt x="83725" y="242888"/>
                    <a:pt x="77438" y="242792"/>
                  </a:cubicBezTo>
                  <a:cubicBezTo>
                    <a:pt x="73819" y="242697"/>
                    <a:pt x="66866" y="233267"/>
                    <a:pt x="67723" y="229362"/>
                  </a:cubicBezTo>
                  <a:cubicBezTo>
                    <a:pt x="69152" y="223075"/>
                    <a:pt x="75629" y="217932"/>
                    <a:pt x="81534" y="210217"/>
                  </a:cubicBezTo>
                  <a:close/>
                  <a:moveTo>
                    <a:pt x="47720" y="92583"/>
                  </a:moveTo>
                  <a:cubicBezTo>
                    <a:pt x="52864" y="99631"/>
                    <a:pt x="57245" y="105442"/>
                    <a:pt x="62103" y="112109"/>
                  </a:cubicBezTo>
                  <a:cubicBezTo>
                    <a:pt x="54673" y="116776"/>
                    <a:pt x="47816" y="121063"/>
                    <a:pt x="39624" y="126206"/>
                  </a:cubicBezTo>
                  <a:cubicBezTo>
                    <a:pt x="35433" y="120682"/>
                    <a:pt x="31337" y="115348"/>
                    <a:pt x="26670" y="109156"/>
                  </a:cubicBezTo>
                  <a:cubicBezTo>
                    <a:pt x="33719" y="103537"/>
                    <a:pt x="40005" y="98584"/>
                    <a:pt x="47720" y="92583"/>
                  </a:cubicBezTo>
                  <a:close/>
                  <a:moveTo>
                    <a:pt x="36386" y="149066"/>
                  </a:moveTo>
                  <a:cubicBezTo>
                    <a:pt x="41529" y="156400"/>
                    <a:pt x="45530" y="162211"/>
                    <a:pt x="50006" y="168497"/>
                  </a:cubicBezTo>
                  <a:cubicBezTo>
                    <a:pt x="40100" y="175831"/>
                    <a:pt x="32766" y="184404"/>
                    <a:pt x="24384" y="170879"/>
                  </a:cubicBezTo>
                  <a:cubicBezTo>
                    <a:pt x="15621" y="156686"/>
                    <a:pt x="31623" y="157639"/>
                    <a:pt x="36386" y="149066"/>
                  </a:cubicBezTo>
                  <a:close/>
                  <a:moveTo>
                    <a:pt x="14764" y="220980"/>
                  </a:moveTo>
                  <a:cubicBezTo>
                    <a:pt x="16955" y="215932"/>
                    <a:pt x="23527" y="212693"/>
                    <a:pt x="28194" y="208693"/>
                  </a:cubicBezTo>
                  <a:cubicBezTo>
                    <a:pt x="31528" y="212884"/>
                    <a:pt x="38005" y="217551"/>
                    <a:pt x="37529" y="221266"/>
                  </a:cubicBezTo>
                  <a:cubicBezTo>
                    <a:pt x="36767" y="226981"/>
                    <a:pt x="31242" y="231934"/>
                    <a:pt x="27718" y="237268"/>
                  </a:cubicBezTo>
                  <a:cubicBezTo>
                    <a:pt x="25813" y="236315"/>
                    <a:pt x="23908" y="235363"/>
                    <a:pt x="21908" y="234410"/>
                  </a:cubicBezTo>
                  <a:cubicBezTo>
                    <a:pt x="19336" y="229838"/>
                    <a:pt x="13526" y="223933"/>
                    <a:pt x="14764" y="220980"/>
                  </a:cubicBezTo>
                  <a:close/>
                  <a:moveTo>
                    <a:pt x="11049" y="285179"/>
                  </a:moveTo>
                  <a:cubicBezTo>
                    <a:pt x="8096" y="284797"/>
                    <a:pt x="3429" y="276606"/>
                    <a:pt x="4096" y="272796"/>
                  </a:cubicBezTo>
                  <a:cubicBezTo>
                    <a:pt x="4858" y="268891"/>
                    <a:pt x="12859" y="262414"/>
                    <a:pt x="14669" y="263271"/>
                  </a:cubicBezTo>
                  <a:cubicBezTo>
                    <a:pt x="20288" y="265938"/>
                    <a:pt x="24479" y="271653"/>
                    <a:pt x="32099" y="278892"/>
                  </a:cubicBezTo>
                  <a:cubicBezTo>
                    <a:pt x="22574" y="282035"/>
                    <a:pt x="16574" y="285750"/>
                    <a:pt x="11049" y="2851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628518-3085-4366-999C-81311802C1F5}"/>
                </a:ext>
              </a:extLst>
            </p:cNvPr>
            <p:cNvSpPr/>
            <p:nvPr/>
          </p:nvSpPr>
          <p:spPr>
            <a:xfrm>
              <a:off x="2677633" y="5522158"/>
              <a:ext cx="62679" cy="104299"/>
            </a:xfrm>
            <a:custGeom>
              <a:avLst/>
              <a:gdLst>
                <a:gd name="connsiteX0" fmla="*/ 41563 w 62679"/>
                <a:gd name="connsiteY0" fmla="*/ 53776 h 104299"/>
                <a:gd name="connsiteX1" fmla="*/ 41563 w 62679"/>
                <a:gd name="connsiteY1" fmla="*/ 99782 h 104299"/>
                <a:gd name="connsiteX2" fmla="*/ 4987 w 62679"/>
                <a:gd name="connsiteY2" fmla="*/ 93781 h 104299"/>
                <a:gd name="connsiteX3" fmla="*/ 21275 w 62679"/>
                <a:gd name="connsiteY3" fmla="*/ 49776 h 104299"/>
                <a:gd name="connsiteX4" fmla="*/ 23275 w 62679"/>
                <a:gd name="connsiteY4" fmla="*/ 3865 h 104299"/>
                <a:gd name="connsiteX5" fmla="*/ 58232 w 62679"/>
                <a:gd name="connsiteY5" fmla="*/ 11390 h 104299"/>
                <a:gd name="connsiteX6" fmla="*/ 41563 w 62679"/>
                <a:gd name="connsiteY6" fmla="*/ 53776 h 1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9" h="104299">
                  <a:moveTo>
                    <a:pt x="41563" y="53776"/>
                  </a:moveTo>
                  <a:cubicBezTo>
                    <a:pt x="55470" y="73969"/>
                    <a:pt x="55279" y="90257"/>
                    <a:pt x="41563" y="99782"/>
                  </a:cubicBezTo>
                  <a:cubicBezTo>
                    <a:pt x="30038" y="107688"/>
                    <a:pt x="12893" y="104925"/>
                    <a:pt x="4987" y="93781"/>
                  </a:cubicBezTo>
                  <a:cubicBezTo>
                    <a:pt x="-5205" y="79303"/>
                    <a:pt x="225" y="64635"/>
                    <a:pt x="21275" y="49776"/>
                  </a:cubicBezTo>
                  <a:cubicBezTo>
                    <a:pt x="8607" y="25678"/>
                    <a:pt x="9178" y="12438"/>
                    <a:pt x="23275" y="3865"/>
                  </a:cubicBezTo>
                  <a:cubicBezTo>
                    <a:pt x="35181" y="-3469"/>
                    <a:pt x="50898" y="-40"/>
                    <a:pt x="58232" y="11390"/>
                  </a:cubicBezTo>
                  <a:cubicBezTo>
                    <a:pt x="67376" y="25392"/>
                    <a:pt x="62709" y="37679"/>
                    <a:pt x="41563" y="53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C20B2A-7704-47AA-8956-893AF20DB459}"/>
                </a:ext>
              </a:extLst>
            </p:cNvPr>
            <p:cNvSpPr/>
            <p:nvPr/>
          </p:nvSpPr>
          <p:spPr>
            <a:xfrm>
              <a:off x="2588306" y="5444999"/>
              <a:ext cx="104215" cy="62357"/>
            </a:xfrm>
            <a:custGeom>
              <a:avLst/>
              <a:gdLst>
                <a:gd name="connsiteX0" fmla="*/ 50213 w 104215"/>
                <a:gd name="connsiteY0" fmla="*/ 41400 h 62357"/>
                <a:gd name="connsiteX1" fmla="*/ 4398 w 104215"/>
                <a:gd name="connsiteY1" fmla="*/ 40447 h 62357"/>
                <a:gd name="connsiteX2" fmla="*/ 10589 w 104215"/>
                <a:gd name="connsiteY2" fmla="*/ 5300 h 62357"/>
                <a:gd name="connsiteX3" fmla="*/ 54499 w 104215"/>
                <a:gd name="connsiteY3" fmla="*/ 21111 h 62357"/>
                <a:gd name="connsiteX4" fmla="*/ 100314 w 104215"/>
                <a:gd name="connsiteY4" fmla="*/ 22921 h 62357"/>
                <a:gd name="connsiteX5" fmla="*/ 94123 w 104215"/>
                <a:gd name="connsiteY5" fmla="*/ 57116 h 62357"/>
                <a:gd name="connsiteX6" fmla="*/ 50213 w 104215"/>
                <a:gd name="connsiteY6" fmla="*/ 41400 h 6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15" h="62357">
                  <a:moveTo>
                    <a:pt x="50213" y="41400"/>
                  </a:moveTo>
                  <a:cubicBezTo>
                    <a:pt x="27067" y="55020"/>
                    <a:pt x="14018" y="54735"/>
                    <a:pt x="4398" y="40447"/>
                  </a:cubicBezTo>
                  <a:cubicBezTo>
                    <a:pt x="-3318" y="29017"/>
                    <a:pt x="-651" y="13586"/>
                    <a:pt x="10589" y="5300"/>
                  </a:cubicBezTo>
                  <a:cubicBezTo>
                    <a:pt x="24591" y="-5082"/>
                    <a:pt x="37640" y="-415"/>
                    <a:pt x="54499" y="21111"/>
                  </a:cubicBezTo>
                  <a:cubicBezTo>
                    <a:pt x="78121" y="8157"/>
                    <a:pt x="91551" y="8729"/>
                    <a:pt x="100314" y="22921"/>
                  </a:cubicBezTo>
                  <a:cubicBezTo>
                    <a:pt x="107363" y="34351"/>
                    <a:pt x="104601" y="49305"/>
                    <a:pt x="94123" y="57116"/>
                  </a:cubicBezTo>
                  <a:cubicBezTo>
                    <a:pt x="80312" y="67212"/>
                    <a:pt x="68691" y="63117"/>
                    <a:pt x="50213" y="4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FF590B-5879-4A00-8808-BED1A475D04E}"/>
                </a:ext>
              </a:extLst>
            </p:cNvPr>
            <p:cNvSpPr/>
            <p:nvPr/>
          </p:nvSpPr>
          <p:spPr>
            <a:xfrm>
              <a:off x="2815380" y="5769582"/>
              <a:ext cx="104163" cy="62538"/>
            </a:xfrm>
            <a:custGeom>
              <a:avLst/>
              <a:gdLst>
                <a:gd name="connsiteX0" fmla="*/ 50406 w 104163"/>
                <a:gd name="connsiteY0" fmla="*/ 41048 h 62538"/>
                <a:gd name="connsiteX1" fmla="*/ 4019 w 104163"/>
                <a:gd name="connsiteY1" fmla="*/ 40000 h 62538"/>
                <a:gd name="connsiteX2" fmla="*/ 12401 w 104163"/>
                <a:gd name="connsiteY2" fmla="*/ 4186 h 62538"/>
                <a:gd name="connsiteX3" fmla="*/ 54025 w 104163"/>
                <a:gd name="connsiteY3" fmla="*/ 22950 h 62538"/>
                <a:gd name="connsiteX4" fmla="*/ 99650 w 104163"/>
                <a:gd name="connsiteY4" fmla="*/ 22093 h 62538"/>
                <a:gd name="connsiteX5" fmla="*/ 93840 w 104163"/>
                <a:gd name="connsiteY5" fmla="*/ 57431 h 62538"/>
                <a:gd name="connsiteX6" fmla="*/ 50406 w 104163"/>
                <a:gd name="connsiteY6" fmla="*/ 41048 h 6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63" h="62538">
                  <a:moveTo>
                    <a:pt x="50406" y="41048"/>
                  </a:moveTo>
                  <a:cubicBezTo>
                    <a:pt x="28117" y="55526"/>
                    <a:pt x="13544" y="54954"/>
                    <a:pt x="4019" y="40000"/>
                  </a:cubicBezTo>
                  <a:cubicBezTo>
                    <a:pt x="-3696" y="27903"/>
                    <a:pt x="19" y="11901"/>
                    <a:pt x="12401" y="4186"/>
                  </a:cubicBezTo>
                  <a:cubicBezTo>
                    <a:pt x="27451" y="-5149"/>
                    <a:pt x="41452" y="1138"/>
                    <a:pt x="54025" y="22950"/>
                  </a:cubicBezTo>
                  <a:cubicBezTo>
                    <a:pt x="75076" y="8377"/>
                    <a:pt x="90125" y="8091"/>
                    <a:pt x="99650" y="22093"/>
                  </a:cubicBezTo>
                  <a:cubicBezTo>
                    <a:pt x="107461" y="33618"/>
                    <a:pt x="104889" y="49525"/>
                    <a:pt x="93840" y="57431"/>
                  </a:cubicBezTo>
                  <a:cubicBezTo>
                    <a:pt x="79648" y="67622"/>
                    <a:pt x="66408" y="62765"/>
                    <a:pt x="50406" y="41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231049-F88B-467D-8B20-5972CFF42431}"/>
                </a:ext>
              </a:extLst>
            </p:cNvPr>
            <p:cNvSpPr/>
            <p:nvPr/>
          </p:nvSpPr>
          <p:spPr>
            <a:xfrm>
              <a:off x="2471737" y="5252965"/>
              <a:ext cx="30939" cy="103037"/>
            </a:xfrm>
            <a:custGeom>
              <a:avLst/>
              <a:gdLst>
                <a:gd name="connsiteX0" fmla="*/ 26765 w 30939"/>
                <a:gd name="connsiteY0" fmla="*/ 12550 h 103037"/>
                <a:gd name="connsiteX1" fmla="*/ 0 w 30939"/>
                <a:gd name="connsiteY1" fmla="*/ 643 h 103037"/>
                <a:gd name="connsiteX2" fmla="*/ 0 w 30939"/>
                <a:gd name="connsiteY2" fmla="*/ 103037 h 103037"/>
                <a:gd name="connsiteX3" fmla="*/ 9525 w 30939"/>
                <a:gd name="connsiteY3" fmla="*/ 98941 h 103037"/>
                <a:gd name="connsiteX4" fmla="*/ 8192 w 30939"/>
                <a:gd name="connsiteY4" fmla="*/ 53317 h 103037"/>
                <a:gd name="connsiteX5" fmla="*/ 26765 w 30939"/>
                <a:gd name="connsiteY5" fmla="*/ 12550 h 10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9" h="103037">
                  <a:moveTo>
                    <a:pt x="26765" y="12550"/>
                  </a:moveTo>
                  <a:cubicBezTo>
                    <a:pt x="20288" y="2548"/>
                    <a:pt x="9906" y="-1738"/>
                    <a:pt x="0" y="643"/>
                  </a:cubicBezTo>
                  <a:lnTo>
                    <a:pt x="0" y="103037"/>
                  </a:lnTo>
                  <a:cubicBezTo>
                    <a:pt x="3334" y="102370"/>
                    <a:pt x="6572" y="100942"/>
                    <a:pt x="9525" y="98941"/>
                  </a:cubicBezTo>
                  <a:cubicBezTo>
                    <a:pt x="23622" y="89131"/>
                    <a:pt x="23146" y="74081"/>
                    <a:pt x="8192" y="53317"/>
                  </a:cubicBezTo>
                  <a:cubicBezTo>
                    <a:pt x="30385" y="38553"/>
                    <a:pt x="35814" y="26742"/>
                    <a:pt x="26765" y="12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F23D93-CDA5-4751-B306-8D9A77CBBFCC}"/>
                </a:ext>
              </a:extLst>
            </p:cNvPr>
            <p:cNvSpPr/>
            <p:nvPr/>
          </p:nvSpPr>
          <p:spPr>
            <a:xfrm>
              <a:off x="2596197" y="5337627"/>
              <a:ext cx="61781" cy="103469"/>
            </a:xfrm>
            <a:custGeom>
              <a:avLst/>
              <a:gdLst>
                <a:gd name="connsiteX0" fmla="*/ 38703 w 61781"/>
                <a:gd name="connsiteY0" fmla="*/ 53237 h 103469"/>
                <a:gd name="connsiteX1" fmla="*/ 41370 w 61781"/>
                <a:gd name="connsiteY1" fmla="*/ 98385 h 103469"/>
                <a:gd name="connsiteX2" fmla="*/ 4413 w 61781"/>
                <a:gd name="connsiteY2" fmla="*/ 91813 h 103469"/>
                <a:gd name="connsiteX3" fmla="*/ 20129 w 61781"/>
                <a:gd name="connsiteY3" fmla="*/ 51903 h 103469"/>
                <a:gd name="connsiteX4" fmla="*/ 13461 w 61781"/>
                <a:gd name="connsiteY4" fmla="*/ 17328 h 103469"/>
                <a:gd name="connsiteX5" fmla="*/ 25653 w 61781"/>
                <a:gd name="connsiteY5" fmla="*/ 3135 h 103469"/>
                <a:gd name="connsiteX6" fmla="*/ 58229 w 61781"/>
                <a:gd name="connsiteY6" fmla="*/ 13327 h 103469"/>
                <a:gd name="connsiteX7" fmla="*/ 38703 w 61781"/>
                <a:gd name="connsiteY7" fmla="*/ 53237 h 10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81" h="103469">
                  <a:moveTo>
                    <a:pt x="38703" y="53237"/>
                  </a:moveTo>
                  <a:cubicBezTo>
                    <a:pt x="54514" y="71811"/>
                    <a:pt x="55181" y="88194"/>
                    <a:pt x="41370" y="98385"/>
                  </a:cubicBezTo>
                  <a:cubicBezTo>
                    <a:pt x="29368" y="107244"/>
                    <a:pt x="12128" y="104196"/>
                    <a:pt x="4413" y="91813"/>
                  </a:cubicBezTo>
                  <a:cubicBezTo>
                    <a:pt x="-5112" y="76573"/>
                    <a:pt x="1079" y="62666"/>
                    <a:pt x="20129" y="51903"/>
                  </a:cubicBezTo>
                  <a:cubicBezTo>
                    <a:pt x="17557" y="39711"/>
                    <a:pt x="13652" y="28567"/>
                    <a:pt x="13461" y="17328"/>
                  </a:cubicBezTo>
                  <a:cubicBezTo>
                    <a:pt x="13366" y="12565"/>
                    <a:pt x="20415" y="6374"/>
                    <a:pt x="25653" y="3135"/>
                  </a:cubicBezTo>
                  <a:cubicBezTo>
                    <a:pt x="36893" y="-3818"/>
                    <a:pt x="51466" y="1325"/>
                    <a:pt x="58229" y="13327"/>
                  </a:cubicBezTo>
                  <a:cubicBezTo>
                    <a:pt x="66325" y="27329"/>
                    <a:pt x="60896" y="38664"/>
                    <a:pt x="38703" y="53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2D2C64-A0FD-4E92-8267-187B8EB992C1}"/>
                </a:ext>
              </a:extLst>
            </p:cNvPr>
            <p:cNvSpPr/>
            <p:nvPr/>
          </p:nvSpPr>
          <p:spPr>
            <a:xfrm>
              <a:off x="2916144" y="5791992"/>
              <a:ext cx="58832" cy="89789"/>
            </a:xfrm>
            <a:custGeom>
              <a:avLst/>
              <a:gdLst>
                <a:gd name="connsiteX0" fmla="*/ 47369 w 58832"/>
                <a:gd name="connsiteY0" fmla="*/ 89789 h 89789"/>
                <a:gd name="connsiteX1" fmla="*/ 49178 w 58832"/>
                <a:gd name="connsiteY1" fmla="*/ 84646 h 89789"/>
                <a:gd name="connsiteX2" fmla="*/ 40796 w 58832"/>
                <a:gd name="connsiteY2" fmla="*/ 50260 h 89789"/>
                <a:gd name="connsiteX3" fmla="*/ 53941 w 58832"/>
                <a:gd name="connsiteY3" fmla="*/ 11017 h 89789"/>
                <a:gd name="connsiteX4" fmla="*/ 19175 w 58832"/>
                <a:gd name="connsiteY4" fmla="*/ 4731 h 89789"/>
                <a:gd name="connsiteX5" fmla="*/ 20984 w 58832"/>
                <a:gd name="connsiteY5" fmla="*/ 49689 h 89789"/>
                <a:gd name="connsiteX6" fmla="*/ 3649 w 58832"/>
                <a:gd name="connsiteY6" fmla="*/ 89694 h 89789"/>
                <a:gd name="connsiteX7" fmla="*/ 47369 w 58832"/>
                <a:gd name="connsiteY7" fmla="*/ 89694 h 8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32" h="89789">
                  <a:moveTo>
                    <a:pt x="47369" y="89789"/>
                  </a:moveTo>
                  <a:cubicBezTo>
                    <a:pt x="48512" y="87980"/>
                    <a:pt x="49274" y="86265"/>
                    <a:pt x="49178" y="84646"/>
                  </a:cubicBezTo>
                  <a:cubicBezTo>
                    <a:pt x="48702" y="73406"/>
                    <a:pt x="44035" y="62357"/>
                    <a:pt x="40796" y="50260"/>
                  </a:cubicBezTo>
                  <a:cubicBezTo>
                    <a:pt x="58894" y="37116"/>
                    <a:pt x="63561" y="24734"/>
                    <a:pt x="53941" y="11017"/>
                  </a:cubicBezTo>
                  <a:cubicBezTo>
                    <a:pt x="45749" y="-793"/>
                    <a:pt x="30605" y="-3460"/>
                    <a:pt x="19175" y="4731"/>
                  </a:cubicBezTo>
                  <a:cubicBezTo>
                    <a:pt x="4982" y="15018"/>
                    <a:pt x="5363" y="28163"/>
                    <a:pt x="20984" y="49689"/>
                  </a:cubicBezTo>
                  <a:cubicBezTo>
                    <a:pt x="315" y="65882"/>
                    <a:pt x="-4257" y="76930"/>
                    <a:pt x="3649" y="89694"/>
                  </a:cubicBezTo>
                  <a:lnTo>
                    <a:pt x="47369" y="8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F1A0B8-49AB-4B0F-8B1F-2F318395527B}"/>
                </a:ext>
              </a:extLst>
            </p:cNvPr>
            <p:cNvSpPr/>
            <p:nvPr/>
          </p:nvSpPr>
          <p:spPr>
            <a:xfrm>
              <a:off x="2833966" y="5607030"/>
              <a:ext cx="61724" cy="103435"/>
            </a:xfrm>
            <a:custGeom>
              <a:avLst/>
              <a:gdLst>
                <a:gd name="connsiteX0" fmla="*/ 38964 w 61724"/>
                <a:gd name="connsiteY0" fmla="*/ 53200 h 103435"/>
                <a:gd name="connsiteX1" fmla="*/ 38011 w 61724"/>
                <a:gd name="connsiteY1" fmla="*/ 99872 h 103435"/>
                <a:gd name="connsiteX2" fmla="*/ 4007 w 61724"/>
                <a:gd name="connsiteY2" fmla="*/ 90347 h 103435"/>
                <a:gd name="connsiteX3" fmla="*/ 20771 w 61724"/>
                <a:gd name="connsiteY3" fmla="*/ 51390 h 103435"/>
                <a:gd name="connsiteX4" fmla="*/ 12770 w 61724"/>
                <a:gd name="connsiteY4" fmla="*/ 19291 h 103435"/>
                <a:gd name="connsiteX5" fmla="*/ 23819 w 61724"/>
                <a:gd name="connsiteY5" fmla="*/ 4146 h 103435"/>
                <a:gd name="connsiteX6" fmla="*/ 57156 w 61724"/>
                <a:gd name="connsiteY6" fmla="*/ 11576 h 103435"/>
                <a:gd name="connsiteX7" fmla="*/ 38964 w 61724"/>
                <a:gd name="connsiteY7" fmla="*/ 53200 h 10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24" h="103435">
                  <a:moveTo>
                    <a:pt x="38964" y="53200"/>
                  </a:moveTo>
                  <a:cubicBezTo>
                    <a:pt x="54489" y="77679"/>
                    <a:pt x="54299" y="89966"/>
                    <a:pt x="38011" y="99872"/>
                  </a:cubicBezTo>
                  <a:cubicBezTo>
                    <a:pt x="26200" y="107112"/>
                    <a:pt x="11817" y="103016"/>
                    <a:pt x="4007" y="90347"/>
                  </a:cubicBezTo>
                  <a:cubicBezTo>
                    <a:pt x="-4756" y="76251"/>
                    <a:pt x="864" y="64439"/>
                    <a:pt x="20771" y="51390"/>
                  </a:cubicBezTo>
                  <a:cubicBezTo>
                    <a:pt x="17723" y="40151"/>
                    <a:pt x="13341" y="29769"/>
                    <a:pt x="12770" y="19291"/>
                  </a:cubicBezTo>
                  <a:cubicBezTo>
                    <a:pt x="12484" y="14338"/>
                    <a:pt x="18866" y="7766"/>
                    <a:pt x="23819" y="4146"/>
                  </a:cubicBezTo>
                  <a:cubicBezTo>
                    <a:pt x="34677" y="-3760"/>
                    <a:pt x="49441" y="146"/>
                    <a:pt x="57156" y="11576"/>
                  </a:cubicBezTo>
                  <a:cubicBezTo>
                    <a:pt x="66681" y="25673"/>
                    <a:pt x="61633" y="37007"/>
                    <a:pt x="38964" y="53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604A58-62AE-4E18-8DB1-82D088496C15}"/>
                </a:ext>
              </a:extLst>
            </p:cNvPr>
            <p:cNvSpPr/>
            <p:nvPr/>
          </p:nvSpPr>
          <p:spPr>
            <a:xfrm>
              <a:off x="2744231" y="5529827"/>
              <a:ext cx="103559" cy="61640"/>
            </a:xfrm>
            <a:custGeom>
              <a:avLst/>
              <a:gdLst>
                <a:gd name="connsiteX0" fmla="*/ 54118 w 103559"/>
                <a:gd name="connsiteY0" fmla="*/ 22961 h 61640"/>
                <a:gd name="connsiteX1" fmla="*/ 100029 w 103559"/>
                <a:gd name="connsiteY1" fmla="*/ 23819 h 61640"/>
                <a:gd name="connsiteX2" fmla="*/ 90789 w 103559"/>
                <a:gd name="connsiteY2" fmla="*/ 57918 h 61640"/>
                <a:gd name="connsiteX3" fmla="*/ 52689 w 103559"/>
                <a:gd name="connsiteY3" fmla="*/ 41535 h 61640"/>
                <a:gd name="connsiteX4" fmla="*/ 18495 w 103559"/>
                <a:gd name="connsiteY4" fmla="*/ 49345 h 61640"/>
                <a:gd name="connsiteX5" fmla="*/ 3255 w 103559"/>
                <a:gd name="connsiteY5" fmla="*/ 36487 h 61640"/>
                <a:gd name="connsiteX6" fmla="*/ 13542 w 103559"/>
                <a:gd name="connsiteY6" fmla="*/ 3816 h 61640"/>
                <a:gd name="connsiteX7" fmla="*/ 54118 w 103559"/>
                <a:gd name="connsiteY7" fmla="*/ 2296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559" h="61640">
                  <a:moveTo>
                    <a:pt x="54118" y="22961"/>
                  </a:moveTo>
                  <a:cubicBezTo>
                    <a:pt x="77645" y="8198"/>
                    <a:pt x="90789" y="8388"/>
                    <a:pt x="100029" y="23819"/>
                  </a:cubicBezTo>
                  <a:cubicBezTo>
                    <a:pt x="107172" y="35725"/>
                    <a:pt x="103172" y="50679"/>
                    <a:pt x="90789" y="57918"/>
                  </a:cubicBezTo>
                  <a:cubicBezTo>
                    <a:pt x="76502" y="66300"/>
                    <a:pt x="64024" y="60394"/>
                    <a:pt x="52689" y="41535"/>
                  </a:cubicBezTo>
                  <a:cubicBezTo>
                    <a:pt x="40783" y="44583"/>
                    <a:pt x="29734" y="49060"/>
                    <a:pt x="18495" y="49345"/>
                  </a:cubicBezTo>
                  <a:cubicBezTo>
                    <a:pt x="13446" y="49441"/>
                    <a:pt x="6779" y="42011"/>
                    <a:pt x="3255" y="36487"/>
                  </a:cubicBezTo>
                  <a:cubicBezTo>
                    <a:pt x="-3889" y="25438"/>
                    <a:pt x="1254" y="11341"/>
                    <a:pt x="13542" y="3816"/>
                  </a:cubicBezTo>
                  <a:cubicBezTo>
                    <a:pt x="27543" y="-4661"/>
                    <a:pt x="38688" y="673"/>
                    <a:pt x="54118" y="22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E517646-99EB-4988-8F2F-19D707502846}"/>
                </a:ext>
              </a:extLst>
            </p:cNvPr>
            <p:cNvSpPr/>
            <p:nvPr/>
          </p:nvSpPr>
          <p:spPr>
            <a:xfrm>
              <a:off x="2633228" y="5511218"/>
              <a:ext cx="51780" cy="51839"/>
            </a:xfrm>
            <a:custGeom>
              <a:avLst/>
              <a:gdLst>
                <a:gd name="connsiteX0" fmla="*/ 52 w 51780"/>
                <a:gd name="connsiteY0" fmla="*/ 24044 h 51839"/>
                <a:gd name="connsiteX1" fmla="*/ 27389 w 51780"/>
                <a:gd name="connsiteY1" fmla="*/ 41 h 51839"/>
                <a:gd name="connsiteX2" fmla="*/ 51678 w 51780"/>
                <a:gd name="connsiteY2" fmla="*/ 28426 h 51839"/>
                <a:gd name="connsiteX3" fmla="*/ 23674 w 51780"/>
                <a:gd name="connsiteY3" fmla="*/ 51762 h 51839"/>
                <a:gd name="connsiteX4" fmla="*/ 52 w 51780"/>
                <a:gd name="connsiteY4" fmla="*/ 24044 h 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80" h="51839">
                  <a:moveTo>
                    <a:pt x="52" y="24044"/>
                  </a:moveTo>
                  <a:cubicBezTo>
                    <a:pt x="909" y="9185"/>
                    <a:pt x="12054" y="-721"/>
                    <a:pt x="27389" y="41"/>
                  </a:cubicBezTo>
                  <a:cubicBezTo>
                    <a:pt x="42819" y="708"/>
                    <a:pt x="52916" y="12519"/>
                    <a:pt x="51678" y="28426"/>
                  </a:cubicBezTo>
                  <a:cubicBezTo>
                    <a:pt x="50535" y="43190"/>
                    <a:pt x="39105" y="52810"/>
                    <a:pt x="23674" y="51762"/>
                  </a:cubicBezTo>
                  <a:cubicBezTo>
                    <a:pt x="9006" y="50714"/>
                    <a:pt x="-805" y="39379"/>
                    <a:pt x="52" y="2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DEF47D-6583-4258-97CC-1978D8B01018}"/>
                </a:ext>
              </a:extLst>
            </p:cNvPr>
            <p:cNvSpPr/>
            <p:nvPr/>
          </p:nvSpPr>
          <p:spPr>
            <a:xfrm>
              <a:off x="2767869" y="5706615"/>
              <a:ext cx="51821" cy="51819"/>
            </a:xfrm>
            <a:custGeom>
              <a:avLst/>
              <a:gdLst>
                <a:gd name="connsiteX0" fmla="*/ 25527 w 51821"/>
                <a:gd name="connsiteY0" fmla="*/ 51818 h 51819"/>
                <a:gd name="connsiteX1" fmla="*/ 0 w 51821"/>
                <a:gd name="connsiteY1" fmla="*/ 25815 h 51819"/>
                <a:gd name="connsiteX2" fmla="*/ 25622 w 51821"/>
                <a:gd name="connsiteY2" fmla="*/ 2 h 51819"/>
                <a:gd name="connsiteX3" fmla="*/ 51816 w 51821"/>
                <a:gd name="connsiteY3" fmla="*/ 26577 h 51819"/>
                <a:gd name="connsiteX4" fmla="*/ 25527 w 51821"/>
                <a:gd name="connsiteY4" fmla="*/ 51818 h 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1" h="51819">
                  <a:moveTo>
                    <a:pt x="25527" y="51818"/>
                  </a:moveTo>
                  <a:cubicBezTo>
                    <a:pt x="10477" y="51723"/>
                    <a:pt x="95" y="41055"/>
                    <a:pt x="0" y="25815"/>
                  </a:cubicBezTo>
                  <a:cubicBezTo>
                    <a:pt x="0" y="10670"/>
                    <a:pt x="10382" y="193"/>
                    <a:pt x="25622" y="2"/>
                  </a:cubicBezTo>
                  <a:cubicBezTo>
                    <a:pt x="41339" y="-188"/>
                    <a:pt x="52102" y="10766"/>
                    <a:pt x="51816" y="26577"/>
                  </a:cubicBezTo>
                  <a:cubicBezTo>
                    <a:pt x="51530" y="41627"/>
                    <a:pt x="40767" y="51914"/>
                    <a:pt x="25527" y="51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5BDBB3-EFCA-4E23-808A-5E30453FF5CD}"/>
                </a:ext>
              </a:extLst>
            </p:cNvPr>
            <p:cNvSpPr/>
            <p:nvPr/>
          </p:nvSpPr>
          <p:spPr>
            <a:xfrm>
              <a:off x="2722991" y="5640503"/>
              <a:ext cx="51833" cy="51827"/>
            </a:xfrm>
            <a:custGeom>
              <a:avLst/>
              <a:gdLst>
                <a:gd name="connsiteX0" fmla="*/ 51831 w 51833"/>
                <a:gd name="connsiteY0" fmla="*/ 26490 h 51827"/>
                <a:gd name="connsiteX1" fmla="*/ 25733 w 51833"/>
                <a:gd name="connsiteY1" fmla="*/ 51826 h 51827"/>
                <a:gd name="connsiteX2" fmla="*/ 15 w 51833"/>
                <a:gd name="connsiteY2" fmla="*/ 24680 h 51827"/>
                <a:gd name="connsiteX3" fmla="*/ 26781 w 51833"/>
                <a:gd name="connsiteY3" fmla="*/ 10 h 51827"/>
                <a:gd name="connsiteX4" fmla="*/ 51831 w 51833"/>
                <a:gd name="connsiteY4" fmla="*/ 26490 h 5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33" h="51827">
                  <a:moveTo>
                    <a:pt x="51831" y="26490"/>
                  </a:moveTo>
                  <a:cubicBezTo>
                    <a:pt x="51641" y="41635"/>
                    <a:pt x="40973" y="51922"/>
                    <a:pt x="25733" y="51826"/>
                  </a:cubicBezTo>
                  <a:cubicBezTo>
                    <a:pt x="10207" y="51731"/>
                    <a:pt x="-461" y="40492"/>
                    <a:pt x="15" y="24680"/>
                  </a:cubicBezTo>
                  <a:cubicBezTo>
                    <a:pt x="492" y="9821"/>
                    <a:pt x="11541" y="-370"/>
                    <a:pt x="26781" y="10"/>
                  </a:cubicBezTo>
                  <a:cubicBezTo>
                    <a:pt x="41830" y="487"/>
                    <a:pt x="52022" y="11250"/>
                    <a:pt x="51831" y="26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7DF58F-2D25-4DF8-8739-86366FEE8604}"/>
                </a:ext>
              </a:extLst>
            </p:cNvPr>
            <p:cNvSpPr/>
            <p:nvPr/>
          </p:nvSpPr>
          <p:spPr>
            <a:xfrm>
              <a:off x="2778813" y="5651439"/>
              <a:ext cx="51073" cy="51119"/>
            </a:xfrm>
            <a:custGeom>
              <a:avLst/>
              <a:gdLst>
                <a:gd name="connsiteX0" fmla="*/ 51064 w 51073"/>
                <a:gd name="connsiteY0" fmla="*/ 26222 h 51119"/>
                <a:gd name="connsiteX1" fmla="*/ 24203 w 51073"/>
                <a:gd name="connsiteY1" fmla="*/ 51083 h 51119"/>
                <a:gd name="connsiteX2" fmla="*/ 10 w 51073"/>
                <a:gd name="connsiteY2" fmla="*/ 24889 h 51119"/>
                <a:gd name="connsiteX3" fmla="*/ 26870 w 51073"/>
                <a:gd name="connsiteY3" fmla="*/ 28 h 51119"/>
                <a:gd name="connsiteX4" fmla="*/ 51064 w 51073"/>
                <a:gd name="connsiteY4" fmla="*/ 26222 h 5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119">
                  <a:moveTo>
                    <a:pt x="51064" y="26222"/>
                  </a:moveTo>
                  <a:cubicBezTo>
                    <a:pt x="50683" y="40605"/>
                    <a:pt x="38681" y="51844"/>
                    <a:pt x="24203" y="51083"/>
                  </a:cubicBezTo>
                  <a:cubicBezTo>
                    <a:pt x="10297" y="50416"/>
                    <a:pt x="-371" y="38891"/>
                    <a:pt x="10" y="24889"/>
                  </a:cubicBezTo>
                  <a:cubicBezTo>
                    <a:pt x="391" y="10506"/>
                    <a:pt x="12392" y="-638"/>
                    <a:pt x="26870" y="28"/>
                  </a:cubicBezTo>
                  <a:cubicBezTo>
                    <a:pt x="40777" y="791"/>
                    <a:pt x="51445" y="12316"/>
                    <a:pt x="51064" y="26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F581FD9-9A05-4D36-8699-FA19E77D1EDB}"/>
                </a:ext>
              </a:extLst>
            </p:cNvPr>
            <p:cNvSpPr/>
            <p:nvPr/>
          </p:nvSpPr>
          <p:spPr>
            <a:xfrm>
              <a:off x="2823664" y="5714898"/>
              <a:ext cx="51075" cy="51064"/>
            </a:xfrm>
            <a:custGeom>
              <a:avLst/>
              <a:gdLst>
                <a:gd name="connsiteX0" fmla="*/ 26119 w 51075"/>
                <a:gd name="connsiteY0" fmla="*/ 6 h 51064"/>
                <a:gd name="connsiteX1" fmla="*/ 51075 w 51075"/>
                <a:gd name="connsiteY1" fmla="*/ 25342 h 51064"/>
                <a:gd name="connsiteX2" fmla="*/ 25072 w 51075"/>
                <a:gd name="connsiteY2" fmla="*/ 51060 h 51064"/>
                <a:gd name="connsiteX3" fmla="*/ 21 w 51075"/>
                <a:gd name="connsiteY3" fmla="*/ 24390 h 51064"/>
                <a:gd name="connsiteX4" fmla="*/ 26119 w 51075"/>
                <a:gd name="connsiteY4" fmla="*/ 6 h 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5" h="51064">
                  <a:moveTo>
                    <a:pt x="26119" y="6"/>
                  </a:moveTo>
                  <a:cubicBezTo>
                    <a:pt x="40121" y="291"/>
                    <a:pt x="51075" y="11340"/>
                    <a:pt x="51075" y="25342"/>
                  </a:cubicBezTo>
                  <a:cubicBezTo>
                    <a:pt x="51170" y="39820"/>
                    <a:pt x="39550" y="51345"/>
                    <a:pt x="25072" y="51060"/>
                  </a:cubicBezTo>
                  <a:cubicBezTo>
                    <a:pt x="10689" y="50774"/>
                    <a:pt x="-551" y="38772"/>
                    <a:pt x="21" y="24390"/>
                  </a:cubicBezTo>
                  <a:cubicBezTo>
                    <a:pt x="688" y="10483"/>
                    <a:pt x="12213" y="-280"/>
                    <a:pt x="26119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37201D-CB64-4F92-96BB-96647CCD595A}"/>
                </a:ext>
              </a:extLst>
            </p:cNvPr>
            <p:cNvSpPr/>
            <p:nvPr/>
          </p:nvSpPr>
          <p:spPr>
            <a:xfrm>
              <a:off x="2496401" y="5316187"/>
              <a:ext cx="50973" cy="50958"/>
            </a:xfrm>
            <a:custGeom>
              <a:avLst/>
              <a:gdLst>
                <a:gd name="connsiteX0" fmla="*/ 25437 w 50973"/>
                <a:gd name="connsiteY0" fmla="*/ 0 h 50958"/>
                <a:gd name="connsiteX1" fmla="*/ 50964 w 50973"/>
                <a:gd name="connsiteY1" fmla="*/ 26098 h 50958"/>
                <a:gd name="connsiteX2" fmla="*/ 25532 w 50973"/>
                <a:gd name="connsiteY2" fmla="*/ 50959 h 50958"/>
                <a:gd name="connsiteX3" fmla="*/ 5 w 50973"/>
                <a:gd name="connsiteY3" fmla="*/ 24860 h 50958"/>
                <a:gd name="connsiteX4" fmla="*/ 25437 w 50973"/>
                <a:gd name="connsiteY4" fmla="*/ 0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3" h="50958">
                  <a:moveTo>
                    <a:pt x="25437" y="0"/>
                  </a:moveTo>
                  <a:cubicBezTo>
                    <a:pt x="39915" y="0"/>
                    <a:pt x="51345" y="11621"/>
                    <a:pt x="50964" y="26098"/>
                  </a:cubicBezTo>
                  <a:cubicBezTo>
                    <a:pt x="50583" y="40005"/>
                    <a:pt x="39439" y="50959"/>
                    <a:pt x="25532" y="50959"/>
                  </a:cubicBezTo>
                  <a:cubicBezTo>
                    <a:pt x="11149" y="50959"/>
                    <a:pt x="-281" y="39243"/>
                    <a:pt x="5" y="24860"/>
                  </a:cubicBezTo>
                  <a:cubicBezTo>
                    <a:pt x="291" y="10954"/>
                    <a:pt x="11435" y="0"/>
                    <a:pt x="254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89A6F8-5537-4462-BE60-65EFE20CFE0E}"/>
                </a:ext>
              </a:extLst>
            </p:cNvPr>
            <p:cNvSpPr/>
            <p:nvPr/>
          </p:nvSpPr>
          <p:spPr>
            <a:xfrm>
              <a:off x="2860640" y="5836319"/>
              <a:ext cx="51061" cy="45462"/>
            </a:xfrm>
            <a:custGeom>
              <a:avLst/>
              <a:gdLst>
                <a:gd name="connsiteX0" fmla="*/ 9622 w 51061"/>
                <a:gd name="connsiteY0" fmla="*/ 45463 h 45462"/>
                <a:gd name="connsiteX1" fmla="*/ 41436 w 51061"/>
                <a:gd name="connsiteY1" fmla="*/ 45463 h 45462"/>
                <a:gd name="connsiteX2" fmla="*/ 51056 w 51061"/>
                <a:gd name="connsiteY2" fmla="*/ 26127 h 45462"/>
                <a:gd name="connsiteX3" fmla="*/ 26767 w 51061"/>
                <a:gd name="connsiteY3" fmla="*/ 28 h 45462"/>
                <a:gd name="connsiteX4" fmla="*/ 2 w 51061"/>
                <a:gd name="connsiteY4" fmla="*/ 24984 h 45462"/>
                <a:gd name="connsiteX5" fmla="*/ 9622 w 51061"/>
                <a:gd name="connsiteY5" fmla="*/ 45463 h 4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1" h="45462">
                  <a:moveTo>
                    <a:pt x="9622" y="45463"/>
                  </a:moveTo>
                  <a:lnTo>
                    <a:pt x="41436" y="45463"/>
                  </a:lnTo>
                  <a:cubicBezTo>
                    <a:pt x="47151" y="40891"/>
                    <a:pt x="50961" y="34033"/>
                    <a:pt x="51056" y="26127"/>
                  </a:cubicBezTo>
                  <a:cubicBezTo>
                    <a:pt x="51342" y="12220"/>
                    <a:pt x="40674" y="695"/>
                    <a:pt x="26767" y="28"/>
                  </a:cubicBezTo>
                  <a:cubicBezTo>
                    <a:pt x="12384" y="-638"/>
                    <a:pt x="288" y="10601"/>
                    <a:pt x="2" y="24984"/>
                  </a:cubicBezTo>
                  <a:cubicBezTo>
                    <a:pt x="-93" y="33270"/>
                    <a:pt x="3621" y="40605"/>
                    <a:pt x="9622" y="45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B9382D-7561-4EA4-AAC0-5ACB7457DD14}"/>
                </a:ext>
              </a:extLst>
            </p:cNvPr>
            <p:cNvSpPr/>
            <p:nvPr/>
          </p:nvSpPr>
          <p:spPr>
            <a:xfrm>
              <a:off x="2541145" y="5382186"/>
              <a:ext cx="51119" cy="51069"/>
            </a:xfrm>
            <a:custGeom>
              <a:avLst/>
              <a:gdLst>
                <a:gd name="connsiteX0" fmla="*/ 24889 w 51119"/>
                <a:gd name="connsiteY0" fmla="*/ 51064 h 51069"/>
                <a:gd name="connsiteX1" fmla="*/ 28 w 51119"/>
                <a:gd name="connsiteY1" fmla="*/ 24203 h 51069"/>
                <a:gd name="connsiteX2" fmla="*/ 26222 w 51119"/>
                <a:gd name="connsiteY2" fmla="*/ 10 h 51069"/>
                <a:gd name="connsiteX3" fmla="*/ 51082 w 51119"/>
                <a:gd name="connsiteY3" fmla="*/ 26870 h 51069"/>
                <a:gd name="connsiteX4" fmla="*/ 24889 w 51119"/>
                <a:gd name="connsiteY4" fmla="*/ 51064 h 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19" h="51069">
                  <a:moveTo>
                    <a:pt x="24889" y="51064"/>
                  </a:moveTo>
                  <a:cubicBezTo>
                    <a:pt x="10506" y="50683"/>
                    <a:pt x="-638" y="38586"/>
                    <a:pt x="28" y="24203"/>
                  </a:cubicBezTo>
                  <a:cubicBezTo>
                    <a:pt x="695" y="10297"/>
                    <a:pt x="12220" y="-371"/>
                    <a:pt x="26222" y="10"/>
                  </a:cubicBezTo>
                  <a:cubicBezTo>
                    <a:pt x="40700" y="391"/>
                    <a:pt x="51844" y="12392"/>
                    <a:pt x="51082" y="26870"/>
                  </a:cubicBezTo>
                  <a:cubicBezTo>
                    <a:pt x="50320" y="40682"/>
                    <a:pt x="38795" y="51350"/>
                    <a:pt x="24889" y="5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CCF5F5-0473-4A42-AAE8-8BB9EC9FDE8A}"/>
                </a:ext>
              </a:extLst>
            </p:cNvPr>
            <p:cNvSpPr/>
            <p:nvPr/>
          </p:nvSpPr>
          <p:spPr>
            <a:xfrm>
              <a:off x="2733859" y="5585458"/>
              <a:ext cx="51073" cy="51055"/>
            </a:xfrm>
            <a:custGeom>
              <a:avLst/>
              <a:gdLst>
                <a:gd name="connsiteX0" fmla="*/ 25627 w 51073"/>
                <a:gd name="connsiteY0" fmla="*/ 51055 h 51055"/>
                <a:gd name="connsiteX1" fmla="*/ 5 w 51073"/>
                <a:gd name="connsiteY1" fmla="*/ 24956 h 51055"/>
                <a:gd name="connsiteX2" fmla="*/ 25437 w 51073"/>
                <a:gd name="connsiteY2" fmla="*/ 1 h 51055"/>
                <a:gd name="connsiteX3" fmla="*/ 51059 w 51073"/>
                <a:gd name="connsiteY3" fmla="*/ 24766 h 51055"/>
                <a:gd name="connsiteX4" fmla="*/ 25627 w 51073"/>
                <a:gd name="connsiteY4" fmla="*/ 51055 h 5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055">
                  <a:moveTo>
                    <a:pt x="25627" y="51055"/>
                  </a:moveTo>
                  <a:cubicBezTo>
                    <a:pt x="11245" y="51150"/>
                    <a:pt x="-281" y="39434"/>
                    <a:pt x="5" y="24956"/>
                  </a:cubicBezTo>
                  <a:cubicBezTo>
                    <a:pt x="291" y="11050"/>
                    <a:pt x="11435" y="96"/>
                    <a:pt x="25437" y="1"/>
                  </a:cubicBezTo>
                  <a:cubicBezTo>
                    <a:pt x="39439" y="-94"/>
                    <a:pt x="50583" y="10859"/>
                    <a:pt x="51059" y="24766"/>
                  </a:cubicBezTo>
                  <a:cubicBezTo>
                    <a:pt x="51535" y="39244"/>
                    <a:pt x="40105" y="50959"/>
                    <a:pt x="25627" y="51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AA0A20-E7BA-4133-841F-4C20E7EFF113}"/>
                </a:ext>
              </a:extLst>
            </p:cNvPr>
            <p:cNvSpPr/>
            <p:nvPr/>
          </p:nvSpPr>
          <p:spPr>
            <a:xfrm>
              <a:off x="2789391" y="5596126"/>
              <a:ext cx="50964" cy="50967"/>
            </a:xfrm>
            <a:custGeom>
              <a:avLst/>
              <a:gdLst>
                <a:gd name="connsiteX0" fmla="*/ 50963 w 50964"/>
                <a:gd name="connsiteY0" fmla="*/ 25242 h 50967"/>
                <a:gd name="connsiteX1" fmla="*/ 26008 w 50964"/>
                <a:gd name="connsiteY1" fmla="*/ 50959 h 50967"/>
                <a:gd name="connsiteX2" fmla="*/ 5 w 50964"/>
                <a:gd name="connsiteY2" fmla="*/ 25051 h 50967"/>
                <a:gd name="connsiteX3" fmla="*/ 25627 w 50964"/>
                <a:gd name="connsiteY3" fmla="*/ 1 h 50967"/>
                <a:gd name="connsiteX4" fmla="*/ 50963 w 50964"/>
                <a:gd name="connsiteY4" fmla="*/ 25242 h 5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" h="50967">
                  <a:moveTo>
                    <a:pt x="50963" y="25242"/>
                  </a:moveTo>
                  <a:cubicBezTo>
                    <a:pt x="51059" y="38196"/>
                    <a:pt x="39057" y="50578"/>
                    <a:pt x="26008" y="50959"/>
                  </a:cubicBezTo>
                  <a:cubicBezTo>
                    <a:pt x="12578" y="51340"/>
                    <a:pt x="-281" y="38482"/>
                    <a:pt x="5" y="25051"/>
                  </a:cubicBezTo>
                  <a:cubicBezTo>
                    <a:pt x="290" y="12097"/>
                    <a:pt x="12673" y="-95"/>
                    <a:pt x="25627" y="1"/>
                  </a:cubicBezTo>
                  <a:cubicBezTo>
                    <a:pt x="38581" y="1"/>
                    <a:pt x="50868" y="12193"/>
                    <a:pt x="50963" y="25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8BAB095-E225-4F34-B488-7A1E5F9C0719}"/>
                </a:ext>
              </a:extLst>
            </p:cNvPr>
            <p:cNvSpPr/>
            <p:nvPr/>
          </p:nvSpPr>
          <p:spPr>
            <a:xfrm>
              <a:off x="2551733" y="5326734"/>
              <a:ext cx="50879" cy="50989"/>
            </a:xfrm>
            <a:custGeom>
              <a:avLst/>
              <a:gdLst>
                <a:gd name="connsiteX0" fmla="*/ 26017 w 50879"/>
                <a:gd name="connsiteY0" fmla="*/ 50985 h 50989"/>
                <a:gd name="connsiteX1" fmla="*/ 14 w 50879"/>
                <a:gd name="connsiteY1" fmla="*/ 26315 h 50989"/>
                <a:gd name="connsiteX2" fmla="*/ 24303 w 50879"/>
                <a:gd name="connsiteY2" fmla="*/ 26 h 50989"/>
                <a:gd name="connsiteX3" fmla="*/ 50877 w 50879"/>
                <a:gd name="connsiteY3" fmla="*/ 25267 h 50989"/>
                <a:gd name="connsiteX4" fmla="*/ 26017 w 50879"/>
                <a:gd name="connsiteY4" fmla="*/ 50985 h 5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9" h="50989">
                  <a:moveTo>
                    <a:pt x="26017" y="50985"/>
                  </a:moveTo>
                  <a:cubicBezTo>
                    <a:pt x="13158" y="51270"/>
                    <a:pt x="585" y="39364"/>
                    <a:pt x="14" y="26315"/>
                  </a:cubicBezTo>
                  <a:cubicBezTo>
                    <a:pt x="-462" y="13456"/>
                    <a:pt x="11349" y="693"/>
                    <a:pt x="24303" y="26"/>
                  </a:cubicBezTo>
                  <a:cubicBezTo>
                    <a:pt x="37733" y="-641"/>
                    <a:pt x="50782" y="11742"/>
                    <a:pt x="50877" y="25267"/>
                  </a:cubicBezTo>
                  <a:cubicBezTo>
                    <a:pt x="51068" y="38221"/>
                    <a:pt x="38971" y="50699"/>
                    <a:pt x="26017" y="509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417855-1600-4D8C-9DA9-2F5827237B95}"/>
                </a:ext>
              </a:extLst>
            </p:cNvPr>
            <p:cNvSpPr/>
            <p:nvPr/>
          </p:nvSpPr>
          <p:spPr>
            <a:xfrm>
              <a:off x="2697085" y="5466677"/>
              <a:ext cx="50877" cy="50964"/>
            </a:xfrm>
            <a:custGeom>
              <a:avLst/>
              <a:gdLst>
                <a:gd name="connsiteX0" fmla="*/ 50877 w 50877"/>
                <a:gd name="connsiteY0" fmla="*/ 25627 h 50964"/>
                <a:gd name="connsiteX1" fmla="*/ 25635 w 50877"/>
                <a:gd name="connsiteY1" fmla="*/ 50964 h 50964"/>
                <a:gd name="connsiteX2" fmla="*/ 13 w 50877"/>
                <a:gd name="connsiteY2" fmla="*/ 24675 h 50964"/>
                <a:gd name="connsiteX3" fmla="*/ 25921 w 50877"/>
                <a:gd name="connsiteY3" fmla="*/ 5 h 50964"/>
                <a:gd name="connsiteX4" fmla="*/ 50877 w 50877"/>
                <a:gd name="connsiteY4" fmla="*/ 25627 h 5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7" h="50964">
                  <a:moveTo>
                    <a:pt x="50877" y="25627"/>
                  </a:moveTo>
                  <a:cubicBezTo>
                    <a:pt x="50781" y="38581"/>
                    <a:pt x="38589" y="50868"/>
                    <a:pt x="25635" y="50964"/>
                  </a:cubicBezTo>
                  <a:cubicBezTo>
                    <a:pt x="12205" y="51059"/>
                    <a:pt x="-463" y="38105"/>
                    <a:pt x="13" y="24675"/>
                  </a:cubicBezTo>
                  <a:cubicBezTo>
                    <a:pt x="489" y="11721"/>
                    <a:pt x="13062" y="-281"/>
                    <a:pt x="25921" y="5"/>
                  </a:cubicBezTo>
                  <a:cubicBezTo>
                    <a:pt x="38875" y="291"/>
                    <a:pt x="50972" y="12768"/>
                    <a:pt x="50877" y="2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9ACB2-9992-4DE9-9C1A-1E40D690145E}"/>
                </a:ext>
              </a:extLst>
            </p:cNvPr>
            <p:cNvSpPr/>
            <p:nvPr/>
          </p:nvSpPr>
          <p:spPr>
            <a:xfrm>
              <a:off x="2879306" y="5725474"/>
              <a:ext cx="50870" cy="50963"/>
            </a:xfrm>
            <a:custGeom>
              <a:avLst/>
              <a:gdLst>
                <a:gd name="connsiteX0" fmla="*/ 25056 w 50870"/>
                <a:gd name="connsiteY0" fmla="*/ 2 h 50963"/>
                <a:gd name="connsiteX1" fmla="*/ 50868 w 50870"/>
                <a:gd name="connsiteY1" fmla="*/ 25148 h 50963"/>
                <a:gd name="connsiteX2" fmla="*/ 25722 w 50870"/>
                <a:gd name="connsiteY2" fmla="*/ 50961 h 50963"/>
                <a:gd name="connsiteX3" fmla="*/ 5 w 50870"/>
                <a:gd name="connsiteY3" fmla="*/ 25815 h 50963"/>
                <a:gd name="connsiteX4" fmla="*/ 25056 w 50870"/>
                <a:gd name="connsiteY4" fmla="*/ 2 h 5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0" h="50963">
                  <a:moveTo>
                    <a:pt x="25056" y="2"/>
                  </a:moveTo>
                  <a:cubicBezTo>
                    <a:pt x="38105" y="-188"/>
                    <a:pt x="50678" y="12004"/>
                    <a:pt x="50868" y="25148"/>
                  </a:cubicBezTo>
                  <a:cubicBezTo>
                    <a:pt x="51059" y="38197"/>
                    <a:pt x="38867" y="50770"/>
                    <a:pt x="25722" y="50961"/>
                  </a:cubicBezTo>
                  <a:cubicBezTo>
                    <a:pt x="12673" y="51151"/>
                    <a:pt x="195" y="38959"/>
                    <a:pt x="5" y="25815"/>
                  </a:cubicBezTo>
                  <a:cubicBezTo>
                    <a:pt x="-281" y="12766"/>
                    <a:pt x="11911" y="193"/>
                    <a:pt x="25056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55136EA-2B5D-4441-A829-8844C212DF2D}"/>
                </a:ext>
              </a:extLst>
            </p:cNvPr>
            <p:cNvSpPr/>
            <p:nvPr/>
          </p:nvSpPr>
          <p:spPr>
            <a:xfrm>
              <a:off x="2652138" y="5400767"/>
              <a:ext cx="50963" cy="50867"/>
            </a:xfrm>
            <a:custGeom>
              <a:avLst/>
              <a:gdLst>
                <a:gd name="connsiteX0" fmla="*/ 50961 w 50963"/>
                <a:gd name="connsiteY0" fmla="*/ 25720 h 50867"/>
                <a:gd name="connsiteX1" fmla="*/ 25148 w 50963"/>
                <a:gd name="connsiteY1" fmla="*/ 50866 h 50867"/>
                <a:gd name="connsiteX2" fmla="*/ 2 w 50963"/>
                <a:gd name="connsiteY2" fmla="*/ 25053 h 50867"/>
                <a:gd name="connsiteX3" fmla="*/ 25815 w 50963"/>
                <a:gd name="connsiteY3" fmla="*/ 2 h 50867"/>
                <a:gd name="connsiteX4" fmla="*/ 50961 w 50963"/>
                <a:gd name="connsiteY4" fmla="*/ 25720 h 5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3" h="50867">
                  <a:moveTo>
                    <a:pt x="50961" y="25720"/>
                  </a:moveTo>
                  <a:cubicBezTo>
                    <a:pt x="50770" y="38769"/>
                    <a:pt x="38197" y="51056"/>
                    <a:pt x="25148" y="50866"/>
                  </a:cubicBezTo>
                  <a:cubicBezTo>
                    <a:pt x="12099" y="50675"/>
                    <a:pt x="-188" y="38102"/>
                    <a:pt x="2" y="25053"/>
                  </a:cubicBezTo>
                  <a:cubicBezTo>
                    <a:pt x="193" y="12004"/>
                    <a:pt x="12670" y="-188"/>
                    <a:pt x="25815" y="2"/>
                  </a:cubicBezTo>
                  <a:cubicBezTo>
                    <a:pt x="38959" y="193"/>
                    <a:pt x="51151" y="12670"/>
                    <a:pt x="50961" y="2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E68EEF8-6ADF-4C82-BA62-06989A67603F}"/>
                </a:ext>
              </a:extLst>
            </p:cNvPr>
            <p:cNvSpPr/>
            <p:nvPr/>
          </p:nvSpPr>
          <p:spPr>
            <a:xfrm>
              <a:off x="2972085" y="5855300"/>
              <a:ext cx="50110" cy="26482"/>
            </a:xfrm>
            <a:custGeom>
              <a:avLst/>
              <a:gdLst>
                <a:gd name="connsiteX0" fmla="*/ 50006 w 50110"/>
                <a:gd name="connsiteY0" fmla="*/ 26482 h 26482"/>
                <a:gd name="connsiteX1" fmla="*/ 50102 w 50110"/>
                <a:gd name="connsiteY1" fmla="*/ 25625 h 26482"/>
                <a:gd name="connsiteX2" fmla="*/ 25336 w 50110"/>
                <a:gd name="connsiteY2" fmla="*/ 2 h 26482"/>
                <a:gd name="connsiteX3" fmla="*/ 0 w 50110"/>
                <a:gd name="connsiteY3" fmla="*/ 25148 h 26482"/>
                <a:gd name="connsiteX4" fmla="*/ 191 w 50110"/>
                <a:gd name="connsiteY4" fmla="*/ 26482 h 26482"/>
                <a:gd name="connsiteX5" fmla="*/ 50006 w 50110"/>
                <a:gd name="connsiteY5" fmla="*/ 26482 h 2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10" h="26482">
                  <a:moveTo>
                    <a:pt x="50006" y="26482"/>
                  </a:moveTo>
                  <a:cubicBezTo>
                    <a:pt x="50006" y="26196"/>
                    <a:pt x="50102" y="25911"/>
                    <a:pt x="50102" y="25625"/>
                  </a:cubicBezTo>
                  <a:cubicBezTo>
                    <a:pt x="50483" y="12385"/>
                    <a:pt x="38672" y="193"/>
                    <a:pt x="25336" y="2"/>
                  </a:cubicBezTo>
                  <a:cubicBezTo>
                    <a:pt x="12002" y="-188"/>
                    <a:pt x="0" y="11813"/>
                    <a:pt x="0" y="25148"/>
                  </a:cubicBezTo>
                  <a:cubicBezTo>
                    <a:pt x="0" y="25625"/>
                    <a:pt x="95" y="26006"/>
                    <a:pt x="191" y="26482"/>
                  </a:cubicBezTo>
                  <a:lnTo>
                    <a:pt x="50006" y="264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CFC528D-BE71-4F0E-817C-9B888386D073}"/>
                </a:ext>
              </a:extLst>
            </p:cNvPr>
            <p:cNvSpPr/>
            <p:nvPr/>
          </p:nvSpPr>
          <p:spPr>
            <a:xfrm>
              <a:off x="2935119" y="5736521"/>
              <a:ext cx="50110" cy="50013"/>
            </a:xfrm>
            <a:custGeom>
              <a:avLst/>
              <a:gdLst>
                <a:gd name="connsiteX0" fmla="*/ 50110 w 50110"/>
                <a:gd name="connsiteY0" fmla="*/ 24960 h 50013"/>
                <a:gd name="connsiteX1" fmla="*/ 24774 w 50110"/>
                <a:gd name="connsiteY1" fmla="*/ 50011 h 50013"/>
                <a:gd name="connsiteX2" fmla="*/ 9 w 50110"/>
                <a:gd name="connsiteY2" fmla="*/ 24389 h 50013"/>
                <a:gd name="connsiteX3" fmla="*/ 24679 w 50110"/>
                <a:gd name="connsiteY3" fmla="*/ 5 h 50013"/>
                <a:gd name="connsiteX4" fmla="*/ 50110 w 50110"/>
                <a:gd name="connsiteY4" fmla="*/ 24960 h 5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013">
                  <a:moveTo>
                    <a:pt x="50110" y="24960"/>
                  </a:moveTo>
                  <a:cubicBezTo>
                    <a:pt x="50110" y="38295"/>
                    <a:pt x="38109" y="50202"/>
                    <a:pt x="24774" y="50011"/>
                  </a:cubicBezTo>
                  <a:cubicBezTo>
                    <a:pt x="11439" y="49821"/>
                    <a:pt x="-372" y="37629"/>
                    <a:pt x="9" y="24389"/>
                  </a:cubicBezTo>
                  <a:cubicBezTo>
                    <a:pt x="390" y="11530"/>
                    <a:pt x="11820" y="195"/>
                    <a:pt x="24679" y="5"/>
                  </a:cubicBezTo>
                  <a:cubicBezTo>
                    <a:pt x="37918" y="-281"/>
                    <a:pt x="50015" y="11626"/>
                    <a:pt x="50110" y="2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AE417FA-A0E8-4B1D-8393-4F7129686C0F}"/>
                </a:ext>
              </a:extLst>
            </p:cNvPr>
            <p:cNvSpPr/>
            <p:nvPr/>
          </p:nvSpPr>
          <p:spPr>
            <a:xfrm>
              <a:off x="2507333" y="5261132"/>
              <a:ext cx="50133" cy="50115"/>
            </a:xfrm>
            <a:custGeom>
              <a:avLst/>
              <a:gdLst>
                <a:gd name="connsiteX0" fmla="*/ 50129 w 50133"/>
                <a:gd name="connsiteY0" fmla="*/ 25528 h 50115"/>
                <a:gd name="connsiteX1" fmla="*/ 24316 w 50133"/>
                <a:gd name="connsiteY1" fmla="*/ 50102 h 50115"/>
                <a:gd name="connsiteX2" fmla="*/ 27 w 50133"/>
                <a:gd name="connsiteY2" fmla="*/ 23908 h 50115"/>
                <a:gd name="connsiteX3" fmla="*/ 25173 w 50133"/>
                <a:gd name="connsiteY3" fmla="*/ 1 h 50115"/>
                <a:gd name="connsiteX4" fmla="*/ 50129 w 50133"/>
                <a:gd name="connsiteY4" fmla="*/ 25528 h 5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50115">
                  <a:moveTo>
                    <a:pt x="50129" y="25528"/>
                  </a:moveTo>
                  <a:cubicBezTo>
                    <a:pt x="49843" y="38862"/>
                    <a:pt x="37556" y="50578"/>
                    <a:pt x="24316" y="50102"/>
                  </a:cubicBezTo>
                  <a:cubicBezTo>
                    <a:pt x="10981" y="49626"/>
                    <a:pt x="-639" y="37148"/>
                    <a:pt x="27" y="23908"/>
                  </a:cubicBezTo>
                  <a:cubicBezTo>
                    <a:pt x="694" y="11050"/>
                    <a:pt x="12410" y="-95"/>
                    <a:pt x="25173" y="1"/>
                  </a:cubicBezTo>
                  <a:cubicBezTo>
                    <a:pt x="38508" y="96"/>
                    <a:pt x="50415" y="12193"/>
                    <a:pt x="50129" y="25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6FB08C3-0F4E-4652-9416-071B72A1EBD6}"/>
                </a:ext>
              </a:extLst>
            </p:cNvPr>
            <p:cNvSpPr/>
            <p:nvPr/>
          </p:nvSpPr>
          <p:spPr>
            <a:xfrm>
              <a:off x="2562871" y="5271705"/>
              <a:ext cx="50026" cy="50106"/>
            </a:xfrm>
            <a:custGeom>
              <a:avLst/>
              <a:gdLst>
                <a:gd name="connsiteX0" fmla="*/ 50026 w 50026"/>
                <a:gd name="connsiteY0" fmla="*/ 25241 h 50106"/>
                <a:gd name="connsiteX1" fmla="*/ 24499 w 50026"/>
                <a:gd name="connsiteY1" fmla="*/ 50102 h 50106"/>
                <a:gd name="connsiteX2" fmla="*/ 20 w 50026"/>
                <a:gd name="connsiteY2" fmla="*/ 24194 h 50106"/>
                <a:gd name="connsiteX3" fmla="*/ 24976 w 50026"/>
                <a:gd name="connsiteY3" fmla="*/ 0 h 50106"/>
                <a:gd name="connsiteX4" fmla="*/ 50026 w 50026"/>
                <a:gd name="connsiteY4" fmla="*/ 25241 h 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26" h="50106">
                  <a:moveTo>
                    <a:pt x="50026" y="25241"/>
                  </a:moveTo>
                  <a:cubicBezTo>
                    <a:pt x="49931" y="38576"/>
                    <a:pt x="37739" y="50387"/>
                    <a:pt x="24499" y="50102"/>
                  </a:cubicBezTo>
                  <a:cubicBezTo>
                    <a:pt x="11164" y="49816"/>
                    <a:pt x="-551" y="37433"/>
                    <a:pt x="20" y="24194"/>
                  </a:cubicBezTo>
                  <a:cubicBezTo>
                    <a:pt x="496" y="11335"/>
                    <a:pt x="12117" y="95"/>
                    <a:pt x="24976" y="0"/>
                  </a:cubicBezTo>
                  <a:cubicBezTo>
                    <a:pt x="38215" y="0"/>
                    <a:pt x="50122" y="11906"/>
                    <a:pt x="50026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AACB687-0F3F-491A-9783-F452E80819B9}"/>
                </a:ext>
              </a:extLst>
            </p:cNvPr>
            <p:cNvSpPr/>
            <p:nvPr/>
          </p:nvSpPr>
          <p:spPr>
            <a:xfrm>
              <a:off x="2890263" y="5670413"/>
              <a:ext cx="50104" cy="50110"/>
            </a:xfrm>
            <a:custGeom>
              <a:avLst/>
              <a:gdLst>
                <a:gd name="connsiteX0" fmla="*/ 25053 w 50104"/>
                <a:gd name="connsiteY0" fmla="*/ 50110 h 50110"/>
                <a:gd name="connsiteX1" fmla="*/ 2 w 50104"/>
                <a:gd name="connsiteY1" fmla="*/ 24774 h 50110"/>
                <a:gd name="connsiteX2" fmla="*/ 25720 w 50104"/>
                <a:gd name="connsiteY2" fmla="*/ 9 h 50110"/>
                <a:gd name="connsiteX3" fmla="*/ 50104 w 50104"/>
                <a:gd name="connsiteY3" fmla="*/ 24679 h 50110"/>
                <a:gd name="connsiteX4" fmla="*/ 25053 w 50104"/>
                <a:gd name="connsiteY4" fmla="*/ 50110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4" h="50110">
                  <a:moveTo>
                    <a:pt x="25053" y="50110"/>
                  </a:moveTo>
                  <a:cubicBezTo>
                    <a:pt x="11718" y="50110"/>
                    <a:pt x="-188" y="38109"/>
                    <a:pt x="2" y="24774"/>
                  </a:cubicBezTo>
                  <a:cubicBezTo>
                    <a:pt x="193" y="11439"/>
                    <a:pt x="12385" y="-372"/>
                    <a:pt x="25720" y="9"/>
                  </a:cubicBezTo>
                  <a:cubicBezTo>
                    <a:pt x="38579" y="390"/>
                    <a:pt x="49913" y="11915"/>
                    <a:pt x="50104" y="24679"/>
                  </a:cubicBezTo>
                  <a:cubicBezTo>
                    <a:pt x="50199" y="38109"/>
                    <a:pt x="38388" y="50110"/>
                    <a:pt x="25053" y="50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8029D5-E623-4593-83FD-A62280D1818B}"/>
                </a:ext>
              </a:extLst>
            </p:cNvPr>
            <p:cNvSpPr/>
            <p:nvPr/>
          </p:nvSpPr>
          <p:spPr>
            <a:xfrm>
              <a:off x="2708052" y="5411614"/>
              <a:ext cx="50110" cy="50117"/>
            </a:xfrm>
            <a:custGeom>
              <a:avLst/>
              <a:gdLst>
                <a:gd name="connsiteX0" fmla="*/ 50102 w 50110"/>
                <a:gd name="connsiteY0" fmla="*/ 24493 h 50117"/>
                <a:gd name="connsiteX1" fmla="*/ 25336 w 50110"/>
                <a:gd name="connsiteY1" fmla="*/ 50116 h 50117"/>
                <a:gd name="connsiteX2" fmla="*/ 0 w 50110"/>
                <a:gd name="connsiteY2" fmla="*/ 24970 h 50117"/>
                <a:gd name="connsiteX3" fmla="*/ 24194 w 50110"/>
                <a:gd name="connsiteY3" fmla="*/ 14 h 50117"/>
                <a:gd name="connsiteX4" fmla="*/ 50102 w 50110"/>
                <a:gd name="connsiteY4" fmla="*/ 24493 h 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117">
                  <a:moveTo>
                    <a:pt x="50102" y="24493"/>
                  </a:moveTo>
                  <a:cubicBezTo>
                    <a:pt x="50483" y="37828"/>
                    <a:pt x="38672" y="49925"/>
                    <a:pt x="25336" y="50116"/>
                  </a:cubicBezTo>
                  <a:cubicBezTo>
                    <a:pt x="12002" y="50306"/>
                    <a:pt x="0" y="38305"/>
                    <a:pt x="0" y="24970"/>
                  </a:cubicBezTo>
                  <a:cubicBezTo>
                    <a:pt x="0" y="12206"/>
                    <a:pt x="11335" y="491"/>
                    <a:pt x="24194" y="14"/>
                  </a:cubicBezTo>
                  <a:cubicBezTo>
                    <a:pt x="37338" y="-462"/>
                    <a:pt x="49721" y="11159"/>
                    <a:pt x="50102" y="24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7617E2-29CC-4983-AD94-05CEA7B4E193}"/>
                </a:ext>
              </a:extLst>
            </p:cNvPr>
            <p:cNvSpPr/>
            <p:nvPr/>
          </p:nvSpPr>
          <p:spPr>
            <a:xfrm>
              <a:off x="2663162" y="5345706"/>
              <a:ext cx="50131" cy="50110"/>
            </a:xfrm>
            <a:custGeom>
              <a:avLst/>
              <a:gdLst>
                <a:gd name="connsiteX0" fmla="*/ 24411 w 50131"/>
                <a:gd name="connsiteY0" fmla="*/ 9 h 50110"/>
                <a:gd name="connsiteX1" fmla="*/ 50129 w 50131"/>
                <a:gd name="connsiteY1" fmla="*/ 24774 h 50110"/>
                <a:gd name="connsiteX2" fmla="*/ 25078 w 50131"/>
                <a:gd name="connsiteY2" fmla="*/ 50110 h 50110"/>
                <a:gd name="connsiteX3" fmla="*/ 27 w 50131"/>
                <a:gd name="connsiteY3" fmla="*/ 26012 h 50110"/>
                <a:gd name="connsiteX4" fmla="*/ 24411 w 50131"/>
                <a:gd name="connsiteY4" fmla="*/ 9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1" h="50110">
                  <a:moveTo>
                    <a:pt x="24411" y="9"/>
                  </a:moveTo>
                  <a:cubicBezTo>
                    <a:pt x="37651" y="-372"/>
                    <a:pt x="49938" y="11439"/>
                    <a:pt x="50129" y="24774"/>
                  </a:cubicBezTo>
                  <a:cubicBezTo>
                    <a:pt x="50319" y="38109"/>
                    <a:pt x="38413" y="50110"/>
                    <a:pt x="25078" y="50110"/>
                  </a:cubicBezTo>
                  <a:cubicBezTo>
                    <a:pt x="12315" y="50110"/>
                    <a:pt x="599" y="38871"/>
                    <a:pt x="27" y="26012"/>
                  </a:cubicBezTo>
                  <a:cubicBezTo>
                    <a:pt x="-639" y="12772"/>
                    <a:pt x="10981" y="295"/>
                    <a:pt x="2441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402D1DB-F036-4B4E-BAFA-72989DC92842}"/>
                </a:ext>
              </a:extLst>
            </p:cNvPr>
            <p:cNvSpPr/>
            <p:nvPr/>
          </p:nvSpPr>
          <p:spPr>
            <a:xfrm>
              <a:off x="2752912" y="5475064"/>
              <a:ext cx="50105" cy="50116"/>
            </a:xfrm>
            <a:custGeom>
              <a:avLst/>
              <a:gdLst>
                <a:gd name="connsiteX0" fmla="*/ 25053 w 50105"/>
                <a:gd name="connsiteY0" fmla="*/ 1 h 50116"/>
                <a:gd name="connsiteX1" fmla="*/ 50104 w 50105"/>
                <a:gd name="connsiteY1" fmla="*/ 25432 h 50116"/>
                <a:gd name="connsiteX2" fmla="*/ 24386 w 50105"/>
                <a:gd name="connsiteY2" fmla="*/ 50102 h 50116"/>
                <a:gd name="connsiteX3" fmla="*/ 2 w 50105"/>
                <a:gd name="connsiteY3" fmla="*/ 25337 h 50116"/>
                <a:gd name="connsiteX4" fmla="*/ 25053 w 50105"/>
                <a:gd name="connsiteY4" fmla="*/ 1 h 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5" h="50116">
                  <a:moveTo>
                    <a:pt x="25053" y="1"/>
                  </a:moveTo>
                  <a:cubicBezTo>
                    <a:pt x="38388" y="1"/>
                    <a:pt x="50294" y="12097"/>
                    <a:pt x="50104" y="25432"/>
                  </a:cubicBezTo>
                  <a:cubicBezTo>
                    <a:pt x="49913" y="38767"/>
                    <a:pt x="37626" y="50578"/>
                    <a:pt x="24386" y="50102"/>
                  </a:cubicBezTo>
                  <a:cubicBezTo>
                    <a:pt x="11527" y="49721"/>
                    <a:pt x="193" y="38196"/>
                    <a:pt x="2" y="25337"/>
                  </a:cubicBezTo>
                  <a:cubicBezTo>
                    <a:pt x="-188" y="12002"/>
                    <a:pt x="11718" y="-95"/>
                    <a:pt x="25053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333BEA-5DDA-4799-A56A-FA734B08500E}"/>
                </a:ext>
              </a:extLst>
            </p:cNvPr>
            <p:cNvSpPr/>
            <p:nvPr/>
          </p:nvSpPr>
          <p:spPr>
            <a:xfrm>
              <a:off x="2853403" y="5551722"/>
              <a:ext cx="49825" cy="49930"/>
            </a:xfrm>
            <a:custGeom>
              <a:avLst/>
              <a:gdLst>
                <a:gd name="connsiteX0" fmla="*/ 24670 w 49825"/>
                <a:gd name="connsiteY0" fmla="*/ 49930 h 49930"/>
                <a:gd name="connsiteX1" fmla="*/ 1 w 49825"/>
                <a:gd name="connsiteY1" fmla="*/ 25069 h 49930"/>
                <a:gd name="connsiteX2" fmla="*/ 25813 w 49825"/>
                <a:gd name="connsiteY2" fmla="*/ 18 h 49930"/>
                <a:gd name="connsiteX3" fmla="*/ 49816 w 49825"/>
                <a:gd name="connsiteY3" fmla="*/ 25546 h 49930"/>
                <a:gd name="connsiteX4" fmla="*/ 24670 w 49825"/>
                <a:gd name="connsiteY4" fmla="*/ 49930 h 4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5" h="49930">
                  <a:moveTo>
                    <a:pt x="24670" y="49930"/>
                  </a:moveTo>
                  <a:cubicBezTo>
                    <a:pt x="12383" y="49739"/>
                    <a:pt x="1" y="37357"/>
                    <a:pt x="1" y="25069"/>
                  </a:cubicBezTo>
                  <a:cubicBezTo>
                    <a:pt x="-95" y="12306"/>
                    <a:pt x="13145" y="-553"/>
                    <a:pt x="25813" y="18"/>
                  </a:cubicBezTo>
                  <a:cubicBezTo>
                    <a:pt x="38196" y="590"/>
                    <a:pt x="50197" y="13354"/>
                    <a:pt x="49816" y="25546"/>
                  </a:cubicBezTo>
                  <a:cubicBezTo>
                    <a:pt x="49435" y="37833"/>
                    <a:pt x="36862" y="50025"/>
                    <a:pt x="24670" y="49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A0B0D9-991F-4818-98D5-BAA2D2206A1B}"/>
                </a:ext>
              </a:extLst>
            </p:cNvPr>
            <p:cNvSpPr/>
            <p:nvPr/>
          </p:nvSpPr>
          <p:spPr>
            <a:xfrm>
              <a:off x="2900925" y="5615077"/>
              <a:ext cx="49824" cy="49917"/>
            </a:xfrm>
            <a:custGeom>
              <a:avLst/>
              <a:gdLst>
                <a:gd name="connsiteX0" fmla="*/ 49824 w 49824"/>
                <a:gd name="connsiteY0" fmla="*/ 25055 h 49917"/>
                <a:gd name="connsiteX1" fmla="*/ 25154 w 49824"/>
                <a:gd name="connsiteY1" fmla="*/ 49915 h 49917"/>
                <a:gd name="connsiteX2" fmla="*/ 8 w 49824"/>
                <a:gd name="connsiteY2" fmla="*/ 25532 h 49917"/>
                <a:gd name="connsiteX3" fmla="*/ 25345 w 49824"/>
                <a:gd name="connsiteY3" fmla="*/ 5 h 49917"/>
                <a:gd name="connsiteX4" fmla="*/ 49824 w 49824"/>
                <a:gd name="connsiteY4" fmla="*/ 25055 h 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4" h="49917">
                  <a:moveTo>
                    <a:pt x="49824" y="25055"/>
                  </a:moveTo>
                  <a:cubicBezTo>
                    <a:pt x="49729" y="37342"/>
                    <a:pt x="37346" y="49725"/>
                    <a:pt x="25154" y="49915"/>
                  </a:cubicBezTo>
                  <a:cubicBezTo>
                    <a:pt x="12962" y="50106"/>
                    <a:pt x="389" y="37819"/>
                    <a:pt x="8" y="25532"/>
                  </a:cubicBezTo>
                  <a:cubicBezTo>
                    <a:pt x="-373" y="12863"/>
                    <a:pt x="12676" y="-281"/>
                    <a:pt x="25345" y="5"/>
                  </a:cubicBezTo>
                  <a:cubicBezTo>
                    <a:pt x="37632" y="290"/>
                    <a:pt x="49919" y="12863"/>
                    <a:pt x="49824" y="25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7091223-F466-4E06-9961-8C60E9898FE6}"/>
                </a:ext>
              </a:extLst>
            </p:cNvPr>
            <p:cNvSpPr/>
            <p:nvPr/>
          </p:nvSpPr>
          <p:spPr>
            <a:xfrm>
              <a:off x="2808536" y="5485728"/>
              <a:ext cx="49820" cy="49916"/>
            </a:xfrm>
            <a:custGeom>
              <a:avLst/>
              <a:gdLst>
                <a:gd name="connsiteX0" fmla="*/ 49820 w 49820"/>
                <a:gd name="connsiteY0" fmla="*/ 25151 h 49916"/>
                <a:gd name="connsiteX1" fmla="*/ 25055 w 49820"/>
                <a:gd name="connsiteY1" fmla="*/ 49916 h 49916"/>
                <a:gd name="connsiteX2" fmla="*/ 5 w 49820"/>
                <a:gd name="connsiteY2" fmla="*/ 25437 h 49916"/>
                <a:gd name="connsiteX3" fmla="*/ 25436 w 49820"/>
                <a:gd name="connsiteY3" fmla="*/ 5 h 49916"/>
                <a:gd name="connsiteX4" fmla="*/ 49820 w 49820"/>
                <a:gd name="connsiteY4" fmla="*/ 25151 h 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0" h="49916">
                  <a:moveTo>
                    <a:pt x="49820" y="25151"/>
                  </a:moveTo>
                  <a:cubicBezTo>
                    <a:pt x="49725" y="37438"/>
                    <a:pt x="37343" y="49820"/>
                    <a:pt x="25055" y="49916"/>
                  </a:cubicBezTo>
                  <a:cubicBezTo>
                    <a:pt x="12863" y="50011"/>
                    <a:pt x="290" y="37724"/>
                    <a:pt x="5" y="25437"/>
                  </a:cubicBezTo>
                  <a:cubicBezTo>
                    <a:pt x="-281" y="12673"/>
                    <a:pt x="12768" y="-281"/>
                    <a:pt x="25436" y="5"/>
                  </a:cubicBezTo>
                  <a:cubicBezTo>
                    <a:pt x="37724" y="290"/>
                    <a:pt x="49916" y="12863"/>
                    <a:pt x="49820" y="25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E8BA23-91E2-480A-B9E3-F5651C869289}"/>
                </a:ext>
              </a:extLst>
            </p:cNvPr>
            <p:cNvSpPr/>
            <p:nvPr/>
          </p:nvSpPr>
          <p:spPr>
            <a:xfrm>
              <a:off x="2763582" y="5419719"/>
              <a:ext cx="49829" cy="49845"/>
            </a:xfrm>
            <a:custGeom>
              <a:avLst/>
              <a:gdLst>
                <a:gd name="connsiteX0" fmla="*/ 24479 w 49829"/>
                <a:gd name="connsiteY0" fmla="*/ 5 h 49845"/>
                <a:gd name="connsiteX1" fmla="*/ 49816 w 49829"/>
                <a:gd name="connsiteY1" fmla="*/ 24199 h 49845"/>
                <a:gd name="connsiteX2" fmla="*/ 26003 w 49829"/>
                <a:gd name="connsiteY2" fmla="*/ 49821 h 49845"/>
                <a:gd name="connsiteX3" fmla="*/ 0 w 49829"/>
                <a:gd name="connsiteY3" fmla="*/ 24960 h 49845"/>
                <a:gd name="connsiteX4" fmla="*/ 24479 w 49829"/>
                <a:gd name="connsiteY4" fmla="*/ 5 h 4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9" h="49845">
                  <a:moveTo>
                    <a:pt x="24479" y="5"/>
                  </a:moveTo>
                  <a:cubicBezTo>
                    <a:pt x="36671" y="-281"/>
                    <a:pt x="49340" y="11911"/>
                    <a:pt x="49816" y="24199"/>
                  </a:cubicBezTo>
                  <a:cubicBezTo>
                    <a:pt x="50292" y="36295"/>
                    <a:pt x="38291" y="49154"/>
                    <a:pt x="26003" y="49821"/>
                  </a:cubicBezTo>
                  <a:cubicBezTo>
                    <a:pt x="13335" y="50487"/>
                    <a:pt x="0" y="37819"/>
                    <a:pt x="0" y="24960"/>
                  </a:cubicBezTo>
                  <a:cubicBezTo>
                    <a:pt x="0" y="12768"/>
                    <a:pt x="12287" y="291"/>
                    <a:pt x="24479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1DC9D2-547F-4F0C-B4BB-F8AC8C1FFBC7}"/>
                </a:ext>
              </a:extLst>
            </p:cNvPr>
            <p:cNvSpPr/>
            <p:nvPr/>
          </p:nvSpPr>
          <p:spPr>
            <a:xfrm>
              <a:off x="2471737" y="5197884"/>
              <a:ext cx="40672" cy="49916"/>
            </a:xfrm>
            <a:custGeom>
              <a:avLst/>
              <a:gdLst>
                <a:gd name="connsiteX0" fmla="*/ 16193 w 40672"/>
                <a:gd name="connsiteY0" fmla="*/ 2 h 49916"/>
                <a:gd name="connsiteX1" fmla="*/ 0 w 40672"/>
                <a:gd name="connsiteY1" fmla="*/ 6670 h 49916"/>
                <a:gd name="connsiteX2" fmla="*/ 0 w 40672"/>
                <a:gd name="connsiteY2" fmla="*/ 43246 h 49916"/>
                <a:gd name="connsiteX3" fmla="*/ 16002 w 40672"/>
                <a:gd name="connsiteY3" fmla="*/ 49914 h 49916"/>
                <a:gd name="connsiteX4" fmla="*/ 40672 w 40672"/>
                <a:gd name="connsiteY4" fmla="*/ 25053 h 49916"/>
                <a:gd name="connsiteX5" fmla="*/ 16193 w 40672"/>
                <a:gd name="connsiteY5" fmla="*/ 2 h 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2" h="49916">
                  <a:moveTo>
                    <a:pt x="16193" y="2"/>
                  </a:moveTo>
                  <a:cubicBezTo>
                    <a:pt x="10382" y="-93"/>
                    <a:pt x="4667" y="2574"/>
                    <a:pt x="0" y="6670"/>
                  </a:cubicBezTo>
                  <a:lnTo>
                    <a:pt x="0" y="43246"/>
                  </a:lnTo>
                  <a:cubicBezTo>
                    <a:pt x="4572" y="47342"/>
                    <a:pt x="10287" y="50009"/>
                    <a:pt x="16002" y="49914"/>
                  </a:cubicBezTo>
                  <a:cubicBezTo>
                    <a:pt x="28289" y="49723"/>
                    <a:pt x="40672" y="37341"/>
                    <a:pt x="40672" y="25053"/>
                  </a:cubicBezTo>
                  <a:cubicBezTo>
                    <a:pt x="40767" y="12766"/>
                    <a:pt x="28480" y="288"/>
                    <a:pt x="16193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413792-84E7-4A69-8F27-1C15CD3357D4}"/>
                </a:ext>
              </a:extLst>
            </p:cNvPr>
            <p:cNvSpPr/>
            <p:nvPr/>
          </p:nvSpPr>
          <p:spPr>
            <a:xfrm>
              <a:off x="2946367" y="5681754"/>
              <a:ext cx="48675" cy="48675"/>
            </a:xfrm>
            <a:custGeom>
              <a:avLst/>
              <a:gdLst>
                <a:gd name="connsiteX0" fmla="*/ 48673 w 48675"/>
                <a:gd name="connsiteY0" fmla="*/ 24101 h 48675"/>
                <a:gd name="connsiteX1" fmla="*/ 24575 w 48675"/>
                <a:gd name="connsiteY1" fmla="*/ 48675 h 48675"/>
                <a:gd name="connsiteX2" fmla="*/ 1 w 48675"/>
                <a:gd name="connsiteY2" fmla="*/ 24577 h 48675"/>
                <a:gd name="connsiteX3" fmla="*/ 24099 w 48675"/>
                <a:gd name="connsiteY3" fmla="*/ 2 h 48675"/>
                <a:gd name="connsiteX4" fmla="*/ 48673 w 48675"/>
                <a:gd name="connsiteY4" fmla="*/ 24101 h 4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5" h="48675">
                  <a:moveTo>
                    <a:pt x="48673" y="24101"/>
                  </a:moveTo>
                  <a:cubicBezTo>
                    <a:pt x="48864" y="37150"/>
                    <a:pt x="37624" y="48580"/>
                    <a:pt x="24575" y="48675"/>
                  </a:cubicBezTo>
                  <a:cubicBezTo>
                    <a:pt x="11526" y="48770"/>
                    <a:pt x="96" y="37626"/>
                    <a:pt x="1" y="24577"/>
                  </a:cubicBezTo>
                  <a:cubicBezTo>
                    <a:pt x="-95" y="11528"/>
                    <a:pt x="11050" y="97"/>
                    <a:pt x="24099" y="2"/>
                  </a:cubicBezTo>
                  <a:cubicBezTo>
                    <a:pt x="37148" y="-188"/>
                    <a:pt x="48578" y="10956"/>
                    <a:pt x="48673" y="2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D5D668-596E-42C6-819E-41E349CB57B1}"/>
                </a:ext>
              </a:extLst>
            </p:cNvPr>
            <p:cNvSpPr/>
            <p:nvPr/>
          </p:nvSpPr>
          <p:spPr>
            <a:xfrm>
              <a:off x="2518504" y="5206363"/>
              <a:ext cx="48769" cy="48769"/>
            </a:xfrm>
            <a:custGeom>
              <a:avLst/>
              <a:gdLst>
                <a:gd name="connsiteX0" fmla="*/ 48769 w 48769"/>
                <a:gd name="connsiteY0" fmla="*/ 24194 h 48769"/>
                <a:gd name="connsiteX1" fmla="*/ 24575 w 48769"/>
                <a:gd name="connsiteY1" fmla="*/ 48769 h 48769"/>
                <a:gd name="connsiteX2" fmla="*/ 1 w 48769"/>
                <a:gd name="connsiteY2" fmla="*/ 24575 h 48769"/>
                <a:gd name="connsiteX3" fmla="*/ 24194 w 48769"/>
                <a:gd name="connsiteY3" fmla="*/ 1 h 48769"/>
                <a:gd name="connsiteX4" fmla="*/ 48769 w 48769"/>
                <a:gd name="connsiteY4" fmla="*/ 24194 h 4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9" h="48769">
                  <a:moveTo>
                    <a:pt x="48769" y="24194"/>
                  </a:moveTo>
                  <a:cubicBezTo>
                    <a:pt x="48864" y="37243"/>
                    <a:pt x="37624" y="48578"/>
                    <a:pt x="24575" y="48769"/>
                  </a:cubicBezTo>
                  <a:cubicBezTo>
                    <a:pt x="11526" y="48864"/>
                    <a:pt x="96" y="37624"/>
                    <a:pt x="1" y="24575"/>
                  </a:cubicBezTo>
                  <a:cubicBezTo>
                    <a:pt x="-95" y="11621"/>
                    <a:pt x="11145" y="96"/>
                    <a:pt x="24194" y="1"/>
                  </a:cubicBezTo>
                  <a:cubicBezTo>
                    <a:pt x="37243" y="-95"/>
                    <a:pt x="48673" y="11240"/>
                    <a:pt x="48769" y="24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8CF9EF8-02E9-4171-B61B-B27907AB9D44}"/>
                </a:ext>
              </a:extLst>
            </p:cNvPr>
            <p:cNvSpPr/>
            <p:nvPr/>
          </p:nvSpPr>
          <p:spPr>
            <a:xfrm>
              <a:off x="2980652" y="5800528"/>
              <a:ext cx="48778" cy="48778"/>
            </a:xfrm>
            <a:custGeom>
              <a:avLst/>
              <a:gdLst>
                <a:gd name="connsiteX0" fmla="*/ 24866 w 48778"/>
                <a:gd name="connsiteY0" fmla="*/ 5 h 48778"/>
                <a:gd name="connsiteX1" fmla="*/ 48773 w 48778"/>
                <a:gd name="connsiteY1" fmla="*/ 24866 h 48778"/>
                <a:gd name="connsiteX2" fmla="*/ 23913 w 48778"/>
                <a:gd name="connsiteY2" fmla="*/ 48773 h 48778"/>
                <a:gd name="connsiteX3" fmla="*/ 5 w 48778"/>
                <a:gd name="connsiteY3" fmla="*/ 23913 h 48778"/>
                <a:gd name="connsiteX4" fmla="*/ 24866 w 48778"/>
                <a:gd name="connsiteY4" fmla="*/ 5 h 4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78" h="48778">
                  <a:moveTo>
                    <a:pt x="24866" y="5"/>
                  </a:moveTo>
                  <a:cubicBezTo>
                    <a:pt x="37915" y="291"/>
                    <a:pt x="49059" y="11912"/>
                    <a:pt x="48773" y="24866"/>
                  </a:cubicBezTo>
                  <a:cubicBezTo>
                    <a:pt x="48488" y="37915"/>
                    <a:pt x="36867" y="49059"/>
                    <a:pt x="23913" y="48773"/>
                  </a:cubicBezTo>
                  <a:cubicBezTo>
                    <a:pt x="10864" y="48488"/>
                    <a:pt x="-280" y="36962"/>
                    <a:pt x="5" y="23913"/>
                  </a:cubicBezTo>
                  <a:cubicBezTo>
                    <a:pt x="291" y="10768"/>
                    <a:pt x="11912" y="-280"/>
                    <a:pt x="24866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B861190-61AE-4568-9CE9-338F83672550}"/>
                </a:ext>
              </a:extLst>
            </p:cNvPr>
            <p:cNvSpPr/>
            <p:nvPr/>
          </p:nvSpPr>
          <p:spPr>
            <a:xfrm>
              <a:off x="2618992" y="5283040"/>
              <a:ext cx="48673" cy="48673"/>
            </a:xfrm>
            <a:custGeom>
              <a:avLst/>
              <a:gdLst>
                <a:gd name="connsiteX0" fmla="*/ 24289 w 48673"/>
                <a:gd name="connsiteY0" fmla="*/ 48673 h 48673"/>
                <a:gd name="connsiteX1" fmla="*/ 1 w 48673"/>
                <a:gd name="connsiteY1" fmla="*/ 24290 h 48673"/>
                <a:gd name="connsiteX2" fmla="*/ 24385 w 48673"/>
                <a:gd name="connsiteY2" fmla="*/ 1 h 48673"/>
                <a:gd name="connsiteX3" fmla="*/ 48673 w 48673"/>
                <a:gd name="connsiteY3" fmla="*/ 24385 h 48673"/>
                <a:gd name="connsiteX4" fmla="*/ 24289 w 48673"/>
                <a:gd name="connsiteY4" fmla="*/ 48673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3">
                  <a:moveTo>
                    <a:pt x="24289" y="48673"/>
                  </a:moveTo>
                  <a:cubicBezTo>
                    <a:pt x="11240" y="48673"/>
                    <a:pt x="-95" y="37339"/>
                    <a:pt x="1" y="24290"/>
                  </a:cubicBezTo>
                  <a:cubicBezTo>
                    <a:pt x="1" y="11240"/>
                    <a:pt x="11431" y="-94"/>
                    <a:pt x="24385" y="1"/>
                  </a:cubicBezTo>
                  <a:cubicBezTo>
                    <a:pt x="37434" y="1"/>
                    <a:pt x="48769" y="11335"/>
                    <a:pt x="48673" y="24385"/>
                  </a:cubicBezTo>
                  <a:cubicBezTo>
                    <a:pt x="48673" y="37339"/>
                    <a:pt x="37339" y="48673"/>
                    <a:pt x="24289" y="48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213D166-7B1A-4F10-8801-CE489B4E28E4}"/>
                </a:ext>
              </a:extLst>
            </p:cNvPr>
            <p:cNvSpPr/>
            <p:nvPr/>
          </p:nvSpPr>
          <p:spPr>
            <a:xfrm>
              <a:off x="2719291" y="5356954"/>
              <a:ext cx="48673" cy="48673"/>
            </a:xfrm>
            <a:custGeom>
              <a:avLst/>
              <a:gdLst>
                <a:gd name="connsiteX0" fmla="*/ 48673 w 48673"/>
                <a:gd name="connsiteY0" fmla="*/ 24385 h 48673"/>
                <a:gd name="connsiteX1" fmla="*/ 24289 w 48673"/>
                <a:gd name="connsiteY1" fmla="*/ 48673 h 48673"/>
                <a:gd name="connsiteX2" fmla="*/ 1 w 48673"/>
                <a:gd name="connsiteY2" fmla="*/ 24289 h 48673"/>
                <a:gd name="connsiteX3" fmla="*/ 24385 w 48673"/>
                <a:gd name="connsiteY3" fmla="*/ 1 h 48673"/>
                <a:gd name="connsiteX4" fmla="*/ 48673 w 48673"/>
                <a:gd name="connsiteY4" fmla="*/ 24385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3">
                  <a:moveTo>
                    <a:pt x="48673" y="24385"/>
                  </a:moveTo>
                  <a:cubicBezTo>
                    <a:pt x="48673" y="37434"/>
                    <a:pt x="37339" y="48769"/>
                    <a:pt x="24289" y="48673"/>
                  </a:cubicBezTo>
                  <a:cubicBezTo>
                    <a:pt x="11240" y="48673"/>
                    <a:pt x="-95" y="37338"/>
                    <a:pt x="1" y="24289"/>
                  </a:cubicBezTo>
                  <a:cubicBezTo>
                    <a:pt x="1" y="11240"/>
                    <a:pt x="11335" y="-95"/>
                    <a:pt x="24385" y="1"/>
                  </a:cubicBezTo>
                  <a:cubicBezTo>
                    <a:pt x="37434" y="1"/>
                    <a:pt x="48673" y="11335"/>
                    <a:pt x="48673" y="2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390B7AD-F3F4-4F8F-83C4-3C7138D72C2B}"/>
                </a:ext>
              </a:extLst>
            </p:cNvPr>
            <p:cNvSpPr/>
            <p:nvPr/>
          </p:nvSpPr>
          <p:spPr>
            <a:xfrm>
              <a:off x="2910440" y="5561262"/>
              <a:ext cx="46614" cy="46583"/>
            </a:xfrm>
            <a:custGeom>
              <a:avLst/>
              <a:gdLst>
                <a:gd name="connsiteX0" fmla="*/ 23736 w 46614"/>
                <a:gd name="connsiteY0" fmla="*/ 3 h 46583"/>
                <a:gd name="connsiteX1" fmla="*/ 46596 w 46614"/>
                <a:gd name="connsiteY1" fmla="*/ 24387 h 46583"/>
                <a:gd name="connsiteX2" fmla="*/ 22878 w 46614"/>
                <a:gd name="connsiteY2" fmla="*/ 46581 h 46583"/>
                <a:gd name="connsiteX3" fmla="*/ 18 w 46614"/>
                <a:gd name="connsiteY3" fmla="*/ 22197 h 46583"/>
                <a:gd name="connsiteX4" fmla="*/ 23736 w 46614"/>
                <a:gd name="connsiteY4" fmla="*/ 3 h 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4" h="46583">
                  <a:moveTo>
                    <a:pt x="23736" y="3"/>
                  </a:moveTo>
                  <a:cubicBezTo>
                    <a:pt x="38309" y="194"/>
                    <a:pt x="47072" y="9624"/>
                    <a:pt x="46596" y="24387"/>
                  </a:cubicBezTo>
                  <a:cubicBezTo>
                    <a:pt x="46119" y="38389"/>
                    <a:pt x="37071" y="46771"/>
                    <a:pt x="22878" y="46581"/>
                  </a:cubicBezTo>
                  <a:cubicBezTo>
                    <a:pt x="8305" y="46390"/>
                    <a:pt x="-458" y="36865"/>
                    <a:pt x="18" y="22197"/>
                  </a:cubicBezTo>
                  <a:cubicBezTo>
                    <a:pt x="495" y="8195"/>
                    <a:pt x="9543" y="-187"/>
                    <a:pt x="2373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60C192-AB50-45D1-A2E6-4E1F7C5D79E9}"/>
                </a:ext>
              </a:extLst>
            </p:cNvPr>
            <p:cNvSpPr/>
            <p:nvPr/>
          </p:nvSpPr>
          <p:spPr>
            <a:xfrm>
              <a:off x="2675417" y="5291879"/>
              <a:ext cx="46599" cy="46712"/>
            </a:xfrm>
            <a:custGeom>
              <a:avLst/>
              <a:gdLst>
                <a:gd name="connsiteX0" fmla="*/ 22252 w 46599"/>
                <a:gd name="connsiteY0" fmla="*/ 46692 h 46712"/>
                <a:gd name="connsiteX1" fmla="*/ 59 w 46599"/>
                <a:gd name="connsiteY1" fmla="*/ 21642 h 46712"/>
                <a:gd name="connsiteX2" fmla="*/ 24348 w 46599"/>
                <a:gd name="connsiteY2" fmla="*/ 20 h 46712"/>
                <a:gd name="connsiteX3" fmla="*/ 46541 w 46599"/>
                <a:gd name="connsiteY3" fmla="*/ 25070 h 46712"/>
                <a:gd name="connsiteX4" fmla="*/ 22252 w 46599"/>
                <a:gd name="connsiteY4" fmla="*/ 46692 h 4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9" h="46712">
                  <a:moveTo>
                    <a:pt x="22252" y="46692"/>
                  </a:moveTo>
                  <a:cubicBezTo>
                    <a:pt x="7774" y="46216"/>
                    <a:pt x="-798" y="36501"/>
                    <a:pt x="59" y="21642"/>
                  </a:cubicBezTo>
                  <a:cubicBezTo>
                    <a:pt x="821" y="7735"/>
                    <a:pt x="10060" y="-456"/>
                    <a:pt x="24348" y="20"/>
                  </a:cubicBezTo>
                  <a:cubicBezTo>
                    <a:pt x="38826" y="496"/>
                    <a:pt x="47398" y="10211"/>
                    <a:pt x="46541" y="25070"/>
                  </a:cubicBezTo>
                  <a:cubicBezTo>
                    <a:pt x="45779" y="38977"/>
                    <a:pt x="36540" y="47169"/>
                    <a:pt x="22252" y="46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6941DEE-210E-4888-AAE0-026917B025C0}"/>
                </a:ext>
              </a:extLst>
            </p:cNvPr>
            <p:cNvSpPr/>
            <p:nvPr/>
          </p:nvSpPr>
          <p:spPr>
            <a:xfrm>
              <a:off x="2472187" y="5144153"/>
              <a:ext cx="46510" cy="46494"/>
            </a:xfrm>
            <a:custGeom>
              <a:avLst/>
              <a:gdLst>
                <a:gd name="connsiteX0" fmla="*/ 46508 w 46510"/>
                <a:gd name="connsiteY0" fmla="*/ 23634 h 46494"/>
                <a:gd name="connsiteX1" fmla="*/ 23172 w 46510"/>
                <a:gd name="connsiteY1" fmla="*/ 46494 h 46494"/>
                <a:gd name="connsiteX2" fmla="*/ 26 w 46510"/>
                <a:gd name="connsiteY2" fmla="*/ 22205 h 46494"/>
                <a:gd name="connsiteX3" fmla="*/ 24029 w 46510"/>
                <a:gd name="connsiteY3" fmla="*/ 12 h 46494"/>
                <a:gd name="connsiteX4" fmla="*/ 46508 w 46510"/>
                <a:gd name="connsiteY4" fmla="*/ 23634 h 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10" h="46494">
                  <a:moveTo>
                    <a:pt x="46508" y="23634"/>
                  </a:moveTo>
                  <a:cubicBezTo>
                    <a:pt x="46317" y="37827"/>
                    <a:pt x="37459" y="46494"/>
                    <a:pt x="23172" y="46494"/>
                  </a:cubicBezTo>
                  <a:cubicBezTo>
                    <a:pt x="8408" y="46494"/>
                    <a:pt x="-546" y="37064"/>
                    <a:pt x="26" y="22205"/>
                  </a:cubicBezTo>
                  <a:cubicBezTo>
                    <a:pt x="502" y="8109"/>
                    <a:pt x="9646" y="-369"/>
                    <a:pt x="24029" y="12"/>
                  </a:cubicBezTo>
                  <a:cubicBezTo>
                    <a:pt x="38126" y="298"/>
                    <a:pt x="46698" y="9347"/>
                    <a:pt x="46508" y="23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B1E959-4DCF-4851-9E82-B9F684484381}"/>
                </a:ext>
              </a:extLst>
            </p:cNvPr>
            <p:cNvSpPr/>
            <p:nvPr/>
          </p:nvSpPr>
          <p:spPr>
            <a:xfrm>
              <a:off x="2820706" y="5431909"/>
              <a:ext cx="46629" cy="46591"/>
            </a:xfrm>
            <a:custGeom>
              <a:avLst/>
              <a:gdLst>
                <a:gd name="connsiteX0" fmla="*/ 23934 w 46629"/>
                <a:gd name="connsiteY0" fmla="*/ 7 h 46591"/>
                <a:gd name="connsiteX1" fmla="*/ 46604 w 46629"/>
                <a:gd name="connsiteY1" fmla="*/ 24582 h 46591"/>
                <a:gd name="connsiteX2" fmla="*/ 22696 w 46629"/>
                <a:gd name="connsiteY2" fmla="*/ 46585 h 46591"/>
                <a:gd name="connsiteX3" fmla="*/ 26 w 46629"/>
                <a:gd name="connsiteY3" fmla="*/ 22010 h 46591"/>
                <a:gd name="connsiteX4" fmla="*/ 23934 w 46629"/>
                <a:gd name="connsiteY4" fmla="*/ 7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9" h="46591">
                  <a:moveTo>
                    <a:pt x="23934" y="7"/>
                  </a:moveTo>
                  <a:cubicBezTo>
                    <a:pt x="38412" y="293"/>
                    <a:pt x="47175" y="9818"/>
                    <a:pt x="46604" y="24582"/>
                  </a:cubicBezTo>
                  <a:cubicBezTo>
                    <a:pt x="46032" y="38583"/>
                    <a:pt x="36983" y="46870"/>
                    <a:pt x="22696" y="46585"/>
                  </a:cubicBezTo>
                  <a:cubicBezTo>
                    <a:pt x="8218" y="46299"/>
                    <a:pt x="-545" y="36774"/>
                    <a:pt x="26" y="22010"/>
                  </a:cubicBezTo>
                  <a:cubicBezTo>
                    <a:pt x="598" y="8008"/>
                    <a:pt x="9647" y="-279"/>
                    <a:pt x="23934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292351-A497-4E15-86FA-3CAF65C868BB}"/>
                </a:ext>
              </a:extLst>
            </p:cNvPr>
            <p:cNvSpPr/>
            <p:nvPr/>
          </p:nvSpPr>
          <p:spPr>
            <a:xfrm>
              <a:off x="2992271" y="5746051"/>
              <a:ext cx="46685" cy="46672"/>
            </a:xfrm>
            <a:custGeom>
              <a:avLst/>
              <a:gdLst>
                <a:gd name="connsiteX0" fmla="*/ 23343 w 46685"/>
                <a:gd name="connsiteY0" fmla="*/ 46672 h 46672"/>
                <a:gd name="connsiteX1" fmla="*/ 7 w 46685"/>
                <a:gd name="connsiteY1" fmla="*/ 24003 h 46672"/>
                <a:gd name="connsiteX2" fmla="*/ 23343 w 46685"/>
                <a:gd name="connsiteY2" fmla="*/ 0 h 46672"/>
                <a:gd name="connsiteX3" fmla="*/ 46679 w 46685"/>
                <a:gd name="connsiteY3" fmla="*/ 22670 h 46672"/>
                <a:gd name="connsiteX4" fmla="*/ 23343 w 46685"/>
                <a:gd name="connsiteY4" fmla="*/ 46672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5" h="46672">
                  <a:moveTo>
                    <a:pt x="23343" y="46672"/>
                  </a:moveTo>
                  <a:cubicBezTo>
                    <a:pt x="9151" y="46672"/>
                    <a:pt x="292" y="38100"/>
                    <a:pt x="7" y="24003"/>
                  </a:cubicBezTo>
                  <a:cubicBezTo>
                    <a:pt x="-279" y="9239"/>
                    <a:pt x="8674" y="0"/>
                    <a:pt x="23343" y="0"/>
                  </a:cubicBezTo>
                  <a:cubicBezTo>
                    <a:pt x="37535" y="0"/>
                    <a:pt x="46393" y="8572"/>
                    <a:pt x="46679" y="22670"/>
                  </a:cubicBezTo>
                  <a:cubicBezTo>
                    <a:pt x="46965" y="37433"/>
                    <a:pt x="38011" y="46672"/>
                    <a:pt x="23343" y="46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60A1A0C-9604-4996-AB5D-8B8A6D93FB77}"/>
                </a:ext>
              </a:extLst>
            </p:cNvPr>
            <p:cNvSpPr/>
            <p:nvPr/>
          </p:nvSpPr>
          <p:spPr>
            <a:xfrm>
              <a:off x="2572416" y="5217978"/>
              <a:ext cx="46672" cy="46685"/>
            </a:xfrm>
            <a:custGeom>
              <a:avLst/>
              <a:gdLst>
                <a:gd name="connsiteX0" fmla="*/ 46673 w 46672"/>
                <a:gd name="connsiteY0" fmla="*/ 23343 h 46685"/>
                <a:gd name="connsiteX1" fmla="*/ 22670 w 46672"/>
                <a:gd name="connsiteY1" fmla="*/ 46679 h 46685"/>
                <a:gd name="connsiteX2" fmla="*/ 0 w 46672"/>
                <a:gd name="connsiteY2" fmla="*/ 23343 h 46685"/>
                <a:gd name="connsiteX3" fmla="*/ 24003 w 46672"/>
                <a:gd name="connsiteY3" fmla="*/ 7 h 46685"/>
                <a:gd name="connsiteX4" fmla="*/ 46673 w 46672"/>
                <a:gd name="connsiteY4" fmla="*/ 23343 h 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" h="46685">
                  <a:moveTo>
                    <a:pt x="46673" y="23343"/>
                  </a:moveTo>
                  <a:cubicBezTo>
                    <a:pt x="46673" y="38011"/>
                    <a:pt x="37433" y="46965"/>
                    <a:pt x="22670" y="46679"/>
                  </a:cubicBezTo>
                  <a:cubicBezTo>
                    <a:pt x="8573" y="46393"/>
                    <a:pt x="0" y="37535"/>
                    <a:pt x="0" y="23343"/>
                  </a:cubicBezTo>
                  <a:cubicBezTo>
                    <a:pt x="0" y="8674"/>
                    <a:pt x="9239" y="-279"/>
                    <a:pt x="24003" y="7"/>
                  </a:cubicBezTo>
                  <a:cubicBezTo>
                    <a:pt x="38100" y="387"/>
                    <a:pt x="46673" y="9151"/>
                    <a:pt x="46673" y="23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F2680E-F6F5-4BAA-98DE-717746EA7E5D}"/>
                </a:ext>
              </a:extLst>
            </p:cNvPr>
            <p:cNvSpPr/>
            <p:nvPr/>
          </p:nvSpPr>
          <p:spPr>
            <a:xfrm>
              <a:off x="2627934" y="5228646"/>
              <a:ext cx="46590" cy="46514"/>
            </a:xfrm>
            <a:custGeom>
              <a:avLst/>
              <a:gdLst>
                <a:gd name="connsiteX0" fmla="*/ 23825 w 46590"/>
                <a:gd name="connsiteY0" fmla="*/ 7 h 46514"/>
                <a:gd name="connsiteX1" fmla="*/ 46590 w 46590"/>
                <a:gd name="connsiteY1" fmla="*/ 23438 h 46514"/>
                <a:gd name="connsiteX2" fmla="*/ 22110 w 46590"/>
                <a:gd name="connsiteY2" fmla="*/ 46489 h 46514"/>
                <a:gd name="connsiteX3" fmla="*/ 12 w 46590"/>
                <a:gd name="connsiteY3" fmla="*/ 22391 h 46514"/>
                <a:gd name="connsiteX4" fmla="*/ 23825 w 46590"/>
                <a:gd name="connsiteY4" fmla="*/ 7 h 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0" h="46514">
                  <a:moveTo>
                    <a:pt x="23825" y="7"/>
                  </a:moveTo>
                  <a:cubicBezTo>
                    <a:pt x="38017" y="293"/>
                    <a:pt x="46685" y="9151"/>
                    <a:pt x="46590" y="23438"/>
                  </a:cubicBezTo>
                  <a:cubicBezTo>
                    <a:pt x="46494" y="38107"/>
                    <a:pt x="37065" y="47061"/>
                    <a:pt x="22110" y="46489"/>
                  </a:cubicBezTo>
                  <a:cubicBezTo>
                    <a:pt x="8109" y="45918"/>
                    <a:pt x="-369" y="36773"/>
                    <a:pt x="12" y="22391"/>
                  </a:cubicBezTo>
                  <a:cubicBezTo>
                    <a:pt x="393" y="8198"/>
                    <a:pt x="9442" y="-279"/>
                    <a:pt x="23825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C0C12D6-42AD-48C8-9E23-51456655E4EA}"/>
                </a:ext>
              </a:extLst>
            </p:cNvPr>
            <p:cNvSpPr/>
            <p:nvPr/>
          </p:nvSpPr>
          <p:spPr>
            <a:xfrm>
              <a:off x="2955303" y="5627271"/>
              <a:ext cx="46598" cy="46580"/>
            </a:xfrm>
            <a:custGeom>
              <a:avLst/>
              <a:gdLst>
                <a:gd name="connsiteX0" fmla="*/ 46595 w 46598"/>
                <a:gd name="connsiteY0" fmla="*/ 23625 h 46580"/>
                <a:gd name="connsiteX1" fmla="*/ 23354 w 46598"/>
                <a:gd name="connsiteY1" fmla="*/ 46580 h 46580"/>
                <a:gd name="connsiteX2" fmla="*/ 18 w 46598"/>
                <a:gd name="connsiteY2" fmla="*/ 22387 h 46580"/>
                <a:gd name="connsiteX3" fmla="*/ 23926 w 46598"/>
                <a:gd name="connsiteY3" fmla="*/ 3 h 46580"/>
                <a:gd name="connsiteX4" fmla="*/ 46595 w 46598"/>
                <a:gd name="connsiteY4" fmla="*/ 23625 h 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8" h="46580">
                  <a:moveTo>
                    <a:pt x="46595" y="23625"/>
                  </a:moveTo>
                  <a:cubicBezTo>
                    <a:pt x="46500" y="37912"/>
                    <a:pt x="37642" y="46580"/>
                    <a:pt x="23354" y="46580"/>
                  </a:cubicBezTo>
                  <a:cubicBezTo>
                    <a:pt x="8590" y="46580"/>
                    <a:pt x="-458" y="37246"/>
                    <a:pt x="18" y="22387"/>
                  </a:cubicBezTo>
                  <a:cubicBezTo>
                    <a:pt x="399" y="8290"/>
                    <a:pt x="9543" y="-188"/>
                    <a:pt x="23926" y="3"/>
                  </a:cubicBezTo>
                  <a:cubicBezTo>
                    <a:pt x="38118" y="289"/>
                    <a:pt x="46786" y="9242"/>
                    <a:pt x="46595" y="2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B207E86-BE90-4309-B7ED-757638FBAE72}"/>
                </a:ext>
              </a:extLst>
            </p:cNvPr>
            <p:cNvSpPr/>
            <p:nvPr/>
          </p:nvSpPr>
          <p:spPr>
            <a:xfrm>
              <a:off x="3028187" y="5867579"/>
              <a:ext cx="43624" cy="14203"/>
            </a:xfrm>
            <a:custGeom>
              <a:avLst/>
              <a:gdLst>
                <a:gd name="connsiteX0" fmla="*/ 43625 w 43624"/>
                <a:gd name="connsiteY0" fmla="*/ 14203 h 14203"/>
                <a:gd name="connsiteX1" fmla="*/ 22479 w 43624"/>
                <a:gd name="connsiteY1" fmla="*/ 11 h 14203"/>
                <a:gd name="connsiteX2" fmla="*/ 0 w 43624"/>
                <a:gd name="connsiteY2" fmla="*/ 14203 h 14203"/>
                <a:gd name="connsiteX3" fmla="*/ 43625 w 43624"/>
                <a:gd name="connsiteY3" fmla="*/ 14203 h 1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24" h="14203">
                  <a:moveTo>
                    <a:pt x="43625" y="14203"/>
                  </a:moveTo>
                  <a:cubicBezTo>
                    <a:pt x="40672" y="5440"/>
                    <a:pt x="33147" y="296"/>
                    <a:pt x="22479" y="11"/>
                  </a:cubicBezTo>
                  <a:cubicBezTo>
                    <a:pt x="11144" y="-275"/>
                    <a:pt x="3048" y="5059"/>
                    <a:pt x="0" y="14203"/>
                  </a:cubicBezTo>
                  <a:lnTo>
                    <a:pt x="43625" y="14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A8A0F6D-1A5D-41D1-8102-045ECEBB23E1}"/>
                </a:ext>
              </a:extLst>
            </p:cNvPr>
            <p:cNvSpPr/>
            <p:nvPr/>
          </p:nvSpPr>
          <p:spPr>
            <a:xfrm>
              <a:off x="2865474" y="5497917"/>
              <a:ext cx="46629" cy="46591"/>
            </a:xfrm>
            <a:custGeom>
              <a:avLst/>
              <a:gdLst>
                <a:gd name="connsiteX0" fmla="*/ 22791 w 46629"/>
                <a:gd name="connsiteY0" fmla="*/ 46584 h 46591"/>
                <a:gd name="connsiteX1" fmla="*/ 26 w 46629"/>
                <a:gd name="connsiteY1" fmla="*/ 22105 h 46591"/>
                <a:gd name="connsiteX2" fmla="*/ 23839 w 46629"/>
                <a:gd name="connsiteY2" fmla="*/ 7 h 46591"/>
                <a:gd name="connsiteX3" fmla="*/ 46604 w 46629"/>
                <a:gd name="connsiteY3" fmla="*/ 24486 h 46591"/>
                <a:gd name="connsiteX4" fmla="*/ 22791 w 46629"/>
                <a:gd name="connsiteY4" fmla="*/ 46584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9" h="46591">
                  <a:moveTo>
                    <a:pt x="22791" y="46584"/>
                  </a:moveTo>
                  <a:cubicBezTo>
                    <a:pt x="8218" y="46299"/>
                    <a:pt x="-545" y="36869"/>
                    <a:pt x="26" y="22105"/>
                  </a:cubicBezTo>
                  <a:cubicBezTo>
                    <a:pt x="598" y="8103"/>
                    <a:pt x="9647" y="-279"/>
                    <a:pt x="23839" y="7"/>
                  </a:cubicBezTo>
                  <a:cubicBezTo>
                    <a:pt x="38412" y="293"/>
                    <a:pt x="47175" y="9723"/>
                    <a:pt x="46604" y="24486"/>
                  </a:cubicBezTo>
                  <a:cubicBezTo>
                    <a:pt x="46127" y="38488"/>
                    <a:pt x="37079" y="46870"/>
                    <a:pt x="22791" y="46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914BB7C-0EE7-4AC6-9108-6ACCFDC8C51B}"/>
                </a:ext>
              </a:extLst>
            </p:cNvPr>
            <p:cNvSpPr/>
            <p:nvPr/>
          </p:nvSpPr>
          <p:spPr>
            <a:xfrm>
              <a:off x="2775774" y="5368575"/>
              <a:ext cx="46500" cy="46584"/>
            </a:xfrm>
            <a:custGeom>
              <a:avLst/>
              <a:gdLst>
                <a:gd name="connsiteX0" fmla="*/ 1 w 46500"/>
                <a:gd name="connsiteY0" fmla="*/ 22955 h 46584"/>
                <a:gd name="connsiteX1" fmla="*/ 23242 w 46500"/>
                <a:gd name="connsiteY1" fmla="*/ 0 h 46584"/>
                <a:gd name="connsiteX2" fmla="*/ 46483 w 46500"/>
                <a:gd name="connsiteY2" fmla="*/ 24289 h 46584"/>
                <a:gd name="connsiteX3" fmla="*/ 22575 w 46500"/>
                <a:gd name="connsiteY3" fmla="*/ 46577 h 46584"/>
                <a:gd name="connsiteX4" fmla="*/ 1 w 46500"/>
                <a:gd name="connsiteY4" fmla="*/ 22955 h 4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00" h="46584">
                  <a:moveTo>
                    <a:pt x="1" y="22955"/>
                  </a:moveTo>
                  <a:cubicBezTo>
                    <a:pt x="191" y="8668"/>
                    <a:pt x="8954" y="0"/>
                    <a:pt x="23242" y="0"/>
                  </a:cubicBezTo>
                  <a:cubicBezTo>
                    <a:pt x="38006" y="0"/>
                    <a:pt x="46959" y="9430"/>
                    <a:pt x="46483" y="24289"/>
                  </a:cubicBezTo>
                  <a:cubicBezTo>
                    <a:pt x="46007" y="38386"/>
                    <a:pt x="36958" y="46863"/>
                    <a:pt x="22575" y="46577"/>
                  </a:cubicBezTo>
                  <a:cubicBezTo>
                    <a:pt x="8478" y="46196"/>
                    <a:pt x="-94" y="37243"/>
                    <a:pt x="1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6BB1A60-6F31-4734-AAC3-F42E44821AC3}"/>
                </a:ext>
              </a:extLst>
            </p:cNvPr>
            <p:cNvSpPr/>
            <p:nvPr/>
          </p:nvSpPr>
          <p:spPr>
            <a:xfrm>
              <a:off x="3037224" y="5812151"/>
              <a:ext cx="46494" cy="46581"/>
            </a:xfrm>
            <a:custGeom>
              <a:avLst/>
              <a:gdLst>
                <a:gd name="connsiteX0" fmla="*/ 46494 w 46494"/>
                <a:gd name="connsiteY0" fmla="*/ 23435 h 46581"/>
                <a:gd name="connsiteX1" fmla="*/ 23443 w 46494"/>
                <a:gd name="connsiteY1" fmla="*/ 46581 h 46581"/>
                <a:gd name="connsiteX2" fmla="*/ 12 w 46494"/>
                <a:gd name="connsiteY2" fmla="*/ 22482 h 46581"/>
                <a:gd name="connsiteX3" fmla="*/ 23729 w 46494"/>
                <a:gd name="connsiteY3" fmla="*/ 3 h 46581"/>
                <a:gd name="connsiteX4" fmla="*/ 46494 w 46494"/>
                <a:gd name="connsiteY4" fmla="*/ 23435 h 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4" h="46581">
                  <a:moveTo>
                    <a:pt x="46494" y="23435"/>
                  </a:moveTo>
                  <a:cubicBezTo>
                    <a:pt x="46398" y="37722"/>
                    <a:pt x="37731" y="46485"/>
                    <a:pt x="23443" y="46581"/>
                  </a:cubicBezTo>
                  <a:cubicBezTo>
                    <a:pt x="8679" y="46675"/>
                    <a:pt x="-369" y="37436"/>
                    <a:pt x="12" y="22482"/>
                  </a:cubicBezTo>
                  <a:cubicBezTo>
                    <a:pt x="393" y="8290"/>
                    <a:pt x="9346" y="-188"/>
                    <a:pt x="23729" y="3"/>
                  </a:cubicBezTo>
                  <a:cubicBezTo>
                    <a:pt x="37921" y="289"/>
                    <a:pt x="46589" y="9147"/>
                    <a:pt x="46494" y="23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309AD53-EB05-4FA6-9EB3-4B079CB92373}"/>
                </a:ext>
              </a:extLst>
            </p:cNvPr>
            <p:cNvSpPr/>
            <p:nvPr/>
          </p:nvSpPr>
          <p:spPr>
            <a:xfrm>
              <a:off x="3002848" y="5690803"/>
              <a:ext cx="46487" cy="46392"/>
            </a:xfrm>
            <a:custGeom>
              <a:avLst/>
              <a:gdLst>
                <a:gd name="connsiteX0" fmla="*/ 46485 w 46487"/>
                <a:gd name="connsiteY0" fmla="*/ 22863 h 46392"/>
                <a:gd name="connsiteX1" fmla="*/ 23529 w 46487"/>
                <a:gd name="connsiteY1" fmla="*/ 46389 h 46392"/>
                <a:gd name="connsiteX2" fmla="*/ 3 w 46487"/>
                <a:gd name="connsiteY2" fmla="*/ 23530 h 46392"/>
                <a:gd name="connsiteX3" fmla="*/ 22958 w 46487"/>
                <a:gd name="connsiteY3" fmla="*/ 3 h 46392"/>
                <a:gd name="connsiteX4" fmla="*/ 46485 w 46487"/>
                <a:gd name="connsiteY4" fmla="*/ 22863 h 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7" h="46392">
                  <a:moveTo>
                    <a:pt x="46485" y="22863"/>
                  </a:moveTo>
                  <a:cubicBezTo>
                    <a:pt x="46675" y="36293"/>
                    <a:pt x="36960" y="46199"/>
                    <a:pt x="23529" y="46389"/>
                  </a:cubicBezTo>
                  <a:cubicBezTo>
                    <a:pt x="10099" y="46580"/>
                    <a:pt x="193" y="36864"/>
                    <a:pt x="3" y="23530"/>
                  </a:cubicBezTo>
                  <a:cubicBezTo>
                    <a:pt x="-188" y="10195"/>
                    <a:pt x="9623" y="193"/>
                    <a:pt x="22958" y="3"/>
                  </a:cubicBezTo>
                  <a:cubicBezTo>
                    <a:pt x="36388" y="-188"/>
                    <a:pt x="46390" y="9528"/>
                    <a:pt x="46485" y="2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FA486F4-319B-4D99-B25D-879731C6A4DE}"/>
                </a:ext>
              </a:extLst>
            </p:cNvPr>
            <p:cNvSpPr/>
            <p:nvPr/>
          </p:nvSpPr>
          <p:spPr>
            <a:xfrm>
              <a:off x="2921215" y="5506018"/>
              <a:ext cx="46300" cy="46392"/>
            </a:xfrm>
            <a:custGeom>
              <a:avLst/>
              <a:gdLst>
                <a:gd name="connsiteX0" fmla="*/ 46298 w 46300"/>
                <a:gd name="connsiteY0" fmla="*/ 23625 h 46392"/>
                <a:gd name="connsiteX1" fmla="*/ 22676 w 46300"/>
                <a:gd name="connsiteY1" fmla="*/ 46389 h 46392"/>
                <a:gd name="connsiteX2" fmla="*/ 6 w 46300"/>
                <a:gd name="connsiteY2" fmla="*/ 22768 h 46392"/>
                <a:gd name="connsiteX3" fmla="*/ 23628 w 46300"/>
                <a:gd name="connsiteY3" fmla="*/ 3 h 46392"/>
                <a:gd name="connsiteX4" fmla="*/ 46298 w 46300"/>
                <a:gd name="connsiteY4" fmla="*/ 23625 h 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0" h="46392">
                  <a:moveTo>
                    <a:pt x="46298" y="23625"/>
                  </a:moveTo>
                  <a:cubicBezTo>
                    <a:pt x="46107" y="36960"/>
                    <a:pt x="36106" y="46580"/>
                    <a:pt x="22676" y="46389"/>
                  </a:cubicBezTo>
                  <a:cubicBezTo>
                    <a:pt x="9341" y="46199"/>
                    <a:pt x="-280" y="36103"/>
                    <a:pt x="6" y="22768"/>
                  </a:cubicBezTo>
                  <a:cubicBezTo>
                    <a:pt x="292" y="9432"/>
                    <a:pt x="10198" y="-188"/>
                    <a:pt x="23628" y="3"/>
                  </a:cubicBezTo>
                  <a:cubicBezTo>
                    <a:pt x="36868" y="193"/>
                    <a:pt x="46488" y="10195"/>
                    <a:pt x="46298" y="2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48C29B-7F81-4FC3-B8F9-48003F81C0EC}"/>
                </a:ext>
              </a:extLst>
            </p:cNvPr>
            <p:cNvSpPr/>
            <p:nvPr/>
          </p:nvSpPr>
          <p:spPr>
            <a:xfrm>
              <a:off x="2728339" y="5302566"/>
              <a:ext cx="46388" cy="46388"/>
            </a:xfrm>
            <a:custGeom>
              <a:avLst/>
              <a:gdLst>
                <a:gd name="connsiteX0" fmla="*/ 23051 w 46388"/>
                <a:gd name="connsiteY0" fmla="*/ 46387 h 46388"/>
                <a:gd name="connsiteX1" fmla="*/ 1 w 46388"/>
                <a:gd name="connsiteY1" fmla="*/ 23051 h 46388"/>
                <a:gd name="connsiteX2" fmla="*/ 23337 w 46388"/>
                <a:gd name="connsiteY2" fmla="*/ 1 h 46388"/>
                <a:gd name="connsiteX3" fmla="*/ 46387 w 46388"/>
                <a:gd name="connsiteY3" fmla="*/ 23337 h 46388"/>
                <a:gd name="connsiteX4" fmla="*/ 23051 w 46388"/>
                <a:gd name="connsiteY4" fmla="*/ 46387 h 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46388">
                  <a:moveTo>
                    <a:pt x="23051" y="46387"/>
                  </a:moveTo>
                  <a:cubicBezTo>
                    <a:pt x="9716" y="46387"/>
                    <a:pt x="-95" y="36481"/>
                    <a:pt x="1" y="23051"/>
                  </a:cubicBezTo>
                  <a:cubicBezTo>
                    <a:pt x="96" y="9621"/>
                    <a:pt x="9907" y="-95"/>
                    <a:pt x="23337" y="1"/>
                  </a:cubicBezTo>
                  <a:cubicBezTo>
                    <a:pt x="36767" y="96"/>
                    <a:pt x="46483" y="9906"/>
                    <a:pt x="46387" y="23337"/>
                  </a:cubicBezTo>
                  <a:cubicBezTo>
                    <a:pt x="46387" y="36767"/>
                    <a:pt x="36577" y="46482"/>
                    <a:pt x="23051" y="4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C2A53D-AF0B-415E-B6D8-3704E377DE15}"/>
                </a:ext>
              </a:extLst>
            </p:cNvPr>
            <p:cNvSpPr/>
            <p:nvPr/>
          </p:nvSpPr>
          <p:spPr>
            <a:xfrm>
              <a:off x="2876263" y="5442679"/>
              <a:ext cx="46292" cy="46292"/>
            </a:xfrm>
            <a:custGeom>
              <a:avLst/>
              <a:gdLst>
                <a:gd name="connsiteX0" fmla="*/ 23242 w 46292"/>
                <a:gd name="connsiteY0" fmla="*/ 46292 h 46292"/>
                <a:gd name="connsiteX1" fmla="*/ 1 w 46292"/>
                <a:gd name="connsiteY1" fmla="*/ 23242 h 46292"/>
                <a:gd name="connsiteX2" fmla="*/ 23051 w 46292"/>
                <a:gd name="connsiteY2" fmla="*/ 1 h 46292"/>
                <a:gd name="connsiteX3" fmla="*/ 46292 w 46292"/>
                <a:gd name="connsiteY3" fmla="*/ 23051 h 46292"/>
                <a:gd name="connsiteX4" fmla="*/ 23242 w 46292"/>
                <a:gd name="connsiteY4" fmla="*/ 46292 h 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92" h="46292">
                  <a:moveTo>
                    <a:pt x="23242" y="46292"/>
                  </a:moveTo>
                  <a:cubicBezTo>
                    <a:pt x="9811" y="46387"/>
                    <a:pt x="1" y="36577"/>
                    <a:pt x="1" y="23242"/>
                  </a:cubicBezTo>
                  <a:cubicBezTo>
                    <a:pt x="-95" y="9811"/>
                    <a:pt x="9716" y="1"/>
                    <a:pt x="23051" y="1"/>
                  </a:cubicBezTo>
                  <a:cubicBezTo>
                    <a:pt x="36481" y="-95"/>
                    <a:pt x="46292" y="9716"/>
                    <a:pt x="46292" y="23051"/>
                  </a:cubicBezTo>
                  <a:cubicBezTo>
                    <a:pt x="46387" y="36386"/>
                    <a:pt x="36672" y="46197"/>
                    <a:pt x="23242" y="46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B4DAC29-47BA-4880-8F5E-09138ABAB72D}"/>
                </a:ext>
              </a:extLst>
            </p:cNvPr>
            <p:cNvSpPr/>
            <p:nvPr/>
          </p:nvSpPr>
          <p:spPr>
            <a:xfrm>
              <a:off x="2527631" y="5152150"/>
              <a:ext cx="46428" cy="46421"/>
            </a:xfrm>
            <a:custGeom>
              <a:avLst/>
              <a:gdLst>
                <a:gd name="connsiteX0" fmla="*/ 46404 w 46428"/>
                <a:gd name="connsiteY0" fmla="*/ 24211 h 46421"/>
                <a:gd name="connsiteX1" fmla="*/ 22211 w 46428"/>
                <a:gd name="connsiteY1" fmla="*/ 46404 h 46421"/>
                <a:gd name="connsiteX2" fmla="*/ 17 w 46428"/>
                <a:gd name="connsiteY2" fmla="*/ 22210 h 46421"/>
                <a:gd name="connsiteX3" fmla="*/ 24211 w 46428"/>
                <a:gd name="connsiteY3" fmla="*/ 17 h 46421"/>
                <a:gd name="connsiteX4" fmla="*/ 46404 w 46428"/>
                <a:gd name="connsiteY4" fmla="*/ 24211 h 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28" h="46421">
                  <a:moveTo>
                    <a:pt x="46404" y="24211"/>
                  </a:moveTo>
                  <a:cubicBezTo>
                    <a:pt x="45833" y="37450"/>
                    <a:pt x="35546" y="46880"/>
                    <a:pt x="22211" y="46404"/>
                  </a:cubicBezTo>
                  <a:cubicBezTo>
                    <a:pt x="8971" y="45928"/>
                    <a:pt x="-459" y="35546"/>
                    <a:pt x="17" y="22210"/>
                  </a:cubicBezTo>
                  <a:cubicBezTo>
                    <a:pt x="494" y="8971"/>
                    <a:pt x="10876" y="-459"/>
                    <a:pt x="24211" y="17"/>
                  </a:cubicBezTo>
                  <a:cubicBezTo>
                    <a:pt x="37546" y="493"/>
                    <a:pt x="46976" y="10781"/>
                    <a:pt x="46404" y="2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F6F928-1D8E-45C4-A435-C45C00A6629A}"/>
                </a:ext>
              </a:extLst>
            </p:cNvPr>
            <p:cNvSpPr/>
            <p:nvPr/>
          </p:nvSpPr>
          <p:spPr>
            <a:xfrm>
              <a:off x="3047904" y="5756808"/>
              <a:ext cx="46301" cy="46328"/>
            </a:xfrm>
            <a:custGeom>
              <a:avLst/>
              <a:gdLst>
                <a:gd name="connsiteX0" fmla="*/ 23622 w 46301"/>
                <a:gd name="connsiteY0" fmla="*/ 6 h 46328"/>
                <a:gd name="connsiteX1" fmla="*/ 46291 w 46301"/>
                <a:gd name="connsiteY1" fmla="*/ 24009 h 46328"/>
                <a:gd name="connsiteX2" fmla="*/ 22003 w 46301"/>
                <a:gd name="connsiteY2" fmla="*/ 46297 h 46328"/>
                <a:gd name="connsiteX3" fmla="*/ 0 w 46301"/>
                <a:gd name="connsiteY3" fmla="*/ 22961 h 46328"/>
                <a:gd name="connsiteX4" fmla="*/ 23622 w 46301"/>
                <a:gd name="connsiteY4" fmla="*/ 6 h 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328">
                  <a:moveTo>
                    <a:pt x="23622" y="6"/>
                  </a:moveTo>
                  <a:cubicBezTo>
                    <a:pt x="36481" y="292"/>
                    <a:pt x="46672" y="11150"/>
                    <a:pt x="46291" y="24009"/>
                  </a:cubicBezTo>
                  <a:cubicBezTo>
                    <a:pt x="45815" y="36867"/>
                    <a:pt x="34862" y="46964"/>
                    <a:pt x="22003" y="46297"/>
                  </a:cubicBezTo>
                  <a:cubicBezTo>
                    <a:pt x="9715" y="45726"/>
                    <a:pt x="0" y="35438"/>
                    <a:pt x="0" y="22961"/>
                  </a:cubicBezTo>
                  <a:cubicBezTo>
                    <a:pt x="95" y="10102"/>
                    <a:pt x="10763" y="-280"/>
                    <a:pt x="23622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A1E82A2-917C-47EF-8934-B18B147F9265}"/>
                </a:ext>
              </a:extLst>
            </p:cNvPr>
            <p:cNvSpPr/>
            <p:nvPr/>
          </p:nvSpPr>
          <p:spPr>
            <a:xfrm>
              <a:off x="2683541" y="5236653"/>
              <a:ext cx="46328" cy="46403"/>
            </a:xfrm>
            <a:custGeom>
              <a:avLst/>
              <a:gdLst>
                <a:gd name="connsiteX0" fmla="*/ 46323 w 46328"/>
                <a:gd name="connsiteY0" fmla="*/ 23813 h 46403"/>
                <a:gd name="connsiteX1" fmla="*/ 22225 w 46328"/>
                <a:gd name="connsiteY1" fmla="*/ 46387 h 46403"/>
                <a:gd name="connsiteX2" fmla="*/ 31 w 46328"/>
                <a:gd name="connsiteY2" fmla="*/ 21908 h 46403"/>
                <a:gd name="connsiteX3" fmla="*/ 23463 w 46328"/>
                <a:gd name="connsiteY3" fmla="*/ 1 h 46403"/>
                <a:gd name="connsiteX4" fmla="*/ 46323 w 46328"/>
                <a:gd name="connsiteY4" fmla="*/ 23813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28" h="46403">
                  <a:moveTo>
                    <a:pt x="46323" y="23813"/>
                  </a:moveTo>
                  <a:cubicBezTo>
                    <a:pt x="46037" y="36672"/>
                    <a:pt x="35084" y="46864"/>
                    <a:pt x="22225" y="46387"/>
                  </a:cubicBezTo>
                  <a:cubicBezTo>
                    <a:pt x="9366" y="45911"/>
                    <a:pt x="-635" y="34862"/>
                    <a:pt x="31" y="21908"/>
                  </a:cubicBezTo>
                  <a:cubicBezTo>
                    <a:pt x="698" y="9526"/>
                    <a:pt x="11080" y="-95"/>
                    <a:pt x="23463" y="1"/>
                  </a:cubicBezTo>
                  <a:cubicBezTo>
                    <a:pt x="36322" y="191"/>
                    <a:pt x="46609" y="10859"/>
                    <a:pt x="46323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3823D5D-D011-42E6-84FA-9F2E98BBC241}"/>
                </a:ext>
              </a:extLst>
            </p:cNvPr>
            <p:cNvSpPr/>
            <p:nvPr/>
          </p:nvSpPr>
          <p:spPr>
            <a:xfrm>
              <a:off x="2831400" y="5376573"/>
              <a:ext cx="46301" cy="46405"/>
            </a:xfrm>
            <a:custGeom>
              <a:avLst/>
              <a:gdLst>
                <a:gd name="connsiteX0" fmla="*/ 23527 w 46301"/>
                <a:gd name="connsiteY0" fmla="*/ 3 h 46405"/>
                <a:gd name="connsiteX1" fmla="*/ 46292 w 46301"/>
                <a:gd name="connsiteY1" fmla="*/ 23910 h 46405"/>
                <a:gd name="connsiteX2" fmla="*/ 22098 w 46301"/>
                <a:gd name="connsiteY2" fmla="*/ 46389 h 46405"/>
                <a:gd name="connsiteX3" fmla="*/ 0 w 46301"/>
                <a:gd name="connsiteY3" fmla="*/ 23148 h 46405"/>
                <a:gd name="connsiteX4" fmla="*/ 23527 w 46301"/>
                <a:gd name="connsiteY4" fmla="*/ 3 h 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405">
                  <a:moveTo>
                    <a:pt x="23527" y="3"/>
                  </a:moveTo>
                  <a:cubicBezTo>
                    <a:pt x="36386" y="193"/>
                    <a:pt x="46673" y="10956"/>
                    <a:pt x="46292" y="23910"/>
                  </a:cubicBezTo>
                  <a:cubicBezTo>
                    <a:pt x="45911" y="36769"/>
                    <a:pt x="34957" y="46866"/>
                    <a:pt x="22098" y="46389"/>
                  </a:cubicBezTo>
                  <a:cubicBezTo>
                    <a:pt x="9811" y="45913"/>
                    <a:pt x="0" y="35626"/>
                    <a:pt x="0" y="23148"/>
                  </a:cubicBezTo>
                  <a:cubicBezTo>
                    <a:pt x="0" y="10194"/>
                    <a:pt x="10573" y="-188"/>
                    <a:pt x="23527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DDC06BF-0F34-49F3-922B-C65D18B486F8}"/>
                </a:ext>
              </a:extLst>
            </p:cNvPr>
            <p:cNvSpPr/>
            <p:nvPr/>
          </p:nvSpPr>
          <p:spPr>
            <a:xfrm>
              <a:off x="2966084" y="5572023"/>
              <a:ext cx="46301" cy="46328"/>
            </a:xfrm>
            <a:custGeom>
              <a:avLst/>
              <a:gdLst>
                <a:gd name="connsiteX0" fmla="*/ 23622 w 46301"/>
                <a:gd name="connsiteY0" fmla="*/ 6 h 46328"/>
                <a:gd name="connsiteX1" fmla="*/ 46291 w 46301"/>
                <a:gd name="connsiteY1" fmla="*/ 24009 h 46328"/>
                <a:gd name="connsiteX2" fmla="*/ 22003 w 46301"/>
                <a:gd name="connsiteY2" fmla="*/ 46297 h 46328"/>
                <a:gd name="connsiteX3" fmla="*/ 0 w 46301"/>
                <a:gd name="connsiteY3" fmla="*/ 22961 h 46328"/>
                <a:gd name="connsiteX4" fmla="*/ 23622 w 46301"/>
                <a:gd name="connsiteY4" fmla="*/ 6 h 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328">
                  <a:moveTo>
                    <a:pt x="23622" y="6"/>
                  </a:moveTo>
                  <a:cubicBezTo>
                    <a:pt x="36481" y="292"/>
                    <a:pt x="46672" y="11150"/>
                    <a:pt x="46291" y="24009"/>
                  </a:cubicBezTo>
                  <a:cubicBezTo>
                    <a:pt x="45815" y="36868"/>
                    <a:pt x="34862" y="46964"/>
                    <a:pt x="22003" y="46297"/>
                  </a:cubicBezTo>
                  <a:cubicBezTo>
                    <a:pt x="9715" y="45726"/>
                    <a:pt x="0" y="35439"/>
                    <a:pt x="0" y="22961"/>
                  </a:cubicBezTo>
                  <a:cubicBezTo>
                    <a:pt x="0" y="10007"/>
                    <a:pt x="10668" y="-280"/>
                    <a:pt x="23622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09395B6-62F7-496E-B70C-E484CCF73B12}"/>
                </a:ext>
              </a:extLst>
            </p:cNvPr>
            <p:cNvSpPr/>
            <p:nvPr/>
          </p:nvSpPr>
          <p:spPr>
            <a:xfrm>
              <a:off x="3021884" y="5582877"/>
              <a:ext cx="45644" cy="45674"/>
            </a:xfrm>
            <a:custGeom>
              <a:avLst/>
              <a:gdLst>
                <a:gd name="connsiteX0" fmla="*/ 23448 w 45644"/>
                <a:gd name="connsiteY0" fmla="*/ 11 h 45674"/>
                <a:gd name="connsiteX1" fmla="*/ 45642 w 45644"/>
                <a:gd name="connsiteY1" fmla="*/ 23156 h 45674"/>
                <a:gd name="connsiteX2" fmla="*/ 21543 w 45644"/>
                <a:gd name="connsiteY2" fmla="*/ 45635 h 45674"/>
                <a:gd name="connsiteX3" fmla="*/ 17 w 45644"/>
                <a:gd name="connsiteY3" fmla="*/ 21823 h 45674"/>
                <a:gd name="connsiteX4" fmla="*/ 23448 w 45644"/>
                <a:gd name="connsiteY4" fmla="*/ 11 h 4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4" h="45674">
                  <a:moveTo>
                    <a:pt x="23448" y="11"/>
                  </a:moveTo>
                  <a:cubicBezTo>
                    <a:pt x="35736" y="392"/>
                    <a:pt x="45832" y="10869"/>
                    <a:pt x="45642" y="23156"/>
                  </a:cubicBezTo>
                  <a:cubicBezTo>
                    <a:pt x="45451" y="36015"/>
                    <a:pt x="34307" y="46397"/>
                    <a:pt x="21543" y="45635"/>
                  </a:cubicBezTo>
                  <a:cubicBezTo>
                    <a:pt x="9256" y="44969"/>
                    <a:pt x="-459" y="34110"/>
                    <a:pt x="17" y="21823"/>
                  </a:cubicBezTo>
                  <a:cubicBezTo>
                    <a:pt x="493" y="9631"/>
                    <a:pt x="11161" y="-371"/>
                    <a:pt x="23448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5556FE2-F5CC-4383-AECB-F5810D26FD7C}"/>
                </a:ext>
              </a:extLst>
            </p:cNvPr>
            <p:cNvSpPr/>
            <p:nvPr/>
          </p:nvSpPr>
          <p:spPr>
            <a:xfrm>
              <a:off x="2976940" y="5516879"/>
              <a:ext cx="45629" cy="45725"/>
            </a:xfrm>
            <a:custGeom>
              <a:avLst/>
              <a:gdLst>
                <a:gd name="connsiteX0" fmla="*/ 22767 w 45629"/>
                <a:gd name="connsiteY0" fmla="*/ 0 h 45725"/>
                <a:gd name="connsiteX1" fmla="*/ 45627 w 45629"/>
                <a:gd name="connsiteY1" fmla="*/ 22479 h 45725"/>
                <a:gd name="connsiteX2" fmla="*/ 22196 w 45629"/>
                <a:gd name="connsiteY2" fmla="*/ 45720 h 45725"/>
                <a:gd name="connsiteX3" fmla="*/ 3 w 45629"/>
                <a:gd name="connsiteY3" fmla="*/ 22574 h 45725"/>
                <a:gd name="connsiteX4" fmla="*/ 22767 w 45629"/>
                <a:gd name="connsiteY4" fmla="*/ 0 h 4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29" h="45725">
                  <a:moveTo>
                    <a:pt x="22767" y="0"/>
                  </a:moveTo>
                  <a:cubicBezTo>
                    <a:pt x="35055" y="0"/>
                    <a:pt x="45437" y="10192"/>
                    <a:pt x="45627" y="22479"/>
                  </a:cubicBezTo>
                  <a:cubicBezTo>
                    <a:pt x="45818" y="35338"/>
                    <a:pt x="34959" y="46006"/>
                    <a:pt x="22196" y="45720"/>
                  </a:cubicBezTo>
                  <a:cubicBezTo>
                    <a:pt x="9909" y="45339"/>
                    <a:pt x="-188" y="34957"/>
                    <a:pt x="3" y="22574"/>
                  </a:cubicBezTo>
                  <a:cubicBezTo>
                    <a:pt x="98" y="10192"/>
                    <a:pt x="10480" y="0"/>
                    <a:pt x="227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EC8122F-0D7D-4232-81EE-F031AB306AD6}"/>
                </a:ext>
              </a:extLst>
            </p:cNvPr>
            <p:cNvSpPr/>
            <p:nvPr/>
          </p:nvSpPr>
          <p:spPr>
            <a:xfrm>
              <a:off x="2471737" y="5025865"/>
              <a:ext cx="12127" cy="40005"/>
            </a:xfrm>
            <a:custGeom>
              <a:avLst/>
              <a:gdLst>
                <a:gd name="connsiteX0" fmla="*/ 0 w 12127"/>
                <a:gd name="connsiteY0" fmla="*/ 0 h 40005"/>
                <a:gd name="connsiteX1" fmla="*/ 0 w 12127"/>
                <a:gd name="connsiteY1" fmla="*/ 40005 h 40005"/>
                <a:gd name="connsiteX2" fmla="*/ 12097 w 12127"/>
                <a:gd name="connsiteY2" fmla="*/ 21050 h 40005"/>
                <a:gd name="connsiteX3" fmla="*/ 0 w 12127"/>
                <a:gd name="connsiteY3" fmla="*/ 0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7" h="40005">
                  <a:moveTo>
                    <a:pt x="0" y="0"/>
                  </a:moveTo>
                  <a:lnTo>
                    <a:pt x="0" y="40005"/>
                  </a:lnTo>
                  <a:cubicBezTo>
                    <a:pt x="6858" y="36290"/>
                    <a:pt x="11716" y="29242"/>
                    <a:pt x="12097" y="21050"/>
                  </a:cubicBezTo>
                  <a:cubicBezTo>
                    <a:pt x="12573" y="12192"/>
                    <a:pt x="7429" y="4096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F36B76B-9851-42FA-A1B4-7DD28C252239}"/>
                </a:ext>
              </a:extLst>
            </p:cNvPr>
            <p:cNvSpPr/>
            <p:nvPr/>
          </p:nvSpPr>
          <p:spPr>
            <a:xfrm>
              <a:off x="3058762" y="5701663"/>
              <a:ext cx="45726" cy="45742"/>
            </a:xfrm>
            <a:custGeom>
              <a:avLst/>
              <a:gdLst>
                <a:gd name="connsiteX0" fmla="*/ 45720 w 45726"/>
                <a:gd name="connsiteY0" fmla="*/ 22289 h 45742"/>
                <a:gd name="connsiteX1" fmla="*/ 23812 w 45726"/>
                <a:gd name="connsiteY1" fmla="*/ 45721 h 45742"/>
                <a:gd name="connsiteX2" fmla="*/ 0 w 45726"/>
                <a:gd name="connsiteY2" fmla="*/ 22765 h 45742"/>
                <a:gd name="connsiteX3" fmla="*/ 22574 w 45726"/>
                <a:gd name="connsiteY3" fmla="*/ 1 h 45742"/>
                <a:gd name="connsiteX4" fmla="*/ 45720 w 45726"/>
                <a:gd name="connsiteY4" fmla="*/ 22289 h 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42">
                  <a:moveTo>
                    <a:pt x="45720" y="22289"/>
                  </a:moveTo>
                  <a:cubicBezTo>
                    <a:pt x="46006" y="34576"/>
                    <a:pt x="36100" y="45244"/>
                    <a:pt x="23812" y="45721"/>
                  </a:cubicBezTo>
                  <a:cubicBezTo>
                    <a:pt x="11049" y="46292"/>
                    <a:pt x="0" y="35624"/>
                    <a:pt x="0" y="22765"/>
                  </a:cubicBezTo>
                  <a:cubicBezTo>
                    <a:pt x="0" y="10478"/>
                    <a:pt x="10287" y="96"/>
                    <a:pt x="22574" y="1"/>
                  </a:cubicBezTo>
                  <a:cubicBezTo>
                    <a:pt x="34862" y="-95"/>
                    <a:pt x="45434" y="10002"/>
                    <a:pt x="45720" y="22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8A9E98-1CA3-4F52-BA11-8A88D6B1F7A5}"/>
                </a:ext>
              </a:extLst>
            </p:cNvPr>
            <p:cNvSpPr/>
            <p:nvPr/>
          </p:nvSpPr>
          <p:spPr>
            <a:xfrm>
              <a:off x="2932064" y="5453443"/>
              <a:ext cx="45642" cy="45730"/>
            </a:xfrm>
            <a:custGeom>
              <a:avLst/>
              <a:gdLst>
                <a:gd name="connsiteX0" fmla="*/ 45640 w 45642"/>
                <a:gd name="connsiteY0" fmla="*/ 22574 h 45730"/>
                <a:gd name="connsiteX1" fmla="*/ 23447 w 45642"/>
                <a:gd name="connsiteY1" fmla="*/ 45720 h 45730"/>
                <a:gd name="connsiteX2" fmla="*/ 15 w 45642"/>
                <a:gd name="connsiteY2" fmla="*/ 23813 h 45730"/>
                <a:gd name="connsiteX3" fmla="*/ 22875 w 45642"/>
                <a:gd name="connsiteY3" fmla="*/ 0 h 45730"/>
                <a:gd name="connsiteX4" fmla="*/ 45640 w 45642"/>
                <a:gd name="connsiteY4" fmla="*/ 22574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2" h="45730">
                  <a:moveTo>
                    <a:pt x="45640" y="22574"/>
                  </a:moveTo>
                  <a:cubicBezTo>
                    <a:pt x="45831" y="34862"/>
                    <a:pt x="35734" y="45339"/>
                    <a:pt x="23447" y="45720"/>
                  </a:cubicBezTo>
                  <a:cubicBezTo>
                    <a:pt x="11160" y="46101"/>
                    <a:pt x="492" y="36100"/>
                    <a:pt x="15" y="23813"/>
                  </a:cubicBezTo>
                  <a:cubicBezTo>
                    <a:pt x="-461" y="10954"/>
                    <a:pt x="10112" y="0"/>
                    <a:pt x="22875" y="0"/>
                  </a:cubicBezTo>
                  <a:cubicBezTo>
                    <a:pt x="35163" y="95"/>
                    <a:pt x="45545" y="10287"/>
                    <a:pt x="45640" y="22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C13319-27E3-4770-BCEB-7CF51A0596D7}"/>
                </a:ext>
              </a:extLst>
            </p:cNvPr>
            <p:cNvSpPr/>
            <p:nvPr/>
          </p:nvSpPr>
          <p:spPr>
            <a:xfrm>
              <a:off x="2583369" y="5162915"/>
              <a:ext cx="45821" cy="45831"/>
            </a:xfrm>
            <a:custGeom>
              <a:avLst/>
              <a:gdLst>
                <a:gd name="connsiteX0" fmla="*/ 22765 w 45821"/>
                <a:gd name="connsiteY0" fmla="*/ 45831 h 45831"/>
                <a:gd name="connsiteX1" fmla="*/ 1 w 45821"/>
                <a:gd name="connsiteY1" fmla="*/ 23066 h 45831"/>
                <a:gd name="connsiteX2" fmla="*/ 23718 w 45821"/>
                <a:gd name="connsiteY2" fmla="*/ 15 h 45831"/>
                <a:gd name="connsiteX3" fmla="*/ 45816 w 45821"/>
                <a:gd name="connsiteY3" fmla="*/ 23447 h 45831"/>
                <a:gd name="connsiteX4" fmla="*/ 22765 w 45821"/>
                <a:gd name="connsiteY4" fmla="*/ 45831 h 4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" h="45831">
                  <a:moveTo>
                    <a:pt x="22765" y="45831"/>
                  </a:moveTo>
                  <a:cubicBezTo>
                    <a:pt x="10478" y="45735"/>
                    <a:pt x="96" y="35448"/>
                    <a:pt x="1" y="23066"/>
                  </a:cubicBezTo>
                  <a:cubicBezTo>
                    <a:pt x="-95" y="10207"/>
                    <a:pt x="10859" y="-461"/>
                    <a:pt x="23718" y="15"/>
                  </a:cubicBezTo>
                  <a:cubicBezTo>
                    <a:pt x="36005" y="491"/>
                    <a:pt x="46102" y="11064"/>
                    <a:pt x="45816" y="23447"/>
                  </a:cubicBezTo>
                  <a:cubicBezTo>
                    <a:pt x="45530" y="35734"/>
                    <a:pt x="35053" y="45926"/>
                    <a:pt x="22765" y="45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E6C26FF-2452-4BC4-AB35-AE2AF096BE5C}"/>
                </a:ext>
              </a:extLst>
            </p:cNvPr>
            <p:cNvSpPr/>
            <p:nvPr/>
          </p:nvSpPr>
          <p:spPr>
            <a:xfrm>
              <a:off x="3066646" y="5646323"/>
              <a:ext cx="45649" cy="45631"/>
            </a:xfrm>
            <a:custGeom>
              <a:avLst/>
              <a:gdLst>
                <a:gd name="connsiteX0" fmla="*/ 23453 w 45649"/>
                <a:gd name="connsiteY0" fmla="*/ 45625 h 45631"/>
                <a:gd name="connsiteX1" fmla="*/ 22 w 45649"/>
                <a:gd name="connsiteY1" fmla="*/ 23718 h 45631"/>
                <a:gd name="connsiteX2" fmla="*/ 22882 w 45649"/>
                <a:gd name="connsiteY2" fmla="*/ 1 h 45631"/>
                <a:gd name="connsiteX3" fmla="*/ 45647 w 45649"/>
                <a:gd name="connsiteY3" fmla="*/ 22575 h 45631"/>
                <a:gd name="connsiteX4" fmla="*/ 23453 w 45649"/>
                <a:gd name="connsiteY4" fmla="*/ 4562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9" h="45631">
                  <a:moveTo>
                    <a:pt x="23453" y="45625"/>
                  </a:moveTo>
                  <a:cubicBezTo>
                    <a:pt x="11261" y="45911"/>
                    <a:pt x="593" y="36005"/>
                    <a:pt x="22" y="23718"/>
                  </a:cubicBezTo>
                  <a:cubicBezTo>
                    <a:pt x="-550" y="10954"/>
                    <a:pt x="10118" y="-95"/>
                    <a:pt x="22882" y="1"/>
                  </a:cubicBezTo>
                  <a:cubicBezTo>
                    <a:pt x="35169" y="1"/>
                    <a:pt x="45551" y="10287"/>
                    <a:pt x="45647" y="22575"/>
                  </a:cubicBezTo>
                  <a:cubicBezTo>
                    <a:pt x="45837" y="34767"/>
                    <a:pt x="35741" y="45244"/>
                    <a:pt x="23453" y="45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7C711B9-D45E-4578-AAA2-E65ED0DECBBC}"/>
                </a:ext>
              </a:extLst>
            </p:cNvPr>
            <p:cNvSpPr/>
            <p:nvPr/>
          </p:nvSpPr>
          <p:spPr>
            <a:xfrm>
              <a:off x="2638870" y="5173597"/>
              <a:ext cx="45755" cy="45731"/>
            </a:xfrm>
            <a:custGeom>
              <a:avLst/>
              <a:gdLst>
                <a:gd name="connsiteX0" fmla="*/ 45750 w 45755"/>
                <a:gd name="connsiteY0" fmla="*/ 22384 h 45731"/>
                <a:gd name="connsiteX1" fmla="*/ 23652 w 45755"/>
                <a:gd name="connsiteY1" fmla="*/ 45721 h 45731"/>
                <a:gd name="connsiteX2" fmla="*/ 30 w 45755"/>
                <a:gd name="connsiteY2" fmla="*/ 24004 h 45731"/>
                <a:gd name="connsiteX3" fmla="*/ 22795 w 45755"/>
                <a:gd name="connsiteY3" fmla="*/ 1 h 45731"/>
                <a:gd name="connsiteX4" fmla="*/ 45750 w 45755"/>
                <a:gd name="connsiteY4" fmla="*/ 22384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731">
                  <a:moveTo>
                    <a:pt x="45750" y="22384"/>
                  </a:moveTo>
                  <a:cubicBezTo>
                    <a:pt x="46036" y="34672"/>
                    <a:pt x="35939" y="45244"/>
                    <a:pt x="23652" y="45721"/>
                  </a:cubicBezTo>
                  <a:cubicBezTo>
                    <a:pt x="11365" y="46102"/>
                    <a:pt x="601" y="36291"/>
                    <a:pt x="30" y="24004"/>
                  </a:cubicBezTo>
                  <a:cubicBezTo>
                    <a:pt x="-637" y="11240"/>
                    <a:pt x="9936" y="96"/>
                    <a:pt x="22795" y="1"/>
                  </a:cubicBezTo>
                  <a:cubicBezTo>
                    <a:pt x="35082" y="-95"/>
                    <a:pt x="45464" y="10097"/>
                    <a:pt x="45750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841FE26-A346-44B9-8DE0-6D5F80F1A9EE}"/>
                </a:ext>
              </a:extLst>
            </p:cNvPr>
            <p:cNvSpPr/>
            <p:nvPr/>
          </p:nvSpPr>
          <p:spPr>
            <a:xfrm>
              <a:off x="3011132" y="5638227"/>
              <a:ext cx="45821" cy="45821"/>
            </a:xfrm>
            <a:custGeom>
              <a:avLst/>
              <a:gdLst>
                <a:gd name="connsiteX0" fmla="*/ 45821 w 45821"/>
                <a:gd name="connsiteY0" fmla="*/ 22861 h 45821"/>
                <a:gd name="connsiteX1" fmla="*/ 23342 w 45821"/>
                <a:gd name="connsiteY1" fmla="*/ 45816 h 45821"/>
                <a:gd name="connsiteX2" fmla="*/ 6 w 45821"/>
                <a:gd name="connsiteY2" fmla="*/ 22384 h 45821"/>
                <a:gd name="connsiteX3" fmla="*/ 23151 w 45821"/>
                <a:gd name="connsiteY3" fmla="*/ 1 h 45821"/>
                <a:gd name="connsiteX4" fmla="*/ 45821 w 45821"/>
                <a:gd name="connsiteY4" fmla="*/ 22861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" h="45821">
                  <a:moveTo>
                    <a:pt x="45821" y="22861"/>
                  </a:moveTo>
                  <a:cubicBezTo>
                    <a:pt x="45916" y="35148"/>
                    <a:pt x="35724" y="45625"/>
                    <a:pt x="23342" y="45816"/>
                  </a:cubicBezTo>
                  <a:cubicBezTo>
                    <a:pt x="10483" y="46102"/>
                    <a:pt x="-280" y="35243"/>
                    <a:pt x="6" y="22384"/>
                  </a:cubicBezTo>
                  <a:cubicBezTo>
                    <a:pt x="291" y="10097"/>
                    <a:pt x="10769" y="-95"/>
                    <a:pt x="23151" y="1"/>
                  </a:cubicBezTo>
                  <a:cubicBezTo>
                    <a:pt x="35534" y="191"/>
                    <a:pt x="45821" y="10478"/>
                    <a:pt x="45821" y="2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28468A4-D1E3-4839-98A8-81044288856F}"/>
                </a:ext>
              </a:extLst>
            </p:cNvPr>
            <p:cNvSpPr/>
            <p:nvPr/>
          </p:nvSpPr>
          <p:spPr>
            <a:xfrm>
              <a:off x="2594028" y="5107589"/>
              <a:ext cx="45635" cy="45630"/>
            </a:xfrm>
            <a:custGeom>
              <a:avLst/>
              <a:gdLst>
                <a:gd name="connsiteX0" fmla="*/ 45634 w 45635"/>
                <a:gd name="connsiteY0" fmla="*/ 22670 h 45630"/>
                <a:gd name="connsiteX1" fmla="*/ 23251 w 45635"/>
                <a:gd name="connsiteY1" fmla="*/ 45625 h 45630"/>
                <a:gd name="connsiteX2" fmla="*/ 10 w 45635"/>
                <a:gd name="connsiteY2" fmla="*/ 22289 h 45630"/>
                <a:gd name="connsiteX3" fmla="*/ 23060 w 45635"/>
                <a:gd name="connsiteY3" fmla="*/ 1 h 45630"/>
                <a:gd name="connsiteX4" fmla="*/ 45634 w 45635"/>
                <a:gd name="connsiteY4" fmla="*/ 22670 h 4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5" h="45630">
                  <a:moveTo>
                    <a:pt x="45634" y="22670"/>
                  </a:moveTo>
                  <a:cubicBezTo>
                    <a:pt x="45730" y="34957"/>
                    <a:pt x="35538" y="45339"/>
                    <a:pt x="23251" y="45625"/>
                  </a:cubicBezTo>
                  <a:cubicBezTo>
                    <a:pt x="10487" y="45911"/>
                    <a:pt x="-371" y="35053"/>
                    <a:pt x="10" y="22289"/>
                  </a:cubicBezTo>
                  <a:cubicBezTo>
                    <a:pt x="295" y="10002"/>
                    <a:pt x="10773" y="-95"/>
                    <a:pt x="23060" y="1"/>
                  </a:cubicBezTo>
                  <a:cubicBezTo>
                    <a:pt x="35347" y="96"/>
                    <a:pt x="45634" y="10383"/>
                    <a:pt x="45634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390D209-8E78-4698-ACB0-178E7F051936}"/>
                </a:ext>
              </a:extLst>
            </p:cNvPr>
            <p:cNvSpPr/>
            <p:nvPr/>
          </p:nvSpPr>
          <p:spPr>
            <a:xfrm>
              <a:off x="2694415" y="5184165"/>
              <a:ext cx="45641" cy="45660"/>
            </a:xfrm>
            <a:custGeom>
              <a:avLst/>
              <a:gdLst>
                <a:gd name="connsiteX0" fmla="*/ 23353 w 45641"/>
                <a:gd name="connsiteY0" fmla="*/ 6 h 45660"/>
                <a:gd name="connsiteX1" fmla="*/ 45641 w 45641"/>
                <a:gd name="connsiteY1" fmla="*/ 23057 h 45660"/>
                <a:gd name="connsiteX2" fmla="*/ 21638 w 45641"/>
                <a:gd name="connsiteY2" fmla="*/ 45631 h 45660"/>
                <a:gd name="connsiteX3" fmla="*/ 16 w 45641"/>
                <a:gd name="connsiteY3" fmla="*/ 21914 h 45660"/>
                <a:gd name="connsiteX4" fmla="*/ 23353 w 45641"/>
                <a:gd name="connsiteY4" fmla="*/ 6 h 4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1" h="45660">
                  <a:moveTo>
                    <a:pt x="23353" y="6"/>
                  </a:moveTo>
                  <a:cubicBezTo>
                    <a:pt x="35640" y="292"/>
                    <a:pt x="45736" y="10769"/>
                    <a:pt x="45641" y="23057"/>
                  </a:cubicBezTo>
                  <a:cubicBezTo>
                    <a:pt x="45546" y="35820"/>
                    <a:pt x="34402" y="46298"/>
                    <a:pt x="21638" y="45631"/>
                  </a:cubicBezTo>
                  <a:cubicBezTo>
                    <a:pt x="9446" y="44964"/>
                    <a:pt x="-460" y="34201"/>
                    <a:pt x="16" y="21914"/>
                  </a:cubicBezTo>
                  <a:cubicBezTo>
                    <a:pt x="493" y="9722"/>
                    <a:pt x="11066" y="-280"/>
                    <a:pt x="23353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5A45A8C-AD86-41BE-8CE4-B5642DCB2379}"/>
                </a:ext>
              </a:extLst>
            </p:cNvPr>
            <p:cNvSpPr/>
            <p:nvPr/>
          </p:nvSpPr>
          <p:spPr>
            <a:xfrm>
              <a:off x="2784127" y="5313425"/>
              <a:ext cx="45755" cy="45825"/>
            </a:xfrm>
            <a:custGeom>
              <a:avLst/>
              <a:gdLst>
                <a:gd name="connsiteX0" fmla="*/ 45750 w 45755"/>
                <a:gd name="connsiteY0" fmla="*/ 22479 h 45825"/>
                <a:gd name="connsiteX1" fmla="*/ 23652 w 45755"/>
                <a:gd name="connsiteY1" fmla="*/ 45815 h 45825"/>
                <a:gd name="connsiteX2" fmla="*/ 30 w 45755"/>
                <a:gd name="connsiteY2" fmla="*/ 24003 h 45825"/>
                <a:gd name="connsiteX3" fmla="*/ 22795 w 45755"/>
                <a:gd name="connsiteY3" fmla="*/ 0 h 45825"/>
                <a:gd name="connsiteX4" fmla="*/ 45750 w 45755"/>
                <a:gd name="connsiteY4" fmla="*/ 22479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825">
                  <a:moveTo>
                    <a:pt x="45750" y="22479"/>
                  </a:moveTo>
                  <a:cubicBezTo>
                    <a:pt x="46036" y="34766"/>
                    <a:pt x="35939" y="45339"/>
                    <a:pt x="23652" y="45815"/>
                  </a:cubicBezTo>
                  <a:cubicBezTo>
                    <a:pt x="11365" y="46196"/>
                    <a:pt x="601" y="36290"/>
                    <a:pt x="30" y="24003"/>
                  </a:cubicBezTo>
                  <a:cubicBezTo>
                    <a:pt x="-637" y="11144"/>
                    <a:pt x="9936" y="95"/>
                    <a:pt x="22795" y="0"/>
                  </a:cubicBezTo>
                  <a:cubicBezTo>
                    <a:pt x="35082" y="0"/>
                    <a:pt x="45464" y="10192"/>
                    <a:pt x="45750" y="22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2D07D39-4B9C-43F7-9688-7A24A0879CBC}"/>
                </a:ext>
              </a:extLst>
            </p:cNvPr>
            <p:cNvSpPr/>
            <p:nvPr/>
          </p:nvSpPr>
          <p:spPr>
            <a:xfrm>
              <a:off x="3103609" y="5767767"/>
              <a:ext cx="45736" cy="45631"/>
            </a:xfrm>
            <a:custGeom>
              <a:avLst/>
              <a:gdLst>
                <a:gd name="connsiteX0" fmla="*/ 45736 w 45736"/>
                <a:gd name="connsiteY0" fmla="*/ 22575 h 45631"/>
                <a:gd name="connsiteX1" fmla="*/ 23447 w 45736"/>
                <a:gd name="connsiteY1" fmla="*/ 45625 h 45631"/>
                <a:gd name="connsiteX2" fmla="*/ 15 w 45736"/>
                <a:gd name="connsiteY2" fmla="*/ 23718 h 45631"/>
                <a:gd name="connsiteX3" fmla="*/ 22971 w 45736"/>
                <a:gd name="connsiteY3" fmla="*/ 1 h 45631"/>
                <a:gd name="connsiteX4" fmla="*/ 45736 w 45736"/>
                <a:gd name="connsiteY4" fmla="*/ 2257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6" h="45631">
                  <a:moveTo>
                    <a:pt x="45736" y="22575"/>
                  </a:moveTo>
                  <a:cubicBezTo>
                    <a:pt x="45831" y="34862"/>
                    <a:pt x="35734" y="45339"/>
                    <a:pt x="23447" y="45625"/>
                  </a:cubicBezTo>
                  <a:cubicBezTo>
                    <a:pt x="11160" y="45911"/>
                    <a:pt x="492" y="35910"/>
                    <a:pt x="15" y="23718"/>
                  </a:cubicBezTo>
                  <a:cubicBezTo>
                    <a:pt x="-461" y="10954"/>
                    <a:pt x="10112" y="-95"/>
                    <a:pt x="22971" y="1"/>
                  </a:cubicBezTo>
                  <a:cubicBezTo>
                    <a:pt x="35258" y="1"/>
                    <a:pt x="45640" y="10287"/>
                    <a:pt x="45736" y="22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1F48D71-46E7-46F2-9760-9F53FDB8E81C}"/>
                </a:ext>
              </a:extLst>
            </p:cNvPr>
            <p:cNvSpPr/>
            <p:nvPr/>
          </p:nvSpPr>
          <p:spPr>
            <a:xfrm>
              <a:off x="2538602" y="5099681"/>
              <a:ext cx="45730" cy="45642"/>
            </a:xfrm>
            <a:custGeom>
              <a:avLst/>
              <a:gdLst>
                <a:gd name="connsiteX0" fmla="*/ 22574 w 45730"/>
                <a:gd name="connsiteY0" fmla="*/ 3 h 45642"/>
                <a:gd name="connsiteX1" fmla="*/ 45720 w 45730"/>
                <a:gd name="connsiteY1" fmla="*/ 22196 h 45642"/>
                <a:gd name="connsiteX2" fmla="*/ 23813 w 45730"/>
                <a:gd name="connsiteY2" fmla="*/ 45627 h 45642"/>
                <a:gd name="connsiteX3" fmla="*/ 0 w 45730"/>
                <a:gd name="connsiteY3" fmla="*/ 22768 h 45642"/>
                <a:gd name="connsiteX4" fmla="*/ 22574 w 45730"/>
                <a:gd name="connsiteY4" fmla="*/ 3 h 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" h="45642">
                  <a:moveTo>
                    <a:pt x="22574" y="3"/>
                  </a:moveTo>
                  <a:cubicBezTo>
                    <a:pt x="34862" y="-188"/>
                    <a:pt x="45339" y="9909"/>
                    <a:pt x="45720" y="22196"/>
                  </a:cubicBezTo>
                  <a:cubicBezTo>
                    <a:pt x="46101" y="34483"/>
                    <a:pt x="36100" y="45151"/>
                    <a:pt x="23813" y="45627"/>
                  </a:cubicBezTo>
                  <a:cubicBezTo>
                    <a:pt x="10954" y="46104"/>
                    <a:pt x="0" y="35531"/>
                    <a:pt x="0" y="22768"/>
                  </a:cubicBezTo>
                  <a:cubicBezTo>
                    <a:pt x="0" y="10480"/>
                    <a:pt x="10192" y="98"/>
                    <a:pt x="22574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64CB3D-30FC-473F-B6F7-F30062F41579}"/>
                </a:ext>
              </a:extLst>
            </p:cNvPr>
            <p:cNvSpPr/>
            <p:nvPr/>
          </p:nvSpPr>
          <p:spPr>
            <a:xfrm>
              <a:off x="2884454" y="5387433"/>
              <a:ext cx="45726" cy="45631"/>
            </a:xfrm>
            <a:custGeom>
              <a:avLst/>
              <a:gdLst>
                <a:gd name="connsiteX0" fmla="*/ 22670 w 45726"/>
                <a:gd name="connsiteY0" fmla="*/ 1 h 45631"/>
                <a:gd name="connsiteX1" fmla="*/ 45721 w 45726"/>
                <a:gd name="connsiteY1" fmla="*/ 22289 h 45631"/>
                <a:gd name="connsiteX2" fmla="*/ 22384 w 45726"/>
                <a:gd name="connsiteY2" fmla="*/ 45625 h 45631"/>
                <a:gd name="connsiteX3" fmla="*/ 1 w 45726"/>
                <a:gd name="connsiteY3" fmla="*/ 22670 h 45631"/>
                <a:gd name="connsiteX4" fmla="*/ 22670 w 45726"/>
                <a:gd name="connsiteY4" fmla="*/ 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631">
                  <a:moveTo>
                    <a:pt x="22670" y="1"/>
                  </a:moveTo>
                  <a:cubicBezTo>
                    <a:pt x="34957" y="-94"/>
                    <a:pt x="45435" y="10002"/>
                    <a:pt x="45721" y="22289"/>
                  </a:cubicBezTo>
                  <a:cubicBezTo>
                    <a:pt x="46006" y="35148"/>
                    <a:pt x="35243" y="45911"/>
                    <a:pt x="22384" y="45625"/>
                  </a:cubicBezTo>
                  <a:cubicBezTo>
                    <a:pt x="10097" y="45340"/>
                    <a:pt x="-95" y="34958"/>
                    <a:pt x="1" y="22670"/>
                  </a:cubicBezTo>
                  <a:cubicBezTo>
                    <a:pt x="96" y="10478"/>
                    <a:pt x="10383" y="96"/>
                    <a:pt x="2267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96592D8-B204-4415-8351-6F0E0C5AD0CD}"/>
                </a:ext>
              </a:extLst>
            </p:cNvPr>
            <p:cNvSpPr/>
            <p:nvPr/>
          </p:nvSpPr>
          <p:spPr>
            <a:xfrm>
              <a:off x="2483136" y="5089095"/>
              <a:ext cx="45752" cy="45737"/>
            </a:xfrm>
            <a:custGeom>
              <a:avLst/>
              <a:gdLst>
                <a:gd name="connsiteX0" fmla="*/ 45750 w 45752"/>
                <a:gd name="connsiteY0" fmla="*/ 23353 h 45737"/>
                <a:gd name="connsiteX1" fmla="*/ 22700 w 45752"/>
                <a:gd name="connsiteY1" fmla="*/ 45736 h 45737"/>
                <a:gd name="connsiteX2" fmla="*/ 30 w 45752"/>
                <a:gd name="connsiteY2" fmla="*/ 21733 h 45737"/>
                <a:gd name="connsiteX3" fmla="*/ 23747 w 45752"/>
                <a:gd name="connsiteY3" fmla="*/ 16 h 45737"/>
                <a:gd name="connsiteX4" fmla="*/ 45750 w 45752"/>
                <a:gd name="connsiteY4" fmla="*/ 23353 h 4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2" h="45737">
                  <a:moveTo>
                    <a:pt x="45750" y="23353"/>
                  </a:moveTo>
                  <a:cubicBezTo>
                    <a:pt x="45464" y="35640"/>
                    <a:pt x="35082" y="45832"/>
                    <a:pt x="22700" y="45736"/>
                  </a:cubicBezTo>
                  <a:cubicBezTo>
                    <a:pt x="9841" y="45641"/>
                    <a:pt x="-637" y="34497"/>
                    <a:pt x="30" y="21733"/>
                  </a:cubicBezTo>
                  <a:cubicBezTo>
                    <a:pt x="697" y="9446"/>
                    <a:pt x="11460" y="-460"/>
                    <a:pt x="23747" y="16"/>
                  </a:cubicBezTo>
                  <a:cubicBezTo>
                    <a:pt x="35939" y="397"/>
                    <a:pt x="45941" y="11066"/>
                    <a:pt x="45750" y="233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EB5E3FE-19BF-47BB-B874-AC84D93FB0B4}"/>
                </a:ext>
              </a:extLst>
            </p:cNvPr>
            <p:cNvSpPr/>
            <p:nvPr/>
          </p:nvSpPr>
          <p:spPr>
            <a:xfrm>
              <a:off x="2739288" y="5247511"/>
              <a:ext cx="45726" cy="45726"/>
            </a:xfrm>
            <a:custGeom>
              <a:avLst/>
              <a:gdLst>
                <a:gd name="connsiteX0" fmla="*/ 45726 w 45726"/>
                <a:gd name="connsiteY0" fmla="*/ 22670 h 45726"/>
                <a:gd name="connsiteX1" fmla="*/ 23342 w 45726"/>
                <a:gd name="connsiteY1" fmla="*/ 45721 h 45726"/>
                <a:gd name="connsiteX2" fmla="*/ 6 w 45726"/>
                <a:gd name="connsiteY2" fmla="*/ 22384 h 45726"/>
                <a:gd name="connsiteX3" fmla="*/ 23056 w 45726"/>
                <a:gd name="connsiteY3" fmla="*/ 1 h 45726"/>
                <a:gd name="connsiteX4" fmla="*/ 45726 w 45726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26">
                  <a:moveTo>
                    <a:pt x="45726" y="22670"/>
                  </a:moveTo>
                  <a:cubicBezTo>
                    <a:pt x="45821" y="34957"/>
                    <a:pt x="35629" y="45435"/>
                    <a:pt x="23342" y="45721"/>
                  </a:cubicBezTo>
                  <a:cubicBezTo>
                    <a:pt x="10483" y="46006"/>
                    <a:pt x="-280" y="35243"/>
                    <a:pt x="6" y="22384"/>
                  </a:cubicBezTo>
                  <a:cubicBezTo>
                    <a:pt x="291" y="10097"/>
                    <a:pt x="10769" y="-95"/>
                    <a:pt x="23056" y="1"/>
                  </a:cubicBezTo>
                  <a:cubicBezTo>
                    <a:pt x="35343" y="96"/>
                    <a:pt x="45630" y="10383"/>
                    <a:pt x="45726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D66EE7-3A86-414B-AAE8-B55B0C6C90B4}"/>
                </a:ext>
              </a:extLst>
            </p:cNvPr>
            <p:cNvSpPr/>
            <p:nvPr/>
          </p:nvSpPr>
          <p:spPr>
            <a:xfrm>
              <a:off x="2839677" y="5321521"/>
              <a:ext cx="45635" cy="45631"/>
            </a:xfrm>
            <a:custGeom>
              <a:avLst/>
              <a:gdLst>
                <a:gd name="connsiteX0" fmla="*/ 45635 w 45635"/>
                <a:gd name="connsiteY0" fmla="*/ 22670 h 45631"/>
                <a:gd name="connsiteX1" fmla="*/ 23251 w 45635"/>
                <a:gd name="connsiteY1" fmla="*/ 45626 h 45631"/>
                <a:gd name="connsiteX2" fmla="*/ 10 w 45635"/>
                <a:gd name="connsiteY2" fmla="*/ 22289 h 45631"/>
                <a:gd name="connsiteX3" fmla="*/ 23060 w 45635"/>
                <a:gd name="connsiteY3" fmla="*/ 1 h 45631"/>
                <a:gd name="connsiteX4" fmla="*/ 45635 w 45635"/>
                <a:gd name="connsiteY4" fmla="*/ 22670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5" h="45631">
                  <a:moveTo>
                    <a:pt x="45635" y="22670"/>
                  </a:moveTo>
                  <a:cubicBezTo>
                    <a:pt x="45730" y="34957"/>
                    <a:pt x="35538" y="45340"/>
                    <a:pt x="23251" y="45626"/>
                  </a:cubicBezTo>
                  <a:cubicBezTo>
                    <a:pt x="10392" y="45911"/>
                    <a:pt x="-371" y="35053"/>
                    <a:pt x="10" y="22289"/>
                  </a:cubicBezTo>
                  <a:cubicBezTo>
                    <a:pt x="296" y="10002"/>
                    <a:pt x="10773" y="-95"/>
                    <a:pt x="23060" y="1"/>
                  </a:cubicBezTo>
                  <a:cubicBezTo>
                    <a:pt x="35252" y="96"/>
                    <a:pt x="45539" y="10383"/>
                    <a:pt x="4563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508779C-844A-47E5-95E9-A259DB84F69F}"/>
                </a:ext>
              </a:extLst>
            </p:cNvPr>
            <p:cNvSpPr/>
            <p:nvPr/>
          </p:nvSpPr>
          <p:spPr>
            <a:xfrm>
              <a:off x="2794729" y="5258082"/>
              <a:ext cx="45634" cy="45534"/>
            </a:xfrm>
            <a:custGeom>
              <a:avLst/>
              <a:gdLst>
                <a:gd name="connsiteX0" fmla="*/ 0 w 45634"/>
                <a:gd name="connsiteY0" fmla="*/ 22862 h 45534"/>
                <a:gd name="connsiteX1" fmla="*/ 22479 w 45634"/>
                <a:gd name="connsiteY1" fmla="*/ 2 h 45534"/>
                <a:gd name="connsiteX2" fmla="*/ 45625 w 45634"/>
                <a:gd name="connsiteY2" fmla="*/ 23434 h 45534"/>
                <a:gd name="connsiteX3" fmla="*/ 22479 w 45634"/>
                <a:gd name="connsiteY3" fmla="*/ 45532 h 45534"/>
                <a:gd name="connsiteX4" fmla="*/ 0 w 45634"/>
                <a:gd name="connsiteY4" fmla="*/ 22862 h 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4" h="45534">
                  <a:moveTo>
                    <a:pt x="0" y="22862"/>
                  </a:moveTo>
                  <a:cubicBezTo>
                    <a:pt x="0" y="10575"/>
                    <a:pt x="10192" y="193"/>
                    <a:pt x="22479" y="2"/>
                  </a:cubicBezTo>
                  <a:cubicBezTo>
                    <a:pt x="35243" y="-188"/>
                    <a:pt x="46006" y="10670"/>
                    <a:pt x="45625" y="23434"/>
                  </a:cubicBezTo>
                  <a:cubicBezTo>
                    <a:pt x="45244" y="35721"/>
                    <a:pt x="34766" y="45722"/>
                    <a:pt x="22479" y="45532"/>
                  </a:cubicBezTo>
                  <a:cubicBezTo>
                    <a:pt x="10192" y="45437"/>
                    <a:pt x="0" y="35150"/>
                    <a:pt x="0" y="22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7A14898-8B8C-4840-8BD5-92D10EDF5623}"/>
                </a:ext>
              </a:extLst>
            </p:cNvPr>
            <p:cNvSpPr/>
            <p:nvPr/>
          </p:nvSpPr>
          <p:spPr>
            <a:xfrm>
              <a:off x="3093037" y="5823107"/>
              <a:ext cx="45735" cy="45726"/>
            </a:xfrm>
            <a:custGeom>
              <a:avLst/>
              <a:gdLst>
                <a:gd name="connsiteX0" fmla="*/ 45735 w 45735"/>
                <a:gd name="connsiteY0" fmla="*/ 22670 h 45726"/>
                <a:gd name="connsiteX1" fmla="*/ 23447 w 45735"/>
                <a:gd name="connsiteY1" fmla="*/ 45721 h 45726"/>
                <a:gd name="connsiteX2" fmla="*/ 15 w 45735"/>
                <a:gd name="connsiteY2" fmla="*/ 23718 h 45726"/>
                <a:gd name="connsiteX3" fmla="*/ 22971 w 45735"/>
                <a:gd name="connsiteY3" fmla="*/ 1 h 45726"/>
                <a:gd name="connsiteX4" fmla="*/ 45735 w 45735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5" h="45726">
                  <a:moveTo>
                    <a:pt x="45735" y="22670"/>
                  </a:moveTo>
                  <a:cubicBezTo>
                    <a:pt x="45831" y="34957"/>
                    <a:pt x="35734" y="45435"/>
                    <a:pt x="23447" y="45721"/>
                  </a:cubicBezTo>
                  <a:cubicBezTo>
                    <a:pt x="11160" y="46006"/>
                    <a:pt x="492" y="36005"/>
                    <a:pt x="15" y="23718"/>
                  </a:cubicBezTo>
                  <a:cubicBezTo>
                    <a:pt x="-461" y="10954"/>
                    <a:pt x="10207" y="-95"/>
                    <a:pt x="22971" y="1"/>
                  </a:cubicBezTo>
                  <a:cubicBezTo>
                    <a:pt x="35353" y="96"/>
                    <a:pt x="45640" y="10383"/>
                    <a:pt x="4573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996775-1646-4970-9776-6E991F31F8A4}"/>
                </a:ext>
              </a:extLst>
            </p:cNvPr>
            <p:cNvSpPr/>
            <p:nvPr/>
          </p:nvSpPr>
          <p:spPr>
            <a:xfrm>
              <a:off x="2895501" y="5332464"/>
              <a:ext cx="44868" cy="44873"/>
            </a:xfrm>
            <a:custGeom>
              <a:avLst/>
              <a:gdLst>
                <a:gd name="connsiteX0" fmla="*/ 44865 w 44868"/>
                <a:gd name="connsiteY0" fmla="*/ 22109 h 44873"/>
                <a:gd name="connsiteX1" fmla="*/ 22386 w 44868"/>
                <a:gd name="connsiteY1" fmla="*/ 44873 h 44873"/>
                <a:gd name="connsiteX2" fmla="*/ 3 w 44868"/>
                <a:gd name="connsiteY2" fmla="*/ 22109 h 44873"/>
                <a:gd name="connsiteX3" fmla="*/ 21815 w 44868"/>
                <a:gd name="connsiteY3" fmla="*/ 11 h 44873"/>
                <a:gd name="connsiteX4" fmla="*/ 44865 w 44868"/>
                <a:gd name="connsiteY4" fmla="*/ 22109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109"/>
                  </a:moveTo>
                  <a:cubicBezTo>
                    <a:pt x="45056" y="34682"/>
                    <a:pt x="34959" y="44873"/>
                    <a:pt x="22386" y="44873"/>
                  </a:cubicBezTo>
                  <a:cubicBezTo>
                    <a:pt x="9813" y="44873"/>
                    <a:pt x="-188" y="34682"/>
                    <a:pt x="3" y="22109"/>
                  </a:cubicBezTo>
                  <a:cubicBezTo>
                    <a:pt x="193" y="10012"/>
                    <a:pt x="9718" y="392"/>
                    <a:pt x="21815" y="11"/>
                  </a:cubicBezTo>
                  <a:cubicBezTo>
                    <a:pt x="34293" y="-370"/>
                    <a:pt x="44675" y="9536"/>
                    <a:pt x="44865" y="22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C4049E-F3E1-445E-B036-928EE7901B0A}"/>
                </a:ext>
              </a:extLst>
            </p:cNvPr>
            <p:cNvSpPr/>
            <p:nvPr/>
          </p:nvSpPr>
          <p:spPr>
            <a:xfrm>
              <a:off x="2940366" y="5398377"/>
              <a:ext cx="44869" cy="44874"/>
            </a:xfrm>
            <a:custGeom>
              <a:avLst/>
              <a:gdLst>
                <a:gd name="connsiteX0" fmla="*/ 44863 w 44869"/>
                <a:gd name="connsiteY0" fmla="*/ 22013 h 44874"/>
                <a:gd name="connsiteX1" fmla="*/ 22575 w 44869"/>
                <a:gd name="connsiteY1" fmla="*/ 44873 h 44874"/>
                <a:gd name="connsiteX2" fmla="*/ 1 w 44869"/>
                <a:gd name="connsiteY2" fmla="*/ 22204 h 44874"/>
                <a:gd name="connsiteX3" fmla="*/ 21622 w 44869"/>
                <a:gd name="connsiteY3" fmla="*/ 11 h 44874"/>
                <a:gd name="connsiteX4" fmla="*/ 44863 w 44869"/>
                <a:gd name="connsiteY4" fmla="*/ 22013 h 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9" h="44874">
                  <a:moveTo>
                    <a:pt x="44863" y="22013"/>
                  </a:moveTo>
                  <a:cubicBezTo>
                    <a:pt x="45149" y="34587"/>
                    <a:pt x="35148" y="44778"/>
                    <a:pt x="22575" y="44873"/>
                  </a:cubicBezTo>
                  <a:cubicBezTo>
                    <a:pt x="10002" y="44969"/>
                    <a:pt x="-95" y="34777"/>
                    <a:pt x="1" y="22204"/>
                  </a:cubicBezTo>
                  <a:cubicBezTo>
                    <a:pt x="96" y="10202"/>
                    <a:pt x="9621" y="392"/>
                    <a:pt x="21622" y="11"/>
                  </a:cubicBezTo>
                  <a:cubicBezTo>
                    <a:pt x="34195" y="-370"/>
                    <a:pt x="44578" y="9440"/>
                    <a:pt x="44863" y="22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D1A8928-5208-4F9B-AF26-0E8E5CF73C72}"/>
                </a:ext>
              </a:extLst>
            </p:cNvPr>
            <p:cNvSpPr/>
            <p:nvPr/>
          </p:nvSpPr>
          <p:spPr>
            <a:xfrm>
              <a:off x="2987886" y="5461822"/>
              <a:ext cx="44873" cy="44867"/>
            </a:xfrm>
            <a:custGeom>
              <a:avLst/>
              <a:gdLst>
                <a:gd name="connsiteX0" fmla="*/ 22013 w 44873"/>
                <a:gd name="connsiteY0" fmla="*/ 3 h 44867"/>
                <a:gd name="connsiteX1" fmla="*/ 44874 w 44873"/>
                <a:gd name="connsiteY1" fmla="*/ 22386 h 44867"/>
                <a:gd name="connsiteX2" fmla="*/ 22204 w 44873"/>
                <a:gd name="connsiteY2" fmla="*/ 44865 h 44867"/>
                <a:gd name="connsiteX3" fmla="*/ 11 w 44873"/>
                <a:gd name="connsiteY3" fmla="*/ 23148 h 44867"/>
                <a:gd name="connsiteX4" fmla="*/ 22013 w 44873"/>
                <a:gd name="connsiteY4" fmla="*/ 3 h 4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3" h="44867">
                  <a:moveTo>
                    <a:pt x="22013" y="3"/>
                  </a:moveTo>
                  <a:cubicBezTo>
                    <a:pt x="34586" y="-188"/>
                    <a:pt x="44778" y="9813"/>
                    <a:pt x="44874" y="22386"/>
                  </a:cubicBezTo>
                  <a:cubicBezTo>
                    <a:pt x="44874" y="34959"/>
                    <a:pt x="34777" y="45056"/>
                    <a:pt x="22204" y="44865"/>
                  </a:cubicBezTo>
                  <a:cubicBezTo>
                    <a:pt x="10202" y="44675"/>
                    <a:pt x="392" y="35150"/>
                    <a:pt x="11" y="23148"/>
                  </a:cubicBezTo>
                  <a:cubicBezTo>
                    <a:pt x="-370" y="10575"/>
                    <a:pt x="9440" y="193"/>
                    <a:pt x="22013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D90D386-6FBB-49BA-BE23-800BAE0D7CA1}"/>
                </a:ext>
              </a:extLst>
            </p:cNvPr>
            <p:cNvSpPr/>
            <p:nvPr/>
          </p:nvSpPr>
          <p:spPr>
            <a:xfrm>
              <a:off x="2750224" y="5192425"/>
              <a:ext cx="44794" cy="44905"/>
            </a:xfrm>
            <a:custGeom>
              <a:avLst/>
              <a:gdLst>
                <a:gd name="connsiteX0" fmla="*/ 21836 w 44794"/>
                <a:gd name="connsiteY0" fmla="*/ 44895 h 44905"/>
                <a:gd name="connsiteX1" fmla="*/ 24 w 44794"/>
                <a:gd name="connsiteY1" fmla="*/ 21559 h 44905"/>
                <a:gd name="connsiteX2" fmla="*/ 23646 w 44794"/>
                <a:gd name="connsiteY2" fmla="*/ 32 h 44905"/>
                <a:gd name="connsiteX3" fmla="*/ 44791 w 44794"/>
                <a:gd name="connsiteY3" fmla="*/ 22702 h 44905"/>
                <a:gd name="connsiteX4" fmla="*/ 21836 w 44794"/>
                <a:gd name="connsiteY4" fmla="*/ 44895 h 4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4" h="44905">
                  <a:moveTo>
                    <a:pt x="21836" y="44895"/>
                  </a:moveTo>
                  <a:cubicBezTo>
                    <a:pt x="9263" y="44609"/>
                    <a:pt x="-548" y="34036"/>
                    <a:pt x="24" y="21559"/>
                  </a:cubicBezTo>
                  <a:cubicBezTo>
                    <a:pt x="500" y="9081"/>
                    <a:pt x="11168" y="-634"/>
                    <a:pt x="23646" y="32"/>
                  </a:cubicBezTo>
                  <a:cubicBezTo>
                    <a:pt x="35647" y="699"/>
                    <a:pt x="44982" y="10700"/>
                    <a:pt x="44791" y="22702"/>
                  </a:cubicBezTo>
                  <a:cubicBezTo>
                    <a:pt x="44696" y="35275"/>
                    <a:pt x="34409" y="45276"/>
                    <a:pt x="21836" y="44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8D0AFBE-E1C7-4AB7-9711-0C5349FBDA0C}"/>
                </a:ext>
              </a:extLst>
            </p:cNvPr>
            <p:cNvSpPr/>
            <p:nvPr/>
          </p:nvSpPr>
          <p:spPr>
            <a:xfrm>
              <a:off x="3148961" y="5831479"/>
              <a:ext cx="44868" cy="44873"/>
            </a:xfrm>
            <a:custGeom>
              <a:avLst/>
              <a:gdLst>
                <a:gd name="connsiteX0" fmla="*/ 44865 w 44868"/>
                <a:gd name="connsiteY0" fmla="*/ 22013 h 44873"/>
                <a:gd name="connsiteX1" fmla="*/ 22482 w 44868"/>
                <a:gd name="connsiteY1" fmla="*/ 44873 h 44873"/>
                <a:gd name="connsiteX2" fmla="*/ 3 w 44868"/>
                <a:gd name="connsiteY2" fmla="*/ 22204 h 44873"/>
                <a:gd name="connsiteX3" fmla="*/ 21720 w 44868"/>
                <a:gd name="connsiteY3" fmla="*/ 11 h 44873"/>
                <a:gd name="connsiteX4" fmla="*/ 44865 w 44868"/>
                <a:gd name="connsiteY4" fmla="*/ 22013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013"/>
                  </a:moveTo>
                  <a:cubicBezTo>
                    <a:pt x="45056" y="34586"/>
                    <a:pt x="35055" y="44778"/>
                    <a:pt x="22482" y="44873"/>
                  </a:cubicBezTo>
                  <a:cubicBezTo>
                    <a:pt x="9909" y="44873"/>
                    <a:pt x="-188" y="34777"/>
                    <a:pt x="3" y="22204"/>
                  </a:cubicBezTo>
                  <a:cubicBezTo>
                    <a:pt x="98" y="10202"/>
                    <a:pt x="9718" y="392"/>
                    <a:pt x="21720" y="11"/>
                  </a:cubicBezTo>
                  <a:cubicBezTo>
                    <a:pt x="34293" y="-370"/>
                    <a:pt x="44675" y="9440"/>
                    <a:pt x="44865" y="22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7DAA3EA-6089-4247-96F4-89781AC357EB}"/>
                </a:ext>
              </a:extLst>
            </p:cNvPr>
            <p:cNvSpPr/>
            <p:nvPr/>
          </p:nvSpPr>
          <p:spPr>
            <a:xfrm>
              <a:off x="2649925" y="5118533"/>
              <a:ext cx="44793" cy="44778"/>
            </a:xfrm>
            <a:custGeom>
              <a:avLst/>
              <a:gdLst>
                <a:gd name="connsiteX0" fmla="*/ 44791 w 44793"/>
                <a:gd name="connsiteY0" fmla="*/ 22109 h 44778"/>
                <a:gd name="connsiteX1" fmla="*/ 22408 w 44793"/>
                <a:gd name="connsiteY1" fmla="*/ 44778 h 44778"/>
                <a:gd name="connsiteX2" fmla="*/ 24 w 44793"/>
                <a:gd name="connsiteY2" fmla="*/ 23347 h 44778"/>
                <a:gd name="connsiteX3" fmla="*/ 21836 w 44793"/>
                <a:gd name="connsiteY3" fmla="*/ 11 h 44778"/>
                <a:gd name="connsiteX4" fmla="*/ 44791 w 44793"/>
                <a:gd name="connsiteY4" fmla="*/ 22109 h 4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3" h="44778">
                  <a:moveTo>
                    <a:pt x="44791" y="22109"/>
                  </a:moveTo>
                  <a:cubicBezTo>
                    <a:pt x="44982" y="34681"/>
                    <a:pt x="34981" y="44873"/>
                    <a:pt x="22408" y="44778"/>
                  </a:cubicBezTo>
                  <a:cubicBezTo>
                    <a:pt x="10406" y="44778"/>
                    <a:pt x="500" y="35348"/>
                    <a:pt x="24" y="23347"/>
                  </a:cubicBezTo>
                  <a:cubicBezTo>
                    <a:pt x="-548" y="10869"/>
                    <a:pt x="9263" y="296"/>
                    <a:pt x="21836" y="11"/>
                  </a:cubicBezTo>
                  <a:cubicBezTo>
                    <a:pt x="34314" y="-370"/>
                    <a:pt x="44601" y="9536"/>
                    <a:pt x="44791" y="22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5DE6E85-2C47-4210-977B-C33290C092FA}"/>
                </a:ext>
              </a:extLst>
            </p:cNvPr>
            <p:cNvSpPr/>
            <p:nvPr/>
          </p:nvSpPr>
          <p:spPr>
            <a:xfrm>
              <a:off x="2494118" y="5034046"/>
              <a:ext cx="44868" cy="44873"/>
            </a:xfrm>
            <a:custGeom>
              <a:avLst/>
              <a:gdLst>
                <a:gd name="connsiteX0" fmla="*/ 44865 w 44868"/>
                <a:gd name="connsiteY0" fmla="*/ 22108 h 44873"/>
                <a:gd name="connsiteX1" fmla="*/ 22386 w 44868"/>
                <a:gd name="connsiteY1" fmla="*/ 44873 h 44873"/>
                <a:gd name="connsiteX2" fmla="*/ 3 w 44868"/>
                <a:gd name="connsiteY2" fmla="*/ 22108 h 44873"/>
                <a:gd name="connsiteX3" fmla="*/ 21815 w 44868"/>
                <a:gd name="connsiteY3" fmla="*/ 11 h 44873"/>
                <a:gd name="connsiteX4" fmla="*/ 44865 w 44868"/>
                <a:gd name="connsiteY4" fmla="*/ 22108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108"/>
                  </a:moveTo>
                  <a:cubicBezTo>
                    <a:pt x="45056" y="34681"/>
                    <a:pt x="34959" y="44873"/>
                    <a:pt x="22386" y="44873"/>
                  </a:cubicBezTo>
                  <a:cubicBezTo>
                    <a:pt x="9813" y="44873"/>
                    <a:pt x="-188" y="34681"/>
                    <a:pt x="3" y="22108"/>
                  </a:cubicBezTo>
                  <a:cubicBezTo>
                    <a:pt x="193" y="10012"/>
                    <a:pt x="9718" y="391"/>
                    <a:pt x="21815" y="11"/>
                  </a:cubicBezTo>
                  <a:cubicBezTo>
                    <a:pt x="34388" y="-370"/>
                    <a:pt x="44675" y="9536"/>
                    <a:pt x="44865" y="22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3B6A214-2ABD-42C1-9DB0-1A49BE8DD156}"/>
                </a:ext>
              </a:extLst>
            </p:cNvPr>
            <p:cNvSpPr/>
            <p:nvPr/>
          </p:nvSpPr>
          <p:spPr>
            <a:xfrm>
              <a:off x="3032838" y="5527809"/>
              <a:ext cx="44784" cy="44892"/>
            </a:xfrm>
            <a:custGeom>
              <a:avLst/>
              <a:gdLst>
                <a:gd name="connsiteX0" fmla="*/ 21924 w 44784"/>
                <a:gd name="connsiteY0" fmla="*/ 44887 h 44892"/>
                <a:gd name="connsiteX1" fmla="*/ 17 w 44784"/>
                <a:gd name="connsiteY1" fmla="*/ 21646 h 44892"/>
                <a:gd name="connsiteX2" fmla="*/ 23543 w 44784"/>
                <a:gd name="connsiteY2" fmla="*/ 24 h 44892"/>
                <a:gd name="connsiteX3" fmla="*/ 44784 w 44784"/>
                <a:gd name="connsiteY3" fmla="*/ 22598 h 44892"/>
                <a:gd name="connsiteX4" fmla="*/ 21924 w 44784"/>
                <a:gd name="connsiteY4" fmla="*/ 44887 h 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4" h="44892">
                  <a:moveTo>
                    <a:pt x="21924" y="44887"/>
                  </a:moveTo>
                  <a:cubicBezTo>
                    <a:pt x="9351" y="44601"/>
                    <a:pt x="-460" y="34219"/>
                    <a:pt x="17" y="21646"/>
                  </a:cubicBezTo>
                  <a:cubicBezTo>
                    <a:pt x="493" y="9168"/>
                    <a:pt x="11066" y="-548"/>
                    <a:pt x="23543" y="24"/>
                  </a:cubicBezTo>
                  <a:cubicBezTo>
                    <a:pt x="35545" y="691"/>
                    <a:pt x="44879" y="10597"/>
                    <a:pt x="44784" y="22598"/>
                  </a:cubicBezTo>
                  <a:cubicBezTo>
                    <a:pt x="44689" y="35171"/>
                    <a:pt x="34402" y="45172"/>
                    <a:pt x="21924" y="44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5CECFD-25DA-4AF5-87E0-CD4CB0483F88}"/>
                </a:ext>
              </a:extLst>
            </p:cNvPr>
            <p:cNvSpPr/>
            <p:nvPr/>
          </p:nvSpPr>
          <p:spPr>
            <a:xfrm>
              <a:off x="3111983" y="5712703"/>
              <a:ext cx="44888" cy="44873"/>
            </a:xfrm>
            <a:custGeom>
              <a:avLst/>
              <a:gdLst>
                <a:gd name="connsiteX0" fmla="*/ 21836 w 44888"/>
                <a:gd name="connsiteY0" fmla="*/ 11 h 44873"/>
                <a:gd name="connsiteX1" fmla="*/ 44886 w 44888"/>
                <a:gd name="connsiteY1" fmla="*/ 22204 h 44873"/>
                <a:gd name="connsiteX2" fmla="*/ 22407 w 44888"/>
                <a:gd name="connsiteY2" fmla="*/ 44873 h 44873"/>
                <a:gd name="connsiteX3" fmla="*/ 24 w 44888"/>
                <a:gd name="connsiteY3" fmla="*/ 23347 h 44873"/>
                <a:gd name="connsiteX4" fmla="*/ 21836 w 44888"/>
                <a:gd name="connsiteY4" fmla="*/ 11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8" h="44873">
                  <a:moveTo>
                    <a:pt x="21836" y="11"/>
                  </a:moveTo>
                  <a:cubicBezTo>
                    <a:pt x="34409" y="-371"/>
                    <a:pt x="44696" y="9631"/>
                    <a:pt x="44886" y="22204"/>
                  </a:cubicBezTo>
                  <a:cubicBezTo>
                    <a:pt x="45077" y="34777"/>
                    <a:pt x="34980" y="44969"/>
                    <a:pt x="22407" y="44873"/>
                  </a:cubicBezTo>
                  <a:cubicBezTo>
                    <a:pt x="10406" y="44873"/>
                    <a:pt x="595" y="35444"/>
                    <a:pt x="24" y="23347"/>
                  </a:cubicBezTo>
                  <a:cubicBezTo>
                    <a:pt x="-548" y="10869"/>
                    <a:pt x="9358" y="296"/>
                    <a:pt x="21836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BD2A014-9888-4693-A1AA-C557A5AD8075}"/>
                </a:ext>
              </a:extLst>
            </p:cNvPr>
            <p:cNvSpPr/>
            <p:nvPr/>
          </p:nvSpPr>
          <p:spPr>
            <a:xfrm>
              <a:off x="3159718" y="5776244"/>
              <a:ext cx="44596" cy="44577"/>
            </a:xfrm>
            <a:custGeom>
              <a:avLst/>
              <a:gdLst>
                <a:gd name="connsiteX0" fmla="*/ 44587 w 44596"/>
                <a:gd name="connsiteY0" fmla="*/ 21623 h 44577"/>
                <a:gd name="connsiteX1" fmla="*/ 22298 w 44596"/>
                <a:gd name="connsiteY1" fmla="*/ 44578 h 44577"/>
                <a:gd name="connsiteX2" fmla="*/ 10 w 44596"/>
                <a:gd name="connsiteY2" fmla="*/ 22956 h 44577"/>
                <a:gd name="connsiteX3" fmla="*/ 22298 w 44596"/>
                <a:gd name="connsiteY3" fmla="*/ 1 h 44577"/>
                <a:gd name="connsiteX4" fmla="*/ 44587 w 44596"/>
                <a:gd name="connsiteY4" fmla="*/ 21623 h 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6" h="44577">
                  <a:moveTo>
                    <a:pt x="44587" y="21623"/>
                  </a:moveTo>
                  <a:cubicBezTo>
                    <a:pt x="44968" y="33243"/>
                    <a:pt x="34014" y="44578"/>
                    <a:pt x="22298" y="44578"/>
                  </a:cubicBezTo>
                  <a:cubicBezTo>
                    <a:pt x="11059" y="44578"/>
                    <a:pt x="391" y="34195"/>
                    <a:pt x="10" y="22956"/>
                  </a:cubicBezTo>
                  <a:cubicBezTo>
                    <a:pt x="-371" y="11335"/>
                    <a:pt x="10582" y="1"/>
                    <a:pt x="22298" y="1"/>
                  </a:cubicBezTo>
                  <a:cubicBezTo>
                    <a:pt x="33538" y="-94"/>
                    <a:pt x="44206" y="10288"/>
                    <a:pt x="44587" y="21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066E861-66F3-44A2-9907-854720790187}"/>
                </a:ext>
              </a:extLst>
            </p:cNvPr>
            <p:cNvSpPr/>
            <p:nvPr/>
          </p:nvSpPr>
          <p:spPr>
            <a:xfrm>
              <a:off x="2805852" y="5203126"/>
              <a:ext cx="44619" cy="44672"/>
            </a:xfrm>
            <a:custGeom>
              <a:avLst/>
              <a:gdLst>
                <a:gd name="connsiteX0" fmla="*/ 22119 w 44619"/>
                <a:gd name="connsiteY0" fmla="*/ 44672 h 44672"/>
                <a:gd name="connsiteX1" fmla="*/ 21 w 44619"/>
                <a:gd name="connsiteY1" fmla="*/ 21526 h 44672"/>
                <a:gd name="connsiteX2" fmla="*/ 22500 w 44619"/>
                <a:gd name="connsiteY2" fmla="*/ 0 h 44672"/>
                <a:gd name="connsiteX3" fmla="*/ 44598 w 44619"/>
                <a:gd name="connsiteY3" fmla="*/ 23146 h 44672"/>
                <a:gd name="connsiteX4" fmla="*/ 22119 w 44619"/>
                <a:gd name="connsiteY4" fmla="*/ 44672 h 4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9" h="44672">
                  <a:moveTo>
                    <a:pt x="22119" y="44672"/>
                  </a:moveTo>
                  <a:cubicBezTo>
                    <a:pt x="10404" y="44577"/>
                    <a:pt x="-550" y="33242"/>
                    <a:pt x="21" y="21526"/>
                  </a:cubicBezTo>
                  <a:cubicBezTo>
                    <a:pt x="498" y="10287"/>
                    <a:pt x="11261" y="0"/>
                    <a:pt x="22500" y="0"/>
                  </a:cubicBezTo>
                  <a:cubicBezTo>
                    <a:pt x="34216" y="95"/>
                    <a:pt x="45170" y="11430"/>
                    <a:pt x="44598" y="23146"/>
                  </a:cubicBezTo>
                  <a:cubicBezTo>
                    <a:pt x="44122" y="34385"/>
                    <a:pt x="33264" y="44767"/>
                    <a:pt x="22119" y="44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C81C553-8F7D-44BD-9523-A26A51022069}"/>
                </a:ext>
              </a:extLst>
            </p:cNvPr>
            <p:cNvSpPr/>
            <p:nvPr/>
          </p:nvSpPr>
          <p:spPr>
            <a:xfrm>
              <a:off x="2850758" y="5266539"/>
              <a:ext cx="44615" cy="44624"/>
            </a:xfrm>
            <a:custGeom>
              <a:avLst/>
              <a:gdLst>
                <a:gd name="connsiteX0" fmla="*/ 23219 w 44615"/>
                <a:gd name="connsiteY0" fmla="*/ 24 h 44624"/>
                <a:gd name="connsiteX1" fmla="*/ 44555 w 44615"/>
                <a:gd name="connsiteY1" fmla="*/ 23931 h 44624"/>
                <a:gd name="connsiteX2" fmla="*/ 21314 w 44615"/>
                <a:gd name="connsiteY2" fmla="*/ 44601 h 44624"/>
                <a:gd name="connsiteX3" fmla="*/ 73 w 44615"/>
                <a:gd name="connsiteY3" fmla="*/ 20693 h 44624"/>
                <a:gd name="connsiteX4" fmla="*/ 23219 w 44615"/>
                <a:gd name="connsiteY4" fmla="*/ 24 h 4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5" h="44624">
                  <a:moveTo>
                    <a:pt x="23219" y="24"/>
                  </a:moveTo>
                  <a:cubicBezTo>
                    <a:pt x="35125" y="595"/>
                    <a:pt x="45507" y="12311"/>
                    <a:pt x="44555" y="23931"/>
                  </a:cubicBezTo>
                  <a:cubicBezTo>
                    <a:pt x="43602" y="35266"/>
                    <a:pt x="32458" y="45172"/>
                    <a:pt x="21314" y="44601"/>
                  </a:cubicBezTo>
                  <a:cubicBezTo>
                    <a:pt x="9408" y="44029"/>
                    <a:pt x="-975" y="32313"/>
                    <a:pt x="73" y="20693"/>
                  </a:cubicBezTo>
                  <a:cubicBezTo>
                    <a:pt x="930" y="9358"/>
                    <a:pt x="12075" y="-548"/>
                    <a:pt x="23219" y="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172189C-C506-4ABD-B606-01EE4FCD67C4}"/>
                </a:ext>
              </a:extLst>
            </p:cNvPr>
            <p:cNvSpPr/>
            <p:nvPr/>
          </p:nvSpPr>
          <p:spPr>
            <a:xfrm>
              <a:off x="2705379" y="5129211"/>
              <a:ext cx="44683" cy="44673"/>
            </a:xfrm>
            <a:custGeom>
              <a:avLst/>
              <a:gdLst>
                <a:gd name="connsiteX0" fmla="*/ 44678 w 44683"/>
                <a:gd name="connsiteY0" fmla="*/ 21908 h 44673"/>
                <a:gd name="connsiteX1" fmla="*/ 22103 w 44683"/>
                <a:gd name="connsiteY1" fmla="*/ 44673 h 44673"/>
                <a:gd name="connsiteX2" fmla="*/ 5 w 44683"/>
                <a:gd name="connsiteY2" fmla="*/ 22765 h 44673"/>
                <a:gd name="connsiteX3" fmla="*/ 22580 w 44683"/>
                <a:gd name="connsiteY3" fmla="*/ 1 h 44673"/>
                <a:gd name="connsiteX4" fmla="*/ 44678 w 44683"/>
                <a:gd name="connsiteY4" fmla="*/ 21908 h 4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83" h="44673">
                  <a:moveTo>
                    <a:pt x="44678" y="21908"/>
                  </a:moveTo>
                  <a:cubicBezTo>
                    <a:pt x="44963" y="33624"/>
                    <a:pt x="33914" y="44768"/>
                    <a:pt x="22103" y="44673"/>
                  </a:cubicBezTo>
                  <a:cubicBezTo>
                    <a:pt x="10864" y="44578"/>
                    <a:pt x="291" y="34100"/>
                    <a:pt x="5" y="22765"/>
                  </a:cubicBezTo>
                  <a:cubicBezTo>
                    <a:pt x="-280" y="11050"/>
                    <a:pt x="10864" y="-95"/>
                    <a:pt x="22580" y="1"/>
                  </a:cubicBezTo>
                  <a:cubicBezTo>
                    <a:pt x="33914" y="191"/>
                    <a:pt x="44487" y="10669"/>
                    <a:pt x="44678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19E323D-21BA-491F-AF90-AD8AA03CC4B9}"/>
                </a:ext>
              </a:extLst>
            </p:cNvPr>
            <p:cNvSpPr/>
            <p:nvPr/>
          </p:nvSpPr>
          <p:spPr>
            <a:xfrm>
              <a:off x="2549746" y="5044810"/>
              <a:ext cx="44577" cy="44596"/>
            </a:xfrm>
            <a:custGeom>
              <a:avLst/>
              <a:gdLst>
                <a:gd name="connsiteX0" fmla="*/ 44577 w 44577"/>
                <a:gd name="connsiteY0" fmla="*/ 22298 h 44596"/>
                <a:gd name="connsiteX1" fmla="*/ 21622 w 44577"/>
                <a:gd name="connsiteY1" fmla="*/ 44587 h 44596"/>
                <a:gd name="connsiteX2" fmla="*/ 0 w 44577"/>
                <a:gd name="connsiteY2" fmla="*/ 22298 h 44596"/>
                <a:gd name="connsiteX3" fmla="*/ 22955 w 44577"/>
                <a:gd name="connsiteY3" fmla="*/ 10 h 44596"/>
                <a:gd name="connsiteX4" fmla="*/ 44577 w 44577"/>
                <a:gd name="connsiteY4" fmla="*/ 22298 h 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7" h="44596">
                  <a:moveTo>
                    <a:pt x="44577" y="22298"/>
                  </a:moveTo>
                  <a:cubicBezTo>
                    <a:pt x="44577" y="34014"/>
                    <a:pt x="33242" y="44967"/>
                    <a:pt x="21622" y="44587"/>
                  </a:cubicBezTo>
                  <a:cubicBezTo>
                    <a:pt x="10287" y="44206"/>
                    <a:pt x="0" y="33538"/>
                    <a:pt x="0" y="22298"/>
                  </a:cubicBezTo>
                  <a:cubicBezTo>
                    <a:pt x="0" y="10487"/>
                    <a:pt x="11335" y="-371"/>
                    <a:pt x="22955" y="10"/>
                  </a:cubicBezTo>
                  <a:cubicBezTo>
                    <a:pt x="34195" y="295"/>
                    <a:pt x="44577" y="11058"/>
                    <a:pt x="44577" y="22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AA6C9FC-E481-4648-B57B-FF99A49DB3D1}"/>
                </a:ext>
              </a:extLst>
            </p:cNvPr>
            <p:cNvSpPr/>
            <p:nvPr/>
          </p:nvSpPr>
          <p:spPr>
            <a:xfrm>
              <a:off x="3077716" y="5591264"/>
              <a:ext cx="44673" cy="44683"/>
            </a:xfrm>
            <a:custGeom>
              <a:avLst/>
              <a:gdLst>
                <a:gd name="connsiteX0" fmla="*/ 44673 w 44673"/>
                <a:gd name="connsiteY0" fmla="*/ 22199 h 44683"/>
                <a:gd name="connsiteX1" fmla="*/ 21813 w 44673"/>
                <a:gd name="connsiteY1" fmla="*/ 44678 h 44683"/>
                <a:gd name="connsiteX2" fmla="*/ 1 w 44673"/>
                <a:gd name="connsiteY2" fmla="*/ 22484 h 44683"/>
                <a:gd name="connsiteX3" fmla="*/ 22861 w 44673"/>
                <a:gd name="connsiteY3" fmla="*/ 5 h 44683"/>
                <a:gd name="connsiteX4" fmla="*/ 44673 w 44673"/>
                <a:gd name="connsiteY4" fmla="*/ 22199 h 4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3" h="44683">
                  <a:moveTo>
                    <a:pt x="44673" y="22199"/>
                  </a:moveTo>
                  <a:cubicBezTo>
                    <a:pt x="44768" y="33914"/>
                    <a:pt x="33529" y="44963"/>
                    <a:pt x="21813" y="44678"/>
                  </a:cubicBezTo>
                  <a:cubicBezTo>
                    <a:pt x="10478" y="44392"/>
                    <a:pt x="96" y="33819"/>
                    <a:pt x="1" y="22484"/>
                  </a:cubicBezTo>
                  <a:cubicBezTo>
                    <a:pt x="-95" y="10769"/>
                    <a:pt x="11145" y="-280"/>
                    <a:pt x="22861" y="5"/>
                  </a:cubicBezTo>
                  <a:cubicBezTo>
                    <a:pt x="34195" y="386"/>
                    <a:pt x="44578" y="10959"/>
                    <a:pt x="44673" y="22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57F84CB-97BD-4EB2-A5D3-527618BCD604}"/>
                </a:ext>
              </a:extLst>
            </p:cNvPr>
            <p:cNvSpPr/>
            <p:nvPr/>
          </p:nvSpPr>
          <p:spPr>
            <a:xfrm>
              <a:off x="3122654" y="5657372"/>
              <a:ext cx="44620" cy="44578"/>
            </a:xfrm>
            <a:custGeom>
              <a:avLst/>
              <a:gdLst>
                <a:gd name="connsiteX0" fmla="*/ 22500 w 44620"/>
                <a:gd name="connsiteY0" fmla="*/ 44578 h 44578"/>
                <a:gd name="connsiteX1" fmla="*/ 21 w 44620"/>
                <a:gd name="connsiteY1" fmla="*/ 23146 h 44578"/>
                <a:gd name="connsiteX2" fmla="*/ 22119 w 44620"/>
                <a:gd name="connsiteY2" fmla="*/ 1 h 44578"/>
                <a:gd name="connsiteX3" fmla="*/ 44598 w 44620"/>
                <a:gd name="connsiteY3" fmla="*/ 21432 h 44578"/>
                <a:gd name="connsiteX4" fmla="*/ 22500 w 44620"/>
                <a:gd name="connsiteY4" fmla="*/ 4457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0" h="44578">
                  <a:moveTo>
                    <a:pt x="22500" y="44578"/>
                  </a:moveTo>
                  <a:cubicBezTo>
                    <a:pt x="11356" y="44673"/>
                    <a:pt x="498" y="34386"/>
                    <a:pt x="21" y="23146"/>
                  </a:cubicBezTo>
                  <a:cubicBezTo>
                    <a:pt x="-550" y="11526"/>
                    <a:pt x="10404" y="96"/>
                    <a:pt x="22119" y="1"/>
                  </a:cubicBezTo>
                  <a:cubicBezTo>
                    <a:pt x="33264" y="-95"/>
                    <a:pt x="44122" y="10192"/>
                    <a:pt x="44598" y="21432"/>
                  </a:cubicBezTo>
                  <a:cubicBezTo>
                    <a:pt x="45170" y="33052"/>
                    <a:pt x="34311" y="44482"/>
                    <a:pt x="22500" y="4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60AA58A-0479-4DE8-8E18-D544D010BADF}"/>
                </a:ext>
              </a:extLst>
            </p:cNvPr>
            <p:cNvSpPr/>
            <p:nvPr/>
          </p:nvSpPr>
          <p:spPr>
            <a:xfrm>
              <a:off x="2605747" y="5053196"/>
              <a:ext cx="43446" cy="43446"/>
            </a:xfrm>
            <a:custGeom>
              <a:avLst/>
              <a:gdLst>
                <a:gd name="connsiteX0" fmla="*/ 22200 w 43446"/>
                <a:gd name="connsiteY0" fmla="*/ 6 h 43446"/>
                <a:gd name="connsiteX1" fmla="*/ 43440 w 43446"/>
                <a:gd name="connsiteY1" fmla="*/ 22200 h 43446"/>
                <a:gd name="connsiteX2" fmla="*/ 21247 w 43446"/>
                <a:gd name="connsiteY2" fmla="*/ 43440 h 43446"/>
                <a:gd name="connsiteX3" fmla="*/ 6 w 43446"/>
                <a:gd name="connsiteY3" fmla="*/ 21247 h 43446"/>
                <a:gd name="connsiteX4" fmla="*/ 22200 w 43446"/>
                <a:gd name="connsiteY4" fmla="*/ 6 h 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46" h="43446">
                  <a:moveTo>
                    <a:pt x="22200" y="6"/>
                  </a:moveTo>
                  <a:cubicBezTo>
                    <a:pt x="34201" y="292"/>
                    <a:pt x="43726" y="10293"/>
                    <a:pt x="43440" y="22200"/>
                  </a:cubicBezTo>
                  <a:cubicBezTo>
                    <a:pt x="43155" y="34201"/>
                    <a:pt x="33153" y="43726"/>
                    <a:pt x="21247" y="43440"/>
                  </a:cubicBezTo>
                  <a:cubicBezTo>
                    <a:pt x="9246" y="43155"/>
                    <a:pt x="-279" y="33153"/>
                    <a:pt x="6" y="21247"/>
                  </a:cubicBezTo>
                  <a:cubicBezTo>
                    <a:pt x="292" y="9246"/>
                    <a:pt x="10198" y="-279"/>
                    <a:pt x="22200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ABE0A26-CEC8-4485-9216-18C3B42A950A}"/>
                </a:ext>
              </a:extLst>
            </p:cNvPr>
            <p:cNvSpPr/>
            <p:nvPr/>
          </p:nvSpPr>
          <p:spPr>
            <a:xfrm>
              <a:off x="2471737" y="4968811"/>
              <a:ext cx="21646" cy="43338"/>
            </a:xfrm>
            <a:custGeom>
              <a:avLst/>
              <a:gdLst>
                <a:gd name="connsiteX0" fmla="*/ 857 w 21646"/>
                <a:gd name="connsiteY0" fmla="*/ 0 h 43338"/>
                <a:gd name="connsiteX1" fmla="*/ 0 w 21646"/>
                <a:gd name="connsiteY1" fmla="*/ 0 h 43338"/>
                <a:gd name="connsiteX2" fmla="*/ 0 w 21646"/>
                <a:gd name="connsiteY2" fmla="*/ 43339 h 43338"/>
                <a:gd name="connsiteX3" fmla="*/ 21622 w 21646"/>
                <a:gd name="connsiteY3" fmla="*/ 22670 h 43338"/>
                <a:gd name="connsiteX4" fmla="*/ 857 w 21646"/>
                <a:gd name="connsiteY4" fmla="*/ 0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6" h="43338">
                  <a:moveTo>
                    <a:pt x="857" y="0"/>
                  </a:moveTo>
                  <a:cubicBezTo>
                    <a:pt x="572" y="0"/>
                    <a:pt x="286" y="95"/>
                    <a:pt x="0" y="0"/>
                  </a:cubicBezTo>
                  <a:lnTo>
                    <a:pt x="0" y="43339"/>
                  </a:lnTo>
                  <a:cubicBezTo>
                    <a:pt x="11430" y="43339"/>
                    <a:pt x="21146" y="34290"/>
                    <a:pt x="21622" y="22670"/>
                  </a:cubicBezTo>
                  <a:cubicBezTo>
                    <a:pt x="22193" y="10668"/>
                    <a:pt x="12859" y="571"/>
                    <a:pt x="8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4A8E68F-E8AA-4DAD-83DC-2D24FB043B3C}"/>
                </a:ext>
              </a:extLst>
            </p:cNvPr>
            <p:cNvSpPr/>
            <p:nvPr/>
          </p:nvSpPr>
          <p:spPr>
            <a:xfrm>
              <a:off x="2996563" y="5407055"/>
              <a:ext cx="43434" cy="43435"/>
            </a:xfrm>
            <a:custGeom>
              <a:avLst/>
              <a:gdLst>
                <a:gd name="connsiteX0" fmla="*/ 43435 w 43434"/>
                <a:gd name="connsiteY0" fmla="*/ 21813 h 43435"/>
                <a:gd name="connsiteX1" fmla="*/ 21622 w 43434"/>
                <a:gd name="connsiteY1" fmla="*/ 43435 h 43435"/>
                <a:gd name="connsiteX2" fmla="*/ 1 w 43434"/>
                <a:gd name="connsiteY2" fmla="*/ 21622 h 43435"/>
                <a:gd name="connsiteX3" fmla="*/ 21813 w 43434"/>
                <a:gd name="connsiteY3" fmla="*/ 1 h 43435"/>
                <a:gd name="connsiteX4" fmla="*/ 43435 w 43434"/>
                <a:gd name="connsiteY4" fmla="*/ 21813 h 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" h="43435">
                  <a:moveTo>
                    <a:pt x="43435" y="21813"/>
                  </a:moveTo>
                  <a:cubicBezTo>
                    <a:pt x="43435" y="33814"/>
                    <a:pt x="33624" y="43530"/>
                    <a:pt x="21622" y="43435"/>
                  </a:cubicBezTo>
                  <a:cubicBezTo>
                    <a:pt x="9621" y="43435"/>
                    <a:pt x="-95" y="33624"/>
                    <a:pt x="1" y="21622"/>
                  </a:cubicBezTo>
                  <a:cubicBezTo>
                    <a:pt x="1" y="9621"/>
                    <a:pt x="9811" y="-95"/>
                    <a:pt x="21813" y="1"/>
                  </a:cubicBezTo>
                  <a:cubicBezTo>
                    <a:pt x="33719" y="1"/>
                    <a:pt x="43435" y="9811"/>
                    <a:pt x="43435" y="21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8DAB9A8-A743-4BC3-8566-C72717331A9C}"/>
                </a:ext>
              </a:extLst>
            </p:cNvPr>
            <p:cNvSpPr/>
            <p:nvPr/>
          </p:nvSpPr>
          <p:spPr>
            <a:xfrm>
              <a:off x="2951606" y="5343714"/>
              <a:ext cx="43434" cy="43434"/>
            </a:xfrm>
            <a:custGeom>
              <a:avLst/>
              <a:gdLst>
                <a:gd name="connsiteX0" fmla="*/ 21812 w 43434"/>
                <a:gd name="connsiteY0" fmla="*/ 43434 h 43434"/>
                <a:gd name="connsiteX1" fmla="*/ 0 w 43434"/>
                <a:gd name="connsiteY1" fmla="*/ 21812 h 43434"/>
                <a:gd name="connsiteX2" fmla="*/ 21622 w 43434"/>
                <a:gd name="connsiteY2" fmla="*/ 0 h 43434"/>
                <a:gd name="connsiteX3" fmla="*/ 43434 w 43434"/>
                <a:gd name="connsiteY3" fmla="*/ 21622 h 43434"/>
                <a:gd name="connsiteX4" fmla="*/ 21812 w 43434"/>
                <a:gd name="connsiteY4" fmla="*/ 43434 h 4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" h="43434">
                  <a:moveTo>
                    <a:pt x="21812" y="43434"/>
                  </a:moveTo>
                  <a:cubicBezTo>
                    <a:pt x="9811" y="43529"/>
                    <a:pt x="0" y="33814"/>
                    <a:pt x="0" y="21812"/>
                  </a:cubicBezTo>
                  <a:cubicBezTo>
                    <a:pt x="0" y="9811"/>
                    <a:pt x="9620" y="0"/>
                    <a:pt x="21622" y="0"/>
                  </a:cubicBezTo>
                  <a:cubicBezTo>
                    <a:pt x="33623" y="0"/>
                    <a:pt x="43434" y="9620"/>
                    <a:pt x="43434" y="21622"/>
                  </a:cubicBezTo>
                  <a:cubicBezTo>
                    <a:pt x="43529" y="33623"/>
                    <a:pt x="33909" y="43339"/>
                    <a:pt x="21812" y="43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C5D0007-0442-4505-9B35-CCE2FAF1D93F}"/>
                </a:ext>
              </a:extLst>
            </p:cNvPr>
            <p:cNvSpPr/>
            <p:nvPr/>
          </p:nvSpPr>
          <p:spPr>
            <a:xfrm>
              <a:off x="3041426" y="5473063"/>
              <a:ext cx="43435" cy="43530"/>
            </a:xfrm>
            <a:custGeom>
              <a:avLst/>
              <a:gdLst>
                <a:gd name="connsiteX0" fmla="*/ 21432 w 43435"/>
                <a:gd name="connsiteY0" fmla="*/ 1 h 43530"/>
                <a:gd name="connsiteX1" fmla="*/ 43435 w 43435"/>
                <a:gd name="connsiteY1" fmla="*/ 21527 h 43530"/>
                <a:gd name="connsiteX2" fmla="*/ 21908 w 43435"/>
                <a:gd name="connsiteY2" fmla="*/ 43530 h 43530"/>
                <a:gd name="connsiteX3" fmla="*/ 1 w 43435"/>
                <a:gd name="connsiteY3" fmla="*/ 22003 h 43530"/>
                <a:gd name="connsiteX4" fmla="*/ 21432 w 43435"/>
                <a:gd name="connsiteY4" fmla="*/ 1 h 4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5" h="43530">
                  <a:moveTo>
                    <a:pt x="21432" y="1"/>
                  </a:moveTo>
                  <a:cubicBezTo>
                    <a:pt x="33433" y="-95"/>
                    <a:pt x="43244" y="9526"/>
                    <a:pt x="43435" y="21527"/>
                  </a:cubicBezTo>
                  <a:cubicBezTo>
                    <a:pt x="43530" y="33529"/>
                    <a:pt x="33910" y="43339"/>
                    <a:pt x="21908" y="43530"/>
                  </a:cubicBezTo>
                  <a:cubicBezTo>
                    <a:pt x="9907" y="43625"/>
                    <a:pt x="96" y="34100"/>
                    <a:pt x="1" y="22003"/>
                  </a:cubicBezTo>
                  <a:cubicBezTo>
                    <a:pt x="-95" y="9907"/>
                    <a:pt x="9430" y="191"/>
                    <a:pt x="21432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897F3E5-96C2-4A45-A7FF-0DA11AB4B868}"/>
                </a:ext>
              </a:extLst>
            </p:cNvPr>
            <p:cNvSpPr/>
            <p:nvPr/>
          </p:nvSpPr>
          <p:spPr>
            <a:xfrm>
              <a:off x="3088957" y="5536491"/>
              <a:ext cx="43433" cy="43453"/>
            </a:xfrm>
            <a:custGeom>
              <a:avLst/>
              <a:gdLst>
                <a:gd name="connsiteX0" fmla="*/ 21145 w 43433"/>
                <a:gd name="connsiteY0" fmla="*/ 10 h 43453"/>
                <a:gd name="connsiteX1" fmla="*/ 43434 w 43433"/>
                <a:gd name="connsiteY1" fmla="*/ 21822 h 43453"/>
                <a:gd name="connsiteX2" fmla="*/ 22288 w 43433"/>
                <a:gd name="connsiteY2" fmla="*/ 43444 h 43453"/>
                <a:gd name="connsiteX3" fmla="*/ 0 w 43433"/>
                <a:gd name="connsiteY3" fmla="*/ 21631 h 43453"/>
                <a:gd name="connsiteX4" fmla="*/ 21145 w 43433"/>
                <a:gd name="connsiteY4" fmla="*/ 10 h 4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" h="43453">
                  <a:moveTo>
                    <a:pt x="21145" y="10"/>
                  </a:moveTo>
                  <a:cubicBezTo>
                    <a:pt x="32194" y="-371"/>
                    <a:pt x="43434" y="10678"/>
                    <a:pt x="43434" y="21822"/>
                  </a:cubicBezTo>
                  <a:cubicBezTo>
                    <a:pt x="43339" y="32395"/>
                    <a:pt x="32956" y="43062"/>
                    <a:pt x="22288" y="43444"/>
                  </a:cubicBezTo>
                  <a:cubicBezTo>
                    <a:pt x="11240" y="43824"/>
                    <a:pt x="0" y="32776"/>
                    <a:pt x="0" y="21631"/>
                  </a:cubicBezTo>
                  <a:cubicBezTo>
                    <a:pt x="95" y="11059"/>
                    <a:pt x="10477" y="295"/>
                    <a:pt x="21145" y="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C3FE5FA-83CE-4145-A70F-D6CE24B9FCC6}"/>
                </a:ext>
              </a:extLst>
            </p:cNvPr>
            <p:cNvSpPr/>
            <p:nvPr/>
          </p:nvSpPr>
          <p:spPr>
            <a:xfrm>
              <a:off x="3205155" y="5842786"/>
              <a:ext cx="43351" cy="38995"/>
            </a:xfrm>
            <a:custGeom>
              <a:avLst/>
              <a:gdLst>
                <a:gd name="connsiteX0" fmla="*/ 9532 w 43351"/>
                <a:gd name="connsiteY0" fmla="*/ 38995 h 38995"/>
                <a:gd name="connsiteX1" fmla="*/ 33725 w 43351"/>
                <a:gd name="connsiteY1" fmla="*/ 38995 h 38995"/>
                <a:gd name="connsiteX2" fmla="*/ 43345 w 43351"/>
                <a:gd name="connsiteY2" fmla="*/ 22231 h 38995"/>
                <a:gd name="connsiteX3" fmla="*/ 22867 w 43351"/>
                <a:gd name="connsiteY3" fmla="*/ 38 h 38995"/>
                <a:gd name="connsiteX4" fmla="*/ 7 w 43351"/>
                <a:gd name="connsiteY4" fmla="*/ 21184 h 38995"/>
                <a:gd name="connsiteX5" fmla="*/ 9532 w 43351"/>
                <a:gd name="connsiteY5" fmla="*/ 38995 h 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51" h="38995">
                  <a:moveTo>
                    <a:pt x="9532" y="38995"/>
                  </a:moveTo>
                  <a:lnTo>
                    <a:pt x="33725" y="38995"/>
                  </a:lnTo>
                  <a:cubicBezTo>
                    <a:pt x="39154" y="34995"/>
                    <a:pt x="43155" y="28708"/>
                    <a:pt x="43345" y="22231"/>
                  </a:cubicBezTo>
                  <a:cubicBezTo>
                    <a:pt x="43631" y="11754"/>
                    <a:pt x="33534" y="800"/>
                    <a:pt x="22867" y="38"/>
                  </a:cubicBezTo>
                  <a:cubicBezTo>
                    <a:pt x="11913" y="-724"/>
                    <a:pt x="292" y="10039"/>
                    <a:pt x="7" y="21184"/>
                  </a:cubicBezTo>
                  <a:cubicBezTo>
                    <a:pt x="-184" y="27851"/>
                    <a:pt x="3817" y="34709"/>
                    <a:pt x="9532" y="38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E8A70BD-FD20-4D5A-BBC9-CEB6A180821C}"/>
                </a:ext>
              </a:extLst>
            </p:cNvPr>
            <p:cNvSpPr/>
            <p:nvPr/>
          </p:nvSpPr>
          <p:spPr>
            <a:xfrm>
              <a:off x="2761559" y="5137818"/>
              <a:ext cx="43385" cy="43365"/>
            </a:xfrm>
            <a:custGeom>
              <a:avLst/>
              <a:gdLst>
                <a:gd name="connsiteX0" fmla="*/ 24 w 43385"/>
                <a:gd name="connsiteY0" fmla="*/ 20730 h 43365"/>
                <a:gd name="connsiteX1" fmla="*/ 23265 w 43385"/>
                <a:gd name="connsiteY1" fmla="*/ 61 h 43365"/>
                <a:gd name="connsiteX2" fmla="*/ 43362 w 43385"/>
                <a:gd name="connsiteY2" fmla="*/ 22635 h 43365"/>
                <a:gd name="connsiteX3" fmla="*/ 20121 w 43385"/>
                <a:gd name="connsiteY3" fmla="*/ 43304 h 43365"/>
                <a:gd name="connsiteX4" fmla="*/ 24 w 43385"/>
                <a:gd name="connsiteY4" fmla="*/ 20730 h 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5" h="43365">
                  <a:moveTo>
                    <a:pt x="24" y="20730"/>
                  </a:moveTo>
                  <a:cubicBezTo>
                    <a:pt x="595" y="9490"/>
                    <a:pt x="12311" y="-892"/>
                    <a:pt x="23265" y="61"/>
                  </a:cubicBezTo>
                  <a:cubicBezTo>
                    <a:pt x="33933" y="1013"/>
                    <a:pt x="43934" y="12157"/>
                    <a:pt x="43362" y="22635"/>
                  </a:cubicBezTo>
                  <a:cubicBezTo>
                    <a:pt x="42791" y="33874"/>
                    <a:pt x="30980" y="44257"/>
                    <a:pt x="20121" y="43304"/>
                  </a:cubicBezTo>
                  <a:cubicBezTo>
                    <a:pt x="9358" y="42257"/>
                    <a:pt x="-548" y="31207"/>
                    <a:pt x="24" y="20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BF8E236-7FB9-48E5-AD7B-D6756C3A5D96}"/>
                </a:ext>
              </a:extLst>
            </p:cNvPr>
            <p:cNvSpPr/>
            <p:nvPr/>
          </p:nvSpPr>
          <p:spPr>
            <a:xfrm>
              <a:off x="3168195" y="5724048"/>
              <a:ext cx="43358" cy="43338"/>
            </a:xfrm>
            <a:custGeom>
              <a:avLst/>
              <a:gdLst>
                <a:gd name="connsiteX0" fmla="*/ 21727 w 43358"/>
                <a:gd name="connsiteY0" fmla="*/ 43339 h 43338"/>
                <a:gd name="connsiteX1" fmla="*/ 10 w 43358"/>
                <a:gd name="connsiteY1" fmla="*/ 21050 h 43338"/>
                <a:gd name="connsiteX2" fmla="*/ 21631 w 43358"/>
                <a:gd name="connsiteY2" fmla="*/ 0 h 43338"/>
                <a:gd name="connsiteX3" fmla="*/ 43348 w 43358"/>
                <a:gd name="connsiteY3" fmla="*/ 22288 h 43338"/>
                <a:gd name="connsiteX4" fmla="*/ 21727 w 43358"/>
                <a:gd name="connsiteY4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58" h="43338">
                  <a:moveTo>
                    <a:pt x="21727" y="43339"/>
                  </a:moveTo>
                  <a:cubicBezTo>
                    <a:pt x="10582" y="43339"/>
                    <a:pt x="-371" y="32099"/>
                    <a:pt x="10" y="21050"/>
                  </a:cubicBezTo>
                  <a:cubicBezTo>
                    <a:pt x="391" y="10382"/>
                    <a:pt x="11059" y="0"/>
                    <a:pt x="21631" y="0"/>
                  </a:cubicBezTo>
                  <a:cubicBezTo>
                    <a:pt x="32776" y="0"/>
                    <a:pt x="43729" y="11239"/>
                    <a:pt x="43348" y="22288"/>
                  </a:cubicBezTo>
                  <a:cubicBezTo>
                    <a:pt x="43063" y="32861"/>
                    <a:pt x="32299" y="43243"/>
                    <a:pt x="21727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928AE5-4F3D-45B0-8ADD-B054E9BC0734}"/>
                </a:ext>
              </a:extLst>
            </p:cNvPr>
            <p:cNvSpPr/>
            <p:nvPr/>
          </p:nvSpPr>
          <p:spPr>
            <a:xfrm>
              <a:off x="2658512" y="5063775"/>
              <a:ext cx="43453" cy="43433"/>
            </a:xfrm>
            <a:custGeom>
              <a:avLst/>
              <a:gdLst>
                <a:gd name="connsiteX0" fmla="*/ 43444 w 43453"/>
                <a:gd name="connsiteY0" fmla="*/ 21146 h 43433"/>
                <a:gd name="connsiteX1" fmla="*/ 21631 w 43453"/>
                <a:gd name="connsiteY1" fmla="*/ 43434 h 43433"/>
                <a:gd name="connsiteX2" fmla="*/ 10 w 43453"/>
                <a:gd name="connsiteY2" fmla="*/ 22288 h 43433"/>
                <a:gd name="connsiteX3" fmla="*/ 21822 w 43453"/>
                <a:gd name="connsiteY3" fmla="*/ 0 h 43433"/>
                <a:gd name="connsiteX4" fmla="*/ 43444 w 43453"/>
                <a:gd name="connsiteY4" fmla="*/ 21146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53" h="43433">
                  <a:moveTo>
                    <a:pt x="43444" y="21146"/>
                  </a:moveTo>
                  <a:cubicBezTo>
                    <a:pt x="43825" y="32195"/>
                    <a:pt x="32776" y="43434"/>
                    <a:pt x="21631" y="43434"/>
                  </a:cubicBezTo>
                  <a:cubicBezTo>
                    <a:pt x="11059" y="43339"/>
                    <a:pt x="391" y="32956"/>
                    <a:pt x="10" y="22288"/>
                  </a:cubicBezTo>
                  <a:cubicBezTo>
                    <a:pt x="-371" y="11239"/>
                    <a:pt x="10678" y="0"/>
                    <a:pt x="21822" y="0"/>
                  </a:cubicBezTo>
                  <a:cubicBezTo>
                    <a:pt x="32395" y="95"/>
                    <a:pt x="43063" y="10573"/>
                    <a:pt x="43444" y="21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D511AA-8526-417C-A0CC-96B9636FD8C3}"/>
                </a:ext>
              </a:extLst>
            </p:cNvPr>
            <p:cNvSpPr/>
            <p:nvPr/>
          </p:nvSpPr>
          <p:spPr>
            <a:xfrm>
              <a:off x="2906722" y="5277706"/>
              <a:ext cx="43381" cy="43435"/>
            </a:xfrm>
            <a:custGeom>
              <a:avLst/>
              <a:gdLst>
                <a:gd name="connsiteX0" fmla="*/ 21929 w 43381"/>
                <a:gd name="connsiteY0" fmla="*/ 1 h 43435"/>
                <a:gd name="connsiteX1" fmla="*/ 43360 w 43381"/>
                <a:gd name="connsiteY1" fmla="*/ 22575 h 43435"/>
                <a:gd name="connsiteX2" fmla="*/ 21453 w 43381"/>
                <a:gd name="connsiteY2" fmla="*/ 43435 h 43435"/>
                <a:gd name="connsiteX3" fmla="*/ 22 w 43381"/>
                <a:gd name="connsiteY3" fmla="*/ 20860 h 43435"/>
                <a:gd name="connsiteX4" fmla="*/ 21929 w 43381"/>
                <a:gd name="connsiteY4" fmla="*/ 1 h 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1" h="43435">
                  <a:moveTo>
                    <a:pt x="21929" y="1"/>
                  </a:moveTo>
                  <a:cubicBezTo>
                    <a:pt x="33073" y="96"/>
                    <a:pt x="43932" y="11526"/>
                    <a:pt x="43360" y="22575"/>
                  </a:cubicBezTo>
                  <a:cubicBezTo>
                    <a:pt x="42884" y="33243"/>
                    <a:pt x="32026" y="43530"/>
                    <a:pt x="21453" y="43435"/>
                  </a:cubicBezTo>
                  <a:cubicBezTo>
                    <a:pt x="10309" y="43340"/>
                    <a:pt x="-550" y="31909"/>
                    <a:pt x="22" y="20860"/>
                  </a:cubicBezTo>
                  <a:cubicBezTo>
                    <a:pt x="593" y="10192"/>
                    <a:pt x="11452" y="-95"/>
                    <a:pt x="2192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D837D45-33C0-40EA-8270-92445D38F50D}"/>
                </a:ext>
              </a:extLst>
            </p:cNvPr>
            <p:cNvSpPr/>
            <p:nvPr/>
          </p:nvSpPr>
          <p:spPr>
            <a:xfrm>
              <a:off x="2503836" y="4980431"/>
              <a:ext cx="41243" cy="41243"/>
            </a:xfrm>
            <a:custGeom>
              <a:avLst/>
              <a:gdLst>
                <a:gd name="connsiteX0" fmla="*/ 41243 w 41243"/>
                <a:gd name="connsiteY0" fmla="*/ 20669 h 41243"/>
                <a:gd name="connsiteX1" fmla="*/ 20574 w 41243"/>
                <a:gd name="connsiteY1" fmla="*/ 41243 h 41243"/>
                <a:gd name="connsiteX2" fmla="*/ 0 w 41243"/>
                <a:gd name="connsiteY2" fmla="*/ 20574 h 41243"/>
                <a:gd name="connsiteX3" fmla="*/ 20669 w 41243"/>
                <a:gd name="connsiteY3" fmla="*/ 0 h 41243"/>
                <a:gd name="connsiteX4" fmla="*/ 41243 w 41243"/>
                <a:gd name="connsiteY4" fmla="*/ 20669 h 4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3" h="41243">
                  <a:moveTo>
                    <a:pt x="41243" y="20669"/>
                  </a:moveTo>
                  <a:cubicBezTo>
                    <a:pt x="41243" y="32671"/>
                    <a:pt x="32576" y="41243"/>
                    <a:pt x="20574" y="41243"/>
                  </a:cubicBezTo>
                  <a:cubicBezTo>
                    <a:pt x="8573" y="41243"/>
                    <a:pt x="0" y="32575"/>
                    <a:pt x="0" y="20574"/>
                  </a:cubicBezTo>
                  <a:cubicBezTo>
                    <a:pt x="0" y="8572"/>
                    <a:pt x="8668" y="0"/>
                    <a:pt x="20669" y="0"/>
                  </a:cubicBezTo>
                  <a:cubicBezTo>
                    <a:pt x="32766" y="0"/>
                    <a:pt x="41243" y="8668"/>
                    <a:pt x="41243" y="20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43FD0E9-44B0-4E15-B990-92C0AFEB7BF1}"/>
                </a:ext>
              </a:extLst>
            </p:cNvPr>
            <p:cNvSpPr/>
            <p:nvPr/>
          </p:nvSpPr>
          <p:spPr>
            <a:xfrm>
              <a:off x="2963302" y="5289415"/>
              <a:ext cx="41168" cy="41060"/>
            </a:xfrm>
            <a:custGeom>
              <a:avLst/>
              <a:gdLst>
                <a:gd name="connsiteX0" fmla="*/ 41167 w 41168"/>
                <a:gd name="connsiteY0" fmla="*/ 20295 h 41060"/>
                <a:gd name="connsiteX1" fmla="*/ 20498 w 41168"/>
                <a:gd name="connsiteY1" fmla="*/ 41060 h 41060"/>
                <a:gd name="connsiteX2" fmla="*/ 19 w 41168"/>
                <a:gd name="connsiteY2" fmla="*/ 21438 h 41060"/>
                <a:gd name="connsiteX3" fmla="*/ 20022 w 41168"/>
                <a:gd name="connsiteY3" fmla="*/ 7 h 41060"/>
                <a:gd name="connsiteX4" fmla="*/ 41167 w 41168"/>
                <a:gd name="connsiteY4" fmla="*/ 20295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8" h="41060">
                  <a:moveTo>
                    <a:pt x="41167" y="20295"/>
                  </a:moveTo>
                  <a:cubicBezTo>
                    <a:pt x="41263" y="32487"/>
                    <a:pt x="32690" y="41155"/>
                    <a:pt x="20498" y="41060"/>
                  </a:cubicBezTo>
                  <a:cubicBezTo>
                    <a:pt x="8878" y="40964"/>
                    <a:pt x="496" y="32963"/>
                    <a:pt x="19" y="21438"/>
                  </a:cubicBezTo>
                  <a:cubicBezTo>
                    <a:pt x="-457" y="9246"/>
                    <a:pt x="7925" y="293"/>
                    <a:pt x="20022" y="7"/>
                  </a:cubicBezTo>
                  <a:cubicBezTo>
                    <a:pt x="32309" y="-279"/>
                    <a:pt x="41072" y="8198"/>
                    <a:pt x="41167" y="20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05761EC-31DB-4BBD-9189-7520BD58CE82}"/>
                </a:ext>
              </a:extLst>
            </p:cNvPr>
            <p:cNvSpPr/>
            <p:nvPr/>
          </p:nvSpPr>
          <p:spPr>
            <a:xfrm>
              <a:off x="2862928" y="5215412"/>
              <a:ext cx="41244" cy="41244"/>
            </a:xfrm>
            <a:custGeom>
              <a:avLst/>
              <a:gdLst>
                <a:gd name="connsiteX0" fmla="*/ 41243 w 41244"/>
                <a:gd name="connsiteY0" fmla="*/ 20480 h 41244"/>
                <a:gd name="connsiteX1" fmla="*/ 20765 w 41244"/>
                <a:gd name="connsiteY1" fmla="*/ 41244 h 41244"/>
                <a:gd name="connsiteX2" fmla="*/ 0 w 41244"/>
                <a:gd name="connsiteY2" fmla="*/ 20766 h 41244"/>
                <a:gd name="connsiteX3" fmla="*/ 20479 w 41244"/>
                <a:gd name="connsiteY3" fmla="*/ 1 h 41244"/>
                <a:gd name="connsiteX4" fmla="*/ 41243 w 41244"/>
                <a:gd name="connsiteY4" fmla="*/ 20480 h 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4" h="41244">
                  <a:moveTo>
                    <a:pt x="41243" y="20480"/>
                  </a:moveTo>
                  <a:cubicBezTo>
                    <a:pt x="41339" y="32481"/>
                    <a:pt x="32766" y="41149"/>
                    <a:pt x="20765" y="41244"/>
                  </a:cubicBezTo>
                  <a:cubicBezTo>
                    <a:pt x="8763" y="41340"/>
                    <a:pt x="95" y="32767"/>
                    <a:pt x="0" y="20766"/>
                  </a:cubicBezTo>
                  <a:cubicBezTo>
                    <a:pt x="0" y="8669"/>
                    <a:pt x="8477" y="96"/>
                    <a:pt x="20479" y="1"/>
                  </a:cubicBezTo>
                  <a:cubicBezTo>
                    <a:pt x="32576" y="-94"/>
                    <a:pt x="41243" y="8478"/>
                    <a:pt x="41243" y="20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5246A1C-BF0B-4C8A-BA45-D31725E343B6}"/>
                </a:ext>
              </a:extLst>
            </p:cNvPr>
            <p:cNvSpPr/>
            <p:nvPr/>
          </p:nvSpPr>
          <p:spPr>
            <a:xfrm>
              <a:off x="3053235" y="5418759"/>
              <a:ext cx="41058" cy="41160"/>
            </a:xfrm>
            <a:custGeom>
              <a:avLst/>
              <a:gdLst>
                <a:gd name="connsiteX0" fmla="*/ 41056 w 41058"/>
                <a:gd name="connsiteY0" fmla="*/ 20205 h 41160"/>
                <a:gd name="connsiteX1" fmla="*/ 20577 w 41058"/>
                <a:gd name="connsiteY1" fmla="*/ 41160 h 41160"/>
                <a:gd name="connsiteX2" fmla="*/ 3 w 41058"/>
                <a:gd name="connsiteY2" fmla="*/ 20301 h 41160"/>
                <a:gd name="connsiteX3" fmla="*/ 19910 w 41058"/>
                <a:gd name="connsiteY3" fmla="*/ 12 h 41160"/>
                <a:gd name="connsiteX4" fmla="*/ 41056 w 41058"/>
                <a:gd name="connsiteY4" fmla="*/ 20205 h 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8" h="41160">
                  <a:moveTo>
                    <a:pt x="41056" y="20205"/>
                  </a:moveTo>
                  <a:cubicBezTo>
                    <a:pt x="41246" y="32397"/>
                    <a:pt x="32674" y="41065"/>
                    <a:pt x="20577" y="41160"/>
                  </a:cubicBezTo>
                  <a:cubicBezTo>
                    <a:pt x="8385" y="41160"/>
                    <a:pt x="-187" y="32493"/>
                    <a:pt x="3" y="20301"/>
                  </a:cubicBezTo>
                  <a:cubicBezTo>
                    <a:pt x="194" y="8680"/>
                    <a:pt x="8290" y="393"/>
                    <a:pt x="19910" y="12"/>
                  </a:cubicBezTo>
                  <a:cubicBezTo>
                    <a:pt x="31912" y="-369"/>
                    <a:pt x="40865" y="8109"/>
                    <a:pt x="41056" y="20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A440FB7-0417-47A7-831E-E570EC5B7DDF}"/>
                </a:ext>
              </a:extLst>
            </p:cNvPr>
            <p:cNvSpPr/>
            <p:nvPr/>
          </p:nvSpPr>
          <p:spPr>
            <a:xfrm>
              <a:off x="2559366" y="4991003"/>
              <a:ext cx="41155" cy="41263"/>
            </a:xfrm>
            <a:custGeom>
              <a:avLst/>
              <a:gdLst>
                <a:gd name="connsiteX0" fmla="*/ 41148 w 41155"/>
                <a:gd name="connsiteY0" fmla="*/ 21242 h 41263"/>
                <a:gd name="connsiteX1" fmla="*/ 19622 w 41155"/>
                <a:gd name="connsiteY1" fmla="*/ 41244 h 41263"/>
                <a:gd name="connsiteX2" fmla="*/ 0 w 41155"/>
                <a:gd name="connsiteY2" fmla="*/ 20670 h 41263"/>
                <a:gd name="connsiteX3" fmla="*/ 20860 w 41155"/>
                <a:gd name="connsiteY3" fmla="*/ 1 h 41263"/>
                <a:gd name="connsiteX4" fmla="*/ 41148 w 41155"/>
                <a:gd name="connsiteY4" fmla="*/ 21242 h 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263">
                  <a:moveTo>
                    <a:pt x="41148" y="21242"/>
                  </a:moveTo>
                  <a:cubicBezTo>
                    <a:pt x="40862" y="33338"/>
                    <a:pt x="31814" y="41720"/>
                    <a:pt x="19622" y="41244"/>
                  </a:cubicBezTo>
                  <a:cubicBezTo>
                    <a:pt x="8096" y="40768"/>
                    <a:pt x="0" y="32386"/>
                    <a:pt x="0" y="20670"/>
                  </a:cubicBezTo>
                  <a:cubicBezTo>
                    <a:pt x="0" y="8478"/>
                    <a:pt x="8668" y="-94"/>
                    <a:pt x="20860" y="1"/>
                  </a:cubicBezTo>
                  <a:cubicBezTo>
                    <a:pt x="32957" y="191"/>
                    <a:pt x="41434" y="9050"/>
                    <a:pt x="41148" y="21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5562177-124E-405C-A5EB-813B35A9941E}"/>
                </a:ext>
              </a:extLst>
            </p:cNvPr>
            <p:cNvSpPr/>
            <p:nvPr/>
          </p:nvSpPr>
          <p:spPr>
            <a:xfrm>
              <a:off x="3098004" y="5484862"/>
              <a:ext cx="41151" cy="41065"/>
            </a:xfrm>
            <a:custGeom>
              <a:avLst/>
              <a:gdLst>
                <a:gd name="connsiteX0" fmla="*/ 41149 w 41151"/>
                <a:gd name="connsiteY0" fmla="*/ 20110 h 41065"/>
                <a:gd name="connsiteX1" fmla="*/ 20670 w 41151"/>
                <a:gd name="connsiteY1" fmla="*/ 41065 h 41065"/>
                <a:gd name="connsiteX2" fmla="*/ 1 w 41151"/>
                <a:gd name="connsiteY2" fmla="*/ 20301 h 41065"/>
                <a:gd name="connsiteX3" fmla="*/ 19813 w 41151"/>
                <a:gd name="connsiteY3" fmla="*/ 12 h 41065"/>
                <a:gd name="connsiteX4" fmla="*/ 41149 w 41151"/>
                <a:gd name="connsiteY4" fmla="*/ 20110 h 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1" h="41065">
                  <a:moveTo>
                    <a:pt x="41149" y="20110"/>
                  </a:moveTo>
                  <a:cubicBezTo>
                    <a:pt x="41339" y="32302"/>
                    <a:pt x="32862" y="41065"/>
                    <a:pt x="20670" y="41065"/>
                  </a:cubicBezTo>
                  <a:cubicBezTo>
                    <a:pt x="8478" y="41161"/>
                    <a:pt x="-94" y="32493"/>
                    <a:pt x="1" y="20301"/>
                  </a:cubicBezTo>
                  <a:cubicBezTo>
                    <a:pt x="96" y="8680"/>
                    <a:pt x="8192" y="298"/>
                    <a:pt x="19813" y="12"/>
                  </a:cubicBezTo>
                  <a:cubicBezTo>
                    <a:pt x="32005" y="-369"/>
                    <a:pt x="40958" y="8013"/>
                    <a:pt x="41149" y="20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67EB34-0699-4411-93BC-D2E54C228DB2}"/>
                </a:ext>
              </a:extLst>
            </p:cNvPr>
            <p:cNvSpPr/>
            <p:nvPr/>
          </p:nvSpPr>
          <p:spPr>
            <a:xfrm>
              <a:off x="2815481" y="5149499"/>
              <a:ext cx="41160" cy="41060"/>
            </a:xfrm>
            <a:custGeom>
              <a:avLst/>
              <a:gdLst>
                <a:gd name="connsiteX0" fmla="*/ 41160 w 41160"/>
                <a:gd name="connsiteY0" fmla="*/ 20670 h 41060"/>
                <a:gd name="connsiteX1" fmla="*/ 20110 w 41160"/>
                <a:gd name="connsiteY1" fmla="*/ 41054 h 41060"/>
                <a:gd name="connsiteX2" fmla="*/ 12 w 41160"/>
                <a:gd name="connsiteY2" fmla="*/ 19718 h 41060"/>
                <a:gd name="connsiteX3" fmla="*/ 20396 w 41160"/>
                <a:gd name="connsiteY3" fmla="*/ 1 h 41060"/>
                <a:gd name="connsiteX4" fmla="*/ 41160 w 41160"/>
                <a:gd name="connsiteY4" fmla="*/ 20670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0" h="41060">
                  <a:moveTo>
                    <a:pt x="41160" y="20670"/>
                  </a:moveTo>
                  <a:cubicBezTo>
                    <a:pt x="41065" y="32862"/>
                    <a:pt x="32302" y="41339"/>
                    <a:pt x="20110" y="41054"/>
                  </a:cubicBezTo>
                  <a:cubicBezTo>
                    <a:pt x="8013" y="40768"/>
                    <a:pt x="-369" y="31910"/>
                    <a:pt x="12" y="19718"/>
                  </a:cubicBezTo>
                  <a:cubicBezTo>
                    <a:pt x="393" y="8192"/>
                    <a:pt x="8775" y="96"/>
                    <a:pt x="20396" y="1"/>
                  </a:cubicBezTo>
                  <a:cubicBezTo>
                    <a:pt x="32588" y="-95"/>
                    <a:pt x="41160" y="8478"/>
                    <a:pt x="41160" y="20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D34924-2A90-421D-BB72-595FAF84E5CE}"/>
                </a:ext>
              </a:extLst>
            </p:cNvPr>
            <p:cNvSpPr/>
            <p:nvPr/>
          </p:nvSpPr>
          <p:spPr>
            <a:xfrm>
              <a:off x="3134955" y="5603549"/>
              <a:ext cx="41257" cy="41257"/>
            </a:xfrm>
            <a:custGeom>
              <a:avLst/>
              <a:gdLst>
                <a:gd name="connsiteX0" fmla="*/ 41250 w 41257"/>
                <a:gd name="connsiteY0" fmla="*/ 20010 h 41257"/>
                <a:gd name="connsiteX1" fmla="*/ 21248 w 41257"/>
                <a:gd name="connsiteY1" fmla="*/ 41251 h 41257"/>
                <a:gd name="connsiteX2" fmla="*/ 7 w 41257"/>
                <a:gd name="connsiteY2" fmla="*/ 21248 h 41257"/>
                <a:gd name="connsiteX3" fmla="*/ 20010 w 41257"/>
                <a:gd name="connsiteY3" fmla="*/ 7 h 41257"/>
                <a:gd name="connsiteX4" fmla="*/ 41250 w 41257"/>
                <a:gd name="connsiteY4" fmla="*/ 20010 h 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57" h="41257">
                  <a:moveTo>
                    <a:pt x="41250" y="20010"/>
                  </a:moveTo>
                  <a:cubicBezTo>
                    <a:pt x="41536" y="32107"/>
                    <a:pt x="33249" y="40965"/>
                    <a:pt x="21248" y="41251"/>
                  </a:cubicBezTo>
                  <a:cubicBezTo>
                    <a:pt x="9151" y="41536"/>
                    <a:pt x="293" y="33250"/>
                    <a:pt x="7" y="21248"/>
                  </a:cubicBezTo>
                  <a:cubicBezTo>
                    <a:pt x="-279" y="9246"/>
                    <a:pt x="8008" y="388"/>
                    <a:pt x="20010" y="7"/>
                  </a:cubicBezTo>
                  <a:cubicBezTo>
                    <a:pt x="32011" y="-279"/>
                    <a:pt x="40869" y="8103"/>
                    <a:pt x="41250" y="2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1D373A6-D3DB-4C0F-8362-3AFD5D904F2D}"/>
                </a:ext>
              </a:extLst>
            </p:cNvPr>
            <p:cNvSpPr/>
            <p:nvPr/>
          </p:nvSpPr>
          <p:spPr>
            <a:xfrm>
              <a:off x="3008177" y="5352744"/>
              <a:ext cx="41155" cy="41170"/>
            </a:xfrm>
            <a:custGeom>
              <a:avLst/>
              <a:gdLst>
                <a:gd name="connsiteX0" fmla="*/ 20295 w 41155"/>
                <a:gd name="connsiteY0" fmla="*/ 41168 h 41170"/>
                <a:gd name="connsiteX1" fmla="*/ 7 w 41155"/>
                <a:gd name="connsiteY1" fmla="*/ 19927 h 41170"/>
                <a:gd name="connsiteX2" fmla="*/ 21534 w 41155"/>
                <a:gd name="connsiteY2" fmla="*/ 20 h 41170"/>
                <a:gd name="connsiteX3" fmla="*/ 41155 w 41155"/>
                <a:gd name="connsiteY3" fmla="*/ 20594 h 41170"/>
                <a:gd name="connsiteX4" fmla="*/ 20295 w 41155"/>
                <a:gd name="connsiteY4" fmla="*/ 41168 h 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170">
                  <a:moveTo>
                    <a:pt x="20295" y="41168"/>
                  </a:moveTo>
                  <a:cubicBezTo>
                    <a:pt x="8199" y="40977"/>
                    <a:pt x="-279" y="32214"/>
                    <a:pt x="7" y="19927"/>
                  </a:cubicBezTo>
                  <a:cubicBezTo>
                    <a:pt x="293" y="7830"/>
                    <a:pt x="9342" y="-457"/>
                    <a:pt x="21534" y="20"/>
                  </a:cubicBezTo>
                  <a:cubicBezTo>
                    <a:pt x="33059" y="496"/>
                    <a:pt x="41155" y="8878"/>
                    <a:pt x="41155" y="20594"/>
                  </a:cubicBezTo>
                  <a:cubicBezTo>
                    <a:pt x="41155" y="32690"/>
                    <a:pt x="32487" y="41358"/>
                    <a:pt x="20295" y="41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BFBE019-FCC5-4D27-B613-6AC17DF1B007}"/>
                </a:ext>
              </a:extLst>
            </p:cNvPr>
            <p:cNvSpPr/>
            <p:nvPr/>
          </p:nvSpPr>
          <p:spPr>
            <a:xfrm>
              <a:off x="2715093" y="5075490"/>
              <a:ext cx="41155" cy="41155"/>
            </a:xfrm>
            <a:custGeom>
              <a:avLst/>
              <a:gdLst>
                <a:gd name="connsiteX0" fmla="*/ 41155 w 41155"/>
                <a:gd name="connsiteY0" fmla="*/ 20765 h 41155"/>
                <a:gd name="connsiteX1" fmla="*/ 20105 w 41155"/>
                <a:gd name="connsiteY1" fmla="*/ 41149 h 41155"/>
                <a:gd name="connsiteX2" fmla="*/ 7 w 41155"/>
                <a:gd name="connsiteY2" fmla="*/ 21051 h 41155"/>
                <a:gd name="connsiteX3" fmla="*/ 20390 w 41155"/>
                <a:gd name="connsiteY3" fmla="*/ 1 h 41155"/>
                <a:gd name="connsiteX4" fmla="*/ 41155 w 41155"/>
                <a:gd name="connsiteY4" fmla="*/ 20765 h 4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155">
                  <a:moveTo>
                    <a:pt x="41155" y="20765"/>
                  </a:moveTo>
                  <a:cubicBezTo>
                    <a:pt x="41060" y="32862"/>
                    <a:pt x="32297" y="41435"/>
                    <a:pt x="20105" y="41149"/>
                  </a:cubicBezTo>
                  <a:cubicBezTo>
                    <a:pt x="8484" y="40863"/>
                    <a:pt x="293" y="32672"/>
                    <a:pt x="7" y="21051"/>
                  </a:cubicBezTo>
                  <a:cubicBezTo>
                    <a:pt x="-279" y="8859"/>
                    <a:pt x="8294" y="96"/>
                    <a:pt x="20390" y="1"/>
                  </a:cubicBezTo>
                  <a:cubicBezTo>
                    <a:pt x="32678" y="-94"/>
                    <a:pt x="41250" y="8574"/>
                    <a:pt x="41155" y="20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C2D091D-8AAC-44A0-857D-51CC88B01E08}"/>
                </a:ext>
              </a:extLst>
            </p:cNvPr>
            <p:cNvSpPr/>
            <p:nvPr/>
          </p:nvSpPr>
          <p:spPr>
            <a:xfrm>
              <a:off x="3216782" y="5788529"/>
              <a:ext cx="41160" cy="41075"/>
            </a:xfrm>
            <a:custGeom>
              <a:avLst/>
              <a:gdLst>
                <a:gd name="connsiteX0" fmla="*/ 41148 w 41160"/>
                <a:gd name="connsiteY0" fmla="*/ 21149 h 41075"/>
                <a:gd name="connsiteX1" fmla="*/ 19621 w 41160"/>
                <a:gd name="connsiteY1" fmla="*/ 41056 h 41075"/>
                <a:gd name="connsiteX2" fmla="*/ 0 w 41160"/>
                <a:gd name="connsiteY2" fmla="*/ 20577 h 41075"/>
                <a:gd name="connsiteX3" fmla="*/ 20860 w 41160"/>
                <a:gd name="connsiteY3" fmla="*/ 3 h 41075"/>
                <a:gd name="connsiteX4" fmla="*/ 41148 w 41160"/>
                <a:gd name="connsiteY4" fmla="*/ 21149 h 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0" h="41075">
                  <a:moveTo>
                    <a:pt x="41148" y="21149"/>
                  </a:moveTo>
                  <a:cubicBezTo>
                    <a:pt x="40862" y="33150"/>
                    <a:pt x="31813" y="41532"/>
                    <a:pt x="19621" y="41056"/>
                  </a:cubicBezTo>
                  <a:cubicBezTo>
                    <a:pt x="8096" y="40580"/>
                    <a:pt x="0" y="32198"/>
                    <a:pt x="0" y="20577"/>
                  </a:cubicBezTo>
                  <a:cubicBezTo>
                    <a:pt x="0" y="8385"/>
                    <a:pt x="8668" y="-187"/>
                    <a:pt x="20860" y="3"/>
                  </a:cubicBezTo>
                  <a:cubicBezTo>
                    <a:pt x="33052" y="98"/>
                    <a:pt x="41529" y="8957"/>
                    <a:pt x="41148" y="21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F56D6D0-1B79-47C2-A72D-9447685C5B8B}"/>
                </a:ext>
              </a:extLst>
            </p:cNvPr>
            <p:cNvSpPr/>
            <p:nvPr/>
          </p:nvSpPr>
          <p:spPr>
            <a:xfrm>
              <a:off x="3179908" y="5669657"/>
              <a:ext cx="41065" cy="41152"/>
            </a:xfrm>
            <a:custGeom>
              <a:avLst/>
              <a:gdLst>
                <a:gd name="connsiteX0" fmla="*/ 41065 w 41065"/>
                <a:gd name="connsiteY0" fmla="*/ 20482 h 41152"/>
                <a:gd name="connsiteX1" fmla="*/ 20301 w 41065"/>
                <a:gd name="connsiteY1" fmla="*/ 41151 h 41152"/>
                <a:gd name="connsiteX2" fmla="*/ 12 w 41065"/>
                <a:gd name="connsiteY2" fmla="*/ 21339 h 41152"/>
                <a:gd name="connsiteX3" fmla="*/ 20110 w 41065"/>
                <a:gd name="connsiteY3" fmla="*/ 3 h 41152"/>
                <a:gd name="connsiteX4" fmla="*/ 41065 w 41065"/>
                <a:gd name="connsiteY4" fmla="*/ 20482 h 4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65" h="41152">
                  <a:moveTo>
                    <a:pt x="41065" y="20482"/>
                  </a:moveTo>
                  <a:cubicBezTo>
                    <a:pt x="41160" y="32674"/>
                    <a:pt x="32493" y="41247"/>
                    <a:pt x="20301" y="41151"/>
                  </a:cubicBezTo>
                  <a:cubicBezTo>
                    <a:pt x="8680" y="41056"/>
                    <a:pt x="298" y="32960"/>
                    <a:pt x="12" y="21339"/>
                  </a:cubicBezTo>
                  <a:cubicBezTo>
                    <a:pt x="-369" y="9147"/>
                    <a:pt x="8109" y="194"/>
                    <a:pt x="20110" y="3"/>
                  </a:cubicBezTo>
                  <a:cubicBezTo>
                    <a:pt x="32302" y="-187"/>
                    <a:pt x="41065" y="8290"/>
                    <a:pt x="41065" y="2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E35C6EB-F2AC-4BFC-8EE0-6AE964FFFBC9}"/>
                </a:ext>
              </a:extLst>
            </p:cNvPr>
            <p:cNvSpPr/>
            <p:nvPr/>
          </p:nvSpPr>
          <p:spPr>
            <a:xfrm>
              <a:off x="2926838" y="5168352"/>
              <a:ext cx="40294" cy="40392"/>
            </a:xfrm>
            <a:custGeom>
              <a:avLst/>
              <a:gdLst>
                <a:gd name="connsiteX0" fmla="*/ 40294 w 40294"/>
                <a:gd name="connsiteY0" fmla="*/ 20486 h 40392"/>
                <a:gd name="connsiteX1" fmla="*/ 20196 w 40294"/>
                <a:gd name="connsiteY1" fmla="*/ 40393 h 40392"/>
                <a:gd name="connsiteX2" fmla="*/ 3 w 40294"/>
                <a:gd name="connsiteY2" fmla="*/ 20581 h 40392"/>
                <a:gd name="connsiteX3" fmla="*/ 20767 w 40294"/>
                <a:gd name="connsiteY3" fmla="*/ 7 h 40392"/>
                <a:gd name="connsiteX4" fmla="*/ 40294 w 40294"/>
                <a:gd name="connsiteY4" fmla="*/ 20486 h 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94" h="40392">
                  <a:moveTo>
                    <a:pt x="40294" y="20486"/>
                  </a:moveTo>
                  <a:cubicBezTo>
                    <a:pt x="40198" y="31820"/>
                    <a:pt x="31531" y="40298"/>
                    <a:pt x="20196" y="40393"/>
                  </a:cubicBezTo>
                  <a:cubicBezTo>
                    <a:pt x="8861" y="40393"/>
                    <a:pt x="193" y="31915"/>
                    <a:pt x="3" y="20581"/>
                  </a:cubicBezTo>
                  <a:cubicBezTo>
                    <a:pt x="-188" y="8674"/>
                    <a:pt x="8861" y="-279"/>
                    <a:pt x="20767" y="7"/>
                  </a:cubicBezTo>
                  <a:cubicBezTo>
                    <a:pt x="32102" y="293"/>
                    <a:pt x="40389" y="9056"/>
                    <a:pt x="40294" y="20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1F90B9C-4C9A-4997-959A-47F6900EC61A}"/>
                </a:ext>
              </a:extLst>
            </p:cNvPr>
            <p:cNvSpPr/>
            <p:nvPr/>
          </p:nvSpPr>
          <p:spPr>
            <a:xfrm>
              <a:off x="2871275" y="5160338"/>
              <a:ext cx="40428" cy="40501"/>
            </a:xfrm>
            <a:custGeom>
              <a:avLst/>
              <a:gdLst>
                <a:gd name="connsiteX0" fmla="*/ 40422 w 40428"/>
                <a:gd name="connsiteY0" fmla="*/ 20784 h 40501"/>
                <a:gd name="connsiteX1" fmla="*/ 20038 w 40428"/>
                <a:gd name="connsiteY1" fmla="*/ 40501 h 40501"/>
                <a:gd name="connsiteX2" fmla="*/ 36 w 40428"/>
                <a:gd name="connsiteY2" fmla="*/ 19070 h 40501"/>
                <a:gd name="connsiteX3" fmla="*/ 21086 w 40428"/>
                <a:gd name="connsiteY3" fmla="*/ 20 h 40501"/>
                <a:gd name="connsiteX4" fmla="*/ 40422 w 40428"/>
                <a:gd name="connsiteY4" fmla="*/ 20784 h 4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8" h="40501">
                  <a:moveTo>
                    <a:pt x="40422" y="20784"/>
                  </a:moveTo>
                  <a:cubicBezTo>
                    <a:pt x="40136" y="32214"/>
                    <a:pt x="31468" y="40596"/>
                    <a:pt x="20038" y="40501"/>
                  </a:cubicBezTo>
                  <a:cubicBezTo>
                    <a:pt x="8132" y="40406"/>
                    <a:pt x="-631" y="31071"/>
                    <a:pt x="36" y="19070"/>
                  </a:cubicBezTo>
                  <a:cubicBezTo>
                    <a:pt x="607" y="7735"/>
                    <a:pt x="9656" y="-456"/>
                    <a:pt x="21086" y="20"/>
                  </a:cubicBezTo>
                  <a:cubicBezTo>
                    <a:pt x="32421" y="496"/>
                    <a:pt x="40707" y="9259"/>
                    <a:pt x="40422" y="20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7FA6DDD-BF92-479C-AB47-4F832478C157}"/>
                </a:ext>
              </a:extLst>
            </p:cNvPr>
            <p:cNvSpPr/>
            <p:nvPr/>
          </p:nvSpPr>
          <p:spPr>
            <a:xfrm>
              <a:off x="2514878" y="4925275"/>
              <a:ext cx="40393" cy="40488"/>
            </a:xfrm>
            <a:custGeom>
              <a:avLst/>
              <a:gdLst>
                <a:gd name="connsiteX0" fmla="*/ 40393 w 40393"/>
                <a:gd name="connsiteY0" fmla="*/ 20485 h 40488"/>
                <a:gd name="connsiteX1" fmla="*/ 20295 w 40393"/>
                <a:gd name="connsiteY1" fmla="*/ 40488 h 40488"/>
                <a:gd name="connsiteX2" fmla="*/ 7 w 40393"/>
                <a:gd name="connsiteY2" fmla="*/ 20676 h 40488"/>
                <a:gd name="connsiteX3" fmla="*/ 20771 w 40393"/>
                <a:gd name="connsiteY3" fmla="*/ 7 h 40488"/>
                <a:gd name="connsiteX4" fmla="*/ 40393 w 40393"/>
                <a:gd name="connsiteY4" fmla="*/ 20485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3" h="40488">
                  <a:moveTo>
                    <a:pt x="40393" y="20485"/>
                  </a:moveTo>
                  <a:cubicBezTo>
                    <a:pt x="40297" y="31915"/>
                    <a:pt x="31725" y="40392"/>
                    <a:pt x="20295" y="40488"/>
                  </a:cubicBezTo>
                  <a:cubicBezTo>
                    <a:pt x="8865" y="40583"/>
                    <a:pt x="197" y="32106"/>
                    <a:pt x="7" y="20676"/>
                  </a:cubicBezTo>
                  <a:cubicBezTo>
                    <a:pt x="-279" y="8770"/>
                    <a:pt x="8865" y="-279"/>
                    <a:pt x="20771" y="7"/>
                  </a:cubicBezTo>
                  <a:cubicBezTo>
                    <a:pt x="32106" y="388"/>
                    <a:pt x="40488" y="9055"/>
                    <a:pt x="40393" y="20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AA33728-81E9-4B97-8EF9-3A075DCAD4BE}"/>
                </a:ext>
              </a:extLst>
            </p:cNvPr>
            <p:cNvSpPr/>
            <p:nvPr/>
          </p:nvSpPr>
          <p:spPr>
            <a:xfrm>
              <a:off x="2471737" y="4917365"/>
              <a:ext cx="28105" cy="40494"/>
            </a:xfrm>
            <a:custGeom>
              <a:avLst/>
              <a:gdLst>
                <a:gd name="connsiteX0" fmla="*/ 8763 w 28105"/>
                <a:gd name="connsiteY0" fmla="*/ 10 h 40494"/>
                <a:gd name="connsiteX1" fmla="*/ 0 w 28105"/>
                <a:gd name="connsiteY1" fmla="*/ 1534 h 40494"/>
                <a:gd name="connsiteX2" fmla="*/ 0 w 28105"/>
                <a:gd name="connsiteY2" fmla="*/ 38968 h 40494"/>
                <a:gd name="connsiteX3" fmla="*/ 7525 w 28105"/>
                <a:gd name="connsiteY3" fmla="*/ 40492 h 40494"/>
                <a:gd name="connsiteX4" fmla="*/ 28099 w 28105"/>
                <a:gd name="connsiteY4" fmla="*/ 20870 h 40494"/>
                <a:gd name="connsiteX5" fmla="*/ 8763 w 28105"/>
                <a:gd name="connsiteY5" fmla="*/ 10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05" h="40494">
                  <a:moveTo>
                    <a:pt x="8763" y="10"/>
                  </a:moveTo>
                  <a:cubicBezTo>
                    <a:pt x="5620" y="-85"/>
                    <a:pt x="2667" y="486"/>
                    <a:pt x="0" y="1534"/>
                  </a:cubicBezTo>
                  <a:lnTo>
                    <a:pt x="0" y="38968"/>
                  </a:lnTo>
                  <a:cubicBezTo>
                    <a:pt x="2286" y="39920"/>
                    <a:pt x="4858" y="40492"/>
                    <a:pt x="7525" y="40492"/>
                  </a:cubicBezTo>
                  <a:cubicBezTo>
                    <a:pt x="18955" y="40682"/>
                    <a:pt x="27718" y="32300"/>
                    <a:pt x="28099" y="20870"/>
                  </a:cubicBezTo>
                  <a:cubicBezTo>
                    <a:pt x="28385" y="9440"/>
                    <a:pt x="20193" y="582"/>
                    <a:pt x="8763" y="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95A2B37-3086-48F7-A6BE-41C04E477CFB}"/>
                </a:ext>
              </a:extLst>
            </p:cNvPr>
            <p:cNvSpPr/>
            <p:nvPr/>
          </p:nvSpPr>
          <p:spPr>
            <a:xfrm>
              <a:off x="3153786" y="5493149"/>
              <a:ext cx="40428" cy="40399"/>
            </a:xfrm>
            <a:custGeom>
              <a:avLst/>
              <a:gdLst>
                <a:gd name="connsiteX0" fmla="*/ 40422 w 40428"/>
                <a:gd name="connsiteY0" fmla="*/ 20682 h 40399"/>
                <a:gd name="connsiteX1" fmla="*/ 20038 w 40428"/>
                <a:gd name="connsiteY1" fmla="*/ 40399 h 40399"/>
                <a:gd name="connsiteX2" fmla="*/ 36 w 40428"/>
                <a:gd name="connsiteY2" fmla="*/ 19063 h 40399"/>
                <a:gd name="connsiteX3" fmla="*/ 21086 w 40428"/>
                <a:gd name="connsiteY3" fmla="*/ 13 h 40399"/>
                <a:gd name="connsiteX4" fmla="*/ 40422 w 40428"/>
                <a:gd name="connsiteY4" fmla="*/ 20682 h 4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8" h="40399">
                  <a:moveTo>
                    <a:pt x="40422" y="20682"/>
                  </a:moveTo>
                  <a:cubicBezTo>
                    <a:pt x="40136" y="32017"/>
                    <a:pt x="31468" y="40494"/>
                    <a:pt x="20038" y="40399"/>
                  </a:cubicBezTo>
                  <a:cubicBezTo>
                    <a:pt x="8132" y="40304"/>
                    <a:pt x="-631" y="30969"/>
                    <a:pt x="36" y="19063"/>
                  </a:cubicBezTo>
                  <a:cubicBezTo>
                    <a:pt x="607" y="7728"/>
                    <a:pt x="9656" y="-368"/>
                    <a:pt x="21086" y="13"/>
                  </a:cubicBezTo>
                  <a:cubicBezTo>
                    <a:pt x="32421" y="394"/>
                    <a:pt x="40707" y="9252"/>
                    <a:pt x="40422" y="206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E1FE921-E75E-404F-B1F9-21131A131D5E}"/>
                </a:ext>
              </a:extLst>
            </p:cNvPr>
            <p:cNvSpPr/>
            <p:nvPr/>
          </p:nvSpPr>
          <p:spPr>
            <a:xfrm>
              <a:off x="2726131" y="5020436"/>
              <a:ext cx="40312" cy="40393"/>
            </a:xfrm>
            <a:custGeom>
              <a:avLst/>
              <a:gdLst>
                <a:gd name="connsiteX0" fmla="*/ 40309 w 40312"/>
                <a:gd name="connsiteY0" fmla="*/ 19908 h 40393"/>
                <a:gd name="connsiteX1" fmla="*/ 20783 w 40312"/>
                <a:gd name="connsiteY1" fmla="*/ 40386 h 40393"/>
                <a:gd name="connsiteX2" fmla="*/ 18 w 40312"/>
                <a:gd name="connsiteY2" fmla="*/ 21146 h 40393"/>
                <a:gd name="connsiteX3" fmla="*/ 20211 w 40312"/>
                <a:gd name="connsiteY3" fmla="*/ 0 h 40393"/>
                <a:gd name="connsiteX4" fmla="*/ 40309 w 40312"/>
                <a:gd name="connsiteY4" fmla="*/ 19908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40393">
                  <a:moveTo>
                    <a:pt x="40309" y="19908"/>
                  </a:moveTo>
                  <a:cubicBezTo>
                    <a:pt x="40500" y="31337"/>
                    <a:pt x="32118" y="40100"/>
                    <a:pt x="20783" y="40386"/>
                  </a:cubicBezTo>
                  <a:cubicBezTo>
                    <a:pt x="9353" y="40672"/>
                    <a:pt x="495" y="32480"/>
                    <a:pt x="18" y="21146"/>
                  </a:cubicBezTo>
                  <a:cubicBezTo>
                    <a:pt x="-458" y="9239"/>
                    <a:pt x="8400" y="0"/>
                    <a:pt x="20211" y="0"/>
                  </a:cubicBezTo>
                  <a:cubicBezTo>
                    <a:pt x="31546" y="0"/>
                    <a:pt x="40214" y="8477"/>
                    <a:pt x="40309" y="19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2563A3-ADEF-4FF4-9AD8-118B9ACDB67A}"/>
                </a:ext>
              </a:extLst>
            </p:cNvPr>
            <p:cNvSpPr/>
            <p:nvPr/>
          </p:nvSpPr>
          <p:spPr>
            <a:xfrm>
              <a:off x="2670505" y="5009863"/>
              <a:ext cx="40502" cy="40489"/>
            </a:xfrm>
            <a:custGeom>
              <a:avLst/>
              <a:gdLst>
                <a:gd name="connsiteX0" fmla="*/ 20878 w 40502"/>
                <a:gd name="connsiteY0" fmla="*/ 40482 h 40489"/>
                <a:gd name="connsiteX1" fmla="*/ 18 w 40502"/>
                <a:gd name="connsiteY1" fmla="*/ 21146 h 40489"/>
                <a:gd name="connsiteX2" fmla="*/ 20307 w 40502"/>
                <a:gd name="connsiteY2" fmla="*/ 1 h 40489"/>
                <a:gd name="connsiteX3" fmla="*/ 40500 w 40502"/>
                <a:gd name="connsiteY3" fmla="*/ 19908 h 40489"/>
                <a:gd name="connsiteX4" fmla="*/ 20878 w 40502"/>
                <a:gd name="connsiteY4" fmla="*/ 40482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9">
                  <a:moveTo>
                    <a:pt x="20878" y="40482"/>
                  </a:moveTo>
                  <a:cubicBezTo>
                    <a:pt x="9448" y="40768"/>
                    <a:pt x="495" y="32576"/>
                    <a:pt x="18" y="21146"/>
                  </a:cubicBezTo>
                  <a:cubicBezTo>
                    <a:pt x="-458" y="9240"/>
                    <a:pt x="8400" y="-95"/>
                    <a:pt x="20307" y="1"/>
                  </a:cubicBezTo>
                  <a:cubicBezTo>
                    <a:pt x="31737" y="1"/>
                    <a:pt x="40404" y="8573"/>
                    <a:pt x="40500" y="19908"/>
                  </a:cubicBezTo>
                  <a:cubicBezTo>
                    <a:pt x="40690" y="31338"/>
                    <a:pt x="32308" y="40101"/>
                    <a:pt x="20878" y="4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457CC97-85AF-4BA7-AB84-6781DF495169}"/>
                </a:ext>
              </a:extLst>
            </p:cNvPr>
            <p:cNvSpPr/>
            <p:nvPr/>
          </p:nvSpPr>
          <p:spPr>
            <a:xfrm>
              <a:off x="3143127" y="5548404"/>
              <a:ext cx="40630" cy="40582"/>
            </a:xfrm>
            <a:custGeom>
              <a:avLst/>
              <a:gdLst>
                <a:gd name="connsiteX0" fmla="*/ 20696 w 40630"/>
                <a:gd name="connsiteY0" fmla="*/ 40580 h 40582"/>
                <a:gd name="connsiteX1" fmla="*/ 27 w 40630"/>
                <a:gd name="connsiteY1" fmla="*/ 21339 h 40582"/>
                <a:gd name="connsiteX2" fmla="*/ 19934 w 40630"/>
                <a:gd name="connsiteY2" fmla="*/ 3 h 40582"/>
                <a:gd name="connsiteX3" fmla="*/ 40603 w 40630"/>
                <a:gd name="connsiteY3" fmla="*/ 19244 h 40582"/>
                <a:gd name="connsiteX4" fmla="*/ 20696 w 40630"/>
                <a:gd name="connsiteY4" fmla="*/ 40580 h 4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0" h="40582">
                  <a:moveTo>
                    <a:pt x="20696" y="40580"/>
                  </a:moveTo>
                  <a:cubicBezTo>
                    <a:pt x="9361" y="40770"/>
                    <a:pt x="598" y="32674"/>
                    <a:pt x="27" y="21339"/>
                  </a:cubicBezTo>
                  <a:cubicBezTo>
                    <a:pt x="-545" y="9528"/>
                    <a:pt x="8123" y="194"/>
                    <a:pt x="19934" y="3"/>
                  </a:cubicBezTo>
                  <a:cubicBezTo>
                    <a:pt x="31269" y="-187"/>
                    <a:pt x="40032" y="8004"/>
                    <a:pt x="40603" y="19244"/>
                  </a:cubicBezTo>
                  <a:cubicBezTo>
                    <a:pt x="41175" y="31150"/>
                    <a:pt x="32602" y="40389"/>
                    <a:pt x="20696" y="40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FB5716A-A600-44C5-8FC2-68B39F53CCF9}"/>
                </a:ext>
              </a:extLst>
            </p:cNvPr>
            <p:cNvSpPr/>
            <p:nvPr/>
          </p:nvSpPr>
          <p:spPr>
            <a:xfrm>
              <a:off x="2615182" y="4999284"/>
              <a:ext cx="40482" cy="40494"/>
            </a:xfrm>
            <a:custGeom>
              <a:avLst/>
              <a:gdLst>
                <a:gd name="connsiteX0" fmla="*/ 40482 w 40482"/>
                <a:gd name="connsiteY0" fmla="*/ 20009 h 40494"/>
                <a:gd name="connsiteX1" fmla="*/ 19813 w 40482"/>
                <a:gd name="connsiteY1" fmla="*/ 40488 h 40494"/>
                <a:gd name="connsiteX2" fmla="*/ 1 w 40482"/>
                <a:gd name="connsiteY2" fmla="*/ 20486 h 40494"/>
                <a:gd name="connsiteX3" fmla="*/ 20670 w 40482"/>
                <a:gd name="connsiteY3" fmla="*/ 7 h 40494"/>
                <a:gd name="connsiteX4" fmla="*/ 40482 w 40482"/>
                <a:gd name="connsiteY4" fmla="*/ 20009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2" h="40494">
                  <a:moveTo>
                    <a:pt x="40482" y="20009"/>
                  </a:moveTo>
                  <a:cubicBezTo>
                    <a:pt x="40577" y="31820"/>
                    <a:pt x="31624" y="40774"/>
                    <a:pt x="19813" y="40488"/>
                  </a:cubicBezTo>
                  <a:cubicBezTo>
                    <a:pt x="8478" y="40298"/>
                    <a:pt x="96" y="31725"/>
                    <a:pt x="1" y="20486"/>
                  </a:cubicBezTo>
                  <a:cubicBezTo>
                    <a:pt x="-94" y="8579"/>
                    <a:pt x="8859" y="-279"/>
                    <a:pt x="20670" y="7"/>
                  </a:cubicBezTo>
                  <a:cubicBezTo>
                    <a:pt x="31909" y="197"/>
                    <a:pt x="40387" y="8675"/>
                    <a:pt x="40482" y="20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A1004CB-038B-48B3-968E-270BAF58FDB1}"/>
                </a:ext>
              </a:extLst>
            </p:cNvPr>
            <p:cNvSpPr/>
            <p:nvPr/>
          </p:nvSpPr>
          <p:spPr>
            <a:xfrm>
              <a:off x="3198666" y="5559157"/>
              <a:ext cx="40407" cy="40303"/>
            </a:xfrm>
            <a:custGeom>
              <a:avLst/>
              <a:gdLst>
                <a:gd name="connsiteX0" fmla="*/ 40405 w 40407"/>
                <a:gd name="connsiteY0" fmla="*/ 20491 h 40303"/>
                <a:gd name="connsiteX1" fmla="*/ 20212 w 40407"/>
                <a:gd name="connsiteY1" fmla="*/ 40303 h 40303"/>
                <a:gd name="connsiteX2" fmla="*/ 19 w 40407"/>
                <a:gd name="connsiteY2" fmla="*/ 19158 h 40303"/>
                <a:gd name="connsiteX3" fmla="*/ 20878 w 40407"/>
                <a:gd name="connsiteY3" fmla="*/ 13 h 40303"/>
                <a:gd name="connsiteX4" fmla="*/ 40405 w 40407"/>
                <a:gd name="connsiteY4" fmla="*/ 20491 h 4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7" h="40303">
                  <a:moveTo>
                    <a:pt x="40405" y="20491"/>
                  </a:moveTo>
                  <a:cubicBezTo>
                    <a:pt x="40214" y="31921"/>
                    <a:pt x="31642" y="40303"/>
                    <a:pt x="20212" y="40303"/>
                  </a:cubicBezTo>
                  <a:cubicBezTo>
                    <a:pt x="8305" y="40303"/>
                    <a:pt x="-458" y="31064"/>
                    <a:pt x="19" y="19158"/>
                  </a:cubicBezTo>
                  <a:cubicBezTo>
                    <a:pt x="495" y="7823"/>
                    <a:pt x="9448" y="-368"/>
                    <a:pt x="20878" y="13"/>
                  </a:cubicBezTo>
                  <a:cubicBezTo>
                    <a:pt x="32308" y="299"/>
                    <a:pt x="40595" y="9061"/>
                    <a:pt x="40405" y="20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D9A927-8B8E-4B78-AE98-5407A3077F07}"/>
                </a:ext>
              </a:extLst>
            </p:cNvPr>
            <p:cNvSpPr/>
            <p:nvPr/>
          </p:nvSpPr>
          <p:spPr>
            <a:xfrm>
              <a:off x="3262073" y="5854806"/>
              <a:ext cx="40441" cy="26975"/>
            </a:xfrm>
            <a:custGeom>
              <a:avLst/>
              <a:gdLst>
                <a:gd name="connsiteX0" fmla="*/ 39291 w 40441"/>
                <a:gd name="connsiteY0" fmla="*/ 26976 h 26975"/>
                <a:gd name="connsiteX1" fmla="*/ 40434 w 40441"/>
                <a:gd name="connsiteY1" fmla="*/ 20880 h 26975"/>
                <a:gd name="connsiteX2" fmla="*/ 21194 w 40441"/>
                <a:gd name="connsiteY2" fmla="*/ 20 h 26975"/>
                <a:gd name="connsiteX3" fmla="*/ 48 w 40441"/>
                <a:gd name="connsiteY3" fmla="*/ 18975 h 26975"/>
                <a:gd name="connsiteX4" fmla="*/ 1096 w 40441"/>
                <a:gd name="connsiteY4" fmla="*/ 26976 h 26975"/>
                <a:gd name="connsiteX5" fmla="*/ 39291 w 40441"/>
                <a:gd name="connsiteY5" fmla="*/ 26976 h 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1" h="26975">
                  <a:moveTo>
                    <a:pt x="39291" y="26976"/>
                  </a:moveTo>
                  <a:cubicBezTo>
                    <a:pt x="39958" y="25071"/>
                    <a:pt x="40339" y="23070"/>
                    <a:pt x="40434" y="20880"/>
                  </a:cubicBezTo>
                  <a:cubicBezTo>
                    <a:pt x="40720" y="9450"/>
                    <a:pt x="32528" y="496"/>
                    <a:pt x="21194" y="20"/>
                  </a:cubicBezTo>
                  <a:cubicBezTo>
                    <a:pt x="9764" y="-456"/>
                    <a:pt x="715" y="7640"/>
                    <a:pt x="48" y="18975"/>
                  </a:cubicBezTo>
                  <a:cubicBezTo>
                    <a:pt x="-142" y="21832"/>
                    <a:pt x="239" y="24499"/>
                    <a:pt x="1096" y="26976"/>
                  </a:cubicBezTo>
                  <a:lnTo>
                    <a:pt x="39291" y="269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2387447-6C59-42FC-B9FD-18E4295E969F}"/>
                </a:ext>
              </a:extLst>
            </p:cNvPr>
            <p:cNvSpPr/>
            <p:nvPr/>
          </p:nvSpPr>
          <p:spPr>
            <a:xfrm>
              <a:off x="3019127" y="5300277"/>
              <a:ext cx="40397" cy="40485"/>
            </a:xfrm>
            <a:custGeom>
              <a:avLst/>
              <a:gdLst>
                <a:gd name="connsiteX0" fmla="*/ 20586 w 40397"/>
                <a:gd name="connsiteY0" fmla="*/ 3 h 40485"/>
                <a:gd name="connsiteX1" fmla="*/ 40398 w 40397"/>
                <a:gd name="connsiteY1" fmla="*/ 20291 h 40485"/>
                <a:gd name="connsiteX2" fmla="*/ 20490 w 40397"/>
                <a:gd name="connsiteY2" fmla="*/ 40484 h 40485"/>
                <a:gd name="connsiteX3" fmla="*/ 12 w 40397"/>
                <a:gd name="connsiteY3" fmla="*/ 19530 h 40485"/>
                <a:gd name="connsiteX4" fmla="*/ 20586 w 40397"/>
                <a:gd name="connsiteY4" fmla="*/ 3 h 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7" h="40485">
                  <a:moveTo>
                    <a:pt x="20586" y="3"/>
                  </a:moveTo>
                  <a:cubicBezTo>
                    <a:pt x="32016" y="194"/>
                    <a:pt x="40398" y="8862"/>
                    <a:pt x="40398" y="20291"/>
                  </a:cubicBezTo>
                  <a:cubicBezTo>
                    <a:pt x="40398" y="31722"/>
                    <a:pt x="31825" y="40294"/>
                    <a:pt x="20490" y="40484"/>
                  </a:cubicBezTo>
                  <a:cubicBezTo>
                    <a:pt x="8584" y="40580"/>
                    <a:pt x="-369" y="31436"/>
                    <a:pt x="12" y="19530"/>
                  </a:cubicBezTo>
                  <a:cubicBezTo>
                    <a:pt x="393" y="8195"/>
                    <a:pt x="9156" y="-187"/>
                    <a:pt x="2058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B5A33B8-9CF0-4884-BC7F-5BC96E9A1002}"/>
                </a:ext>
              </a:extLst>
            </p:cNvPr>
            <p:cNvSpPr/>
            <p:nvPr/>
          </p:nvSpPr>
          <p:spPr>
            <a:xfrm>
              <a:off x="3270009" y="5799390"/>
              <a:ext cx="40404" cy="40394"/>
            </a:xfrm>
            <a:custGeom>
              <a:avLst/>
              <a:gdLst>
                <a:gd name="connsiteX0" fmla="*/ 20687 w 40404"/>
                <a:gd name="connsiteY0" fmla="*/ 40387 h 40394"/>
                <a:gd name="connsiteX1" fmla="*/ 18 w 40404"/>
                <a:gd name="connsiteY1" fmla="*/ 21051 h 40394"/>
                <a:gd name="connsiteX2" fmla="*/ 20402 w 40404"/>
                <a:gd name="connsiteY2" fmla="*/ 1 h 40394"/>
                <a:gd name="connsiteX3" fmla="*/ 40404 w 40404"/>
                <a:gd name="connsiteY3" fmla="*/ 20003 h 40394"/>
                <a:gd name="connsiteX4" fmla="*/ 20687 w 40404"/>
                <a:gd name="connsiteY4" fmla="*/ 40387 h 4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394">
                  <a:moveTo>
                    <a:pt x="20687" y="40387"/>
                  </a:moveTo>
                  <a:cubicBezTo>
                    <a:pt x="9257" y="40673"/>
                    <a:pt x="399" y="32386"/>
                    <a:pt x="18" y="21051"/>
                  </a:cubicBezTo>
                  <a:cubicBezTo>
                    <a:pt x="-458" y="9145"/>
                    <a:pt x="8495" y="-94"/>
                    <a:pt x="20402" y="1"/>
                  </a:cubicBezTo>
                  <a:cubicBezTo>
                    <a:pt x="31832" y="96"/>
                    <a:pt x="40309" y="8573"/>
                    <a:pt x="40404" y="20003"/>
                  </a:cubicBezTo>
                  <a:cubicBezTo>
                    <a:pt x="40499" y="31433"/>
                    <a:pt x="32117" y="40101"/>
                    <a:pt x="20687" y="40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CCF724D-B935-4F36-8489-4F44B152808A}"/>
                </a:ext>
              </a:extLst>
            </p:cNvPr>
            <p:cNvSpPr/>
            <p:nvPr/>
          </p:nvSpPr>
          <p:spPr>
            <a:xfrm>
              <a:off x="3064070" y="5363614"/>
              <a:ext cx="40412" cy="40488"/>
            </a:xfrm>
            <a:custGeom>
              <a:avLst/>
              <a:gdLst>
                <a:gd name="connsiteX0" fmla="*/ 40412 w 40412"/>
                <a:gd name="connsiteY0" fmla="*/ 20581 h 40488"/>
                <a:gd name="connsiteX1" fmla="*/ 20219 w 40412"/>
                <a:gd name="connsiteY1" fmla="*/ 40489 h 40488"/>
                <a:gd name="connsiteX2" fmla="*/ 26 w 40412"/>
                <a:gd name="connsiteY2" fmla="*/ 19248 h 40488"/>
                <a:gd name="connsiteX3" fmla="*/ 20886 w 40412"/>
                <a:gd name="connsiteY3" fmla="*/ 7 h 40488"/>
                <a:gd name="connsiteX4" fmla="*/ 40412 w 40412"/>
                <a:gd name="connsiteY4" fmla="*/ 20581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2" h="40488">
                  <a:moveTo>
                    <a:pt x="40412" y="20581"/>
                  </a:moveTo>
                  <a:cubicBezTo>
                    <a:pt x="40222" y="32011"/>
                    <a:pt x="31649" y="40489"/>
                    <a:pt x="20219" y="40489"/>
                  </a:cubicBezTo>
                  <a:cubicBezTo>
                    <a:pt x="8313" y="40489"/>
                    <a:pt x="-545" y="31250"/>
                    <a:pt x="26" y="19248"/>
                  </a:cubicBezTo>
                  <a:cubicBezTo>
                    <a:pt x="502" y="7913"/>
                    <a:pt x="9456" y="-278"/>
                    <a:pt x="20886" y="7"/>
                  </a:cubicBezTo>
                  <a:cubicBezTo>
                    <a:pt x="32221" y="388"/>
                    <a:pt x="40507" y="9151"/>
                    <a:pt x="40412" y="20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E566704-82D3-4C9E-92D4-3ABB88FC363D}"/>
                </a:ext>
              </a:extLst>
            </p:cNvPr>
            <p:cNvSpPr/>
            <p:nvPr/>
          </p:nvSpPr>
          <p:spPr>
            <a:xfrm>
              <a:off x="2770898" y="5083777"/>
              <a:ext cx="40502" cy="40488"/>
            </a:xfrm>
            <a:custGeom>
              <a:avLst/>
              <a:gdLst>
                <a:gd name="connsiteX0" fmla="*/ 40500 w 40502"/>
                <a:gd name="connsiteY0" fmla="*/ 19907 h 40488"/>
                <a:gd name="connsiteX1" fmla="*/ 20878 w 40502"/>
                <a:gd name="connsiteY1" fmla="*/ 40481 h 40488"/>
                <a:gd name="connsiteX2" fmla="*/ 18 w 40502"/>
                <a:gd name="connsiteY2" fmla="*/ 21241 h 40488"/>
                <a:gd name="connsiteX3" fmla="*/ 20307 w 40502"/>
                <a:gd name="connsiteY3" fmla="*/ 0 h 40488"/>
                <a:gd name="connsiteX4" fmla="*/ 40500 w 40502"/>
                <a:gd name="connsiteY4" fmla="*/ 19907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8">
                  <a:moveTo>
                    <a:pt x="40500" y="19907"/>
                  </a:moveTo>
                  <a:cubicBezTo>
                    <a:pt x="40690" y="31337"/>
                    <a:pt x="32308" y="40100"/>
                    <a:pt x="20878" y="40481"/>
                  </a:cubicBezTo>
                  <a:cubicBezTo>
                    <a:pt x="9448" y="40767"/>
                    <a:pt x="495" y="32575"/>
                    <a:pt x="18" y="21241"/>
                  </a:cubicBezTo>
                  <a:cubicBezTo>
                    <a:pt x="-458" y="9239"/>
                    <a:pt x="8400" y="0"/>
                    <a:pt x="20307" y="0"/>
                  </a:cubicBezTo>
                  <a:cubicBezTo>
                    <a:pt x="31737" y="0"/>
                    <a:pt x="40309" y="8477"/>
                    <a:pt x="40500" y="19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0D0A0DA-366D-4790-9368-4EB1F3B7EF82}"/>
                </a:ext>
              </a:extLst>
            </p:cNvPr>
            <p:cNvSpPr/>
            <p:nvPr/>
          </p:nvSpPr>
          <p:spPr>
            <a:xfrm>
              <a:off x="3190776" y="5614499"/>
              <a:ext cx="40485" cy="40492"/>
            </a:xfrm>
            <a:custGeom>
              <a:avLst/>
              <a:gdLst>
                <a:gd name="connsiteX0" fmla="*/ 40484 w 40485"/>
                <a:gd name="connsiteY0" fmla="*/ 20585 h 40492"/>
                <a:gd name="connsiteX1" fmla="*/ 20291 w 40485"/>
                <a:gd name="connsiteY1" fmla="*/ 40493 h 40492"/>
                <a:gd name="connsiteX2" fmla="*/ 3 w 40485"/>
                <a:gd name="connsiteY2" fmla="*/ 20585 h 40492"/>
                <a:gd name="connsiteX3" fmla="*/ 20863 w 40485"/>
                <a:gd name="connsiteY3" fmla="*/ 12 h 40492"/>
                <a:gd name="connsiteX4" fmla="*/ 40484 w 40485"/>
                <a:gd name="connsiteY4" fmla="*/ 20585 h 4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5" h="40492">
                  <a:moveTo>
                    <a:pt x="40484" y="20585"/>
                  </a:moveTo>
                  <a:cubicBezTo>
                    <a:pt x="40389" y="32016"/>
                    <a:pt x="31721" y="40493"/>
                    <a:pt x="20291" y="40493"/>
                  </a:cubicBezTo>
                  <a:cubicBezTo>
                    <a:pt x="8861" y="40493"/>
                    <a:pt x="193" y="32016"/>
                    <a:pt x="3" y="20585"/>
                  </a:cubicBezTo>
                  <a:cubicBezTo>
                    <a:pt x="-188" y="8584"/>
                    <a:pt x="8861" y="-369"/>
                    <a:pt x="20863" y="12"/>
                  </a:cubicBezTo>
                  <a:cubicBezTo>
                    <a:pt x="32293" y="393"/>
                    <a:pt x="40579" y="9060"/>
                    <a:pt x="40484" y="2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958C6E5-E2BF-47C5-87A6-37E26FE09FE3}"/>
                </a:ext>
              </a:extLst>
            </p:cNvPr>
            <p:cNvSpPr/>
            <p:nvPr/>
          </p:nvSpPr>
          <p:spPr>
            <a:xfrm>
              <a:off x="2971597" y="5234364"/>
              <a:ext cx="40397" cy="40392"/>
            </a:xfrm>
            <a:custGeom>
              <a:avLst/>
              <a:gdLst>
                <a:gd name="connsiteX0" fmla="*/ 40398 w 40397"/>
                <a:gd name="connsiteY0" fmla="*/ 20196 h 40392"/>
                <a:gd name="connsiteX1" fmla="*/ 20490 w 40397"/>
                <a:gd name="connsiteY1" fmla="*/ 40389 h 40392"/>
                <a:gd name="connsiteX2" fmla="*/ 12 w 40397"/>
                <a:gd name="connsiteY2" fmla="*/ 19529 h 40392"/>
                <a:gd name="connsiteX3" fmla="*/ 20490 w 40397"/>
                <a:gd name="connsiteY3" fmla="*/ 3 h 40392"/>
                <a:gd name="connsiteX4" fmla="*/ 40398 w 40397"/>
                <a:gd name="connsiteY4" fmla="*/ 20196 h 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7" h="40392">
                  <a:moveTo>
                    <a:pt x="40398" y="20196"/>
                  </a:moveTo>
                  <a:cubicBezTo>
                    <a:pt x="40398" y="31626"/>
                    <a:pt x="31920" y="40199"/>
                    <a:pt x="20490" y="40389"/>
                  </a:cubicBezTo>
                  <a:cubicBezTo>
                    <a:pt x="8584" y="40579"/>
                    <a:pt x="-369" y="31436"/>
                    <a:pt x="12" y="19529"/>
                  </a:cubicBezTo>
                  <a:cubicBezTo>
                    <a:pt x="393" y="8195"/>
                    <a:pt x="9060" y="-187"/>
                    <a:pt x="20490" y="3"/>
                  </a:cubicBezTo>
                  <a:cubicBezTo>
                    <a:pt x="32016" y="194"/>
                    <a:pt x="40398" y="8766"/>
                    <a:pt x="40398" y="20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DC6384F-0A89-48AD-941A-6CF35B6D1192}"/>
                </a:ext>
              </a:extLst>
            </p:cNvPr>
            <p:cNvSpPr/>
            <p:nvPr/>
          </p:nvSpPr>
          <p:spPr>
            <a:xfrm>
              <a:off x="2826428" y="5094343"/>
              <a:ext cx="40311" cy="40419"/>
            </a:xfrm>
            <a:custGeom>
              <a:avLst/>
              <a:gdLst>
                <a:gd name="connsiteX0" fmla="*/ 20689 w 40311"/>
                <a:gd name="connsiteY0" fmla="*/ 7 h 40419"/>
                <a:gd name="connsiteX1" fmla="*/ 40311 w 40311"/>
                <a:gd name="connsiteY1" fmla="*/ 20391 h 40419"/>
                <a:gd name="connsiteX2" fmla="*/ 18975 w 40311"/>
                <a:gd name="connsiteY2" fmla="*/ 40393 h 40419"/>
                <a:gd name="connsiteX3" fmla="*/ 20 w 40311"/>
                <a:gd name="connsiteY3" fmla="*/ 19343 h 40419"/>
                <a:gd name="connsiteX4" fmla="*/ 20689 w 40311"/>
                <a:gd name="connsiteY4" fmla="*/ 7 h 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1" h="40419">
                  <a:moveTo>
                    <a:pt x="20689" y="7"/>
                  </a:moveTo>
                  <a:cubicBezTo>
                    <a:pt x="32024" y="293"/>
                    <a:pt x="40406" y="8961"/>
                    <a:pt x="40311" y="20391"/>
                  </a:cubicBezTo>
                  <a:cubicBezTo>
                    <a:pt x="40215" y="32297"/>
                    <a:pt x="30881" y="40965"/>
                    <a:pt x="18975" y="40393"/>
                  </a:cubicBezTo>
                  <a:cubicBezTo>
                    <a:pt x="7640" y="39727"/>
                    <a:pt x="-456" y="30773"/>
                    <a:pt x="20" y="19343"/>
                  </a:cubicBezTo>
                  <a:cubicBezTo>
                    <a:pt x="401" y="8008"/>
                    <a:pt x="9354" y="-279"/>
                    <a:pt x="20689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034582B-7FA1-4ABD-B8E0-06D63F6A22DB}"/>
                </a:ext>
              </a:extLst>
            </p:cNvPr>
            <p:cNvSpPr/>
            <p:nvPr/>
          </p:nvSpPr>
          <p:spPr>
            <a:xfrm>
              <a:off x="2916078" y="5223688"/>
              <a:ext cx="40576" cy="40500"/>
            </a:xfrm>
            <a:custGeom>
              <a:avLst/>
              <a:gdLst>
                <a:gd name="connsiteX0" fmla="*/ 40576 w 40576"/>
                <a:gd name="connsiteY0" fmla="*/ 20300 h 40500"/>
                <a:gd name="connsiteX1" fmla="*/ 20860 w 40576"/>
                <a:gd name="connsiteY1" fmla="*/ 40493 h 40500"/>
                <a:gd name="connsiteX2" fmla="*/ 0 w 40576"/>
                <a:gd name="connsiteY2" fmla="*/ 20205 h 40500"/>
                <a:gd name="connsiteX3" fmla="*/ 20955 w 40576"/>
                <a:gd name="connsiteY3" fmla="*/ 12 h 40500"/>
                <a:gd name="connsiteX4" fmla="*/ 40576 w 40576"/>
                <a:gd name="connsiteY4" fmla="*/ 2030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" h="40500">
                  <a:moveTo>
                    <a:pt x="40576" y="20300"/>
                  </a:moveTo>
                  <a:cubicBezTo>
                    <a:pt x="40576" y="31635"/>
                    <a:pt x="32194" y="40207"/>
                    <a:pt x="20860" y="40493"/>
                  </a:cubicBezTo>
                  <a:cubicBezTo>
                    <a:pt x="9049" y="40779"/>
                    <a:pt x="0" y="32016"/>
                    <a:pt x="0" y="20205"/>
                  </a:cubicBezTo>
                  <a:cubicBezTo>
                    <a:pt x="0" y="8394"/>
                    <a:pt x="9144" y="-369"/>
                    <a:pt x="20955" y="12"/>
                  </a:cubicBezTo>
                  <a:cubicBezTo>
                    <a:pt x="32290" y="393"/>
                    <a:pt x="40576" y="8965"/>
                    <a:pt x="40576" y="20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CFA07C-7D30-48EB-9C03-42DE57A91815}"/>
                </a:ext>
              </a:extLst>
            </p:cNvPr>
            <p:cNvSpPr/>
            <p:nvPr/>
          </p:nvSpPr>
          <p:spPr>
            <a:xfrm>
              <a:off x="3225043" y="5733287"/>
              <a:ext cx="40510" cy="40493"/>
            </a:xfrm>
            <a:custGeom>
              <a:avLst/>
              <a:gdLst>
                <a:gd name="connsiteX0" fmla="*/ 40507 w 40510"/>
                <a:gd name="connsiteY0" fmla="*/ 19907 h 40493"/>
                <a:gd name="connsiteX1" fmla="*/ 20981 w 40510"/>
                <a:gd name="connsiteY1" fmla="*/ 40481 h 40493"/>
                <a:gd name="connsiteX2" fmla="*/ 26 w 40510"/>
                <a:gd name="connsiteY2" fmla="*/ 21241 h 40493"/>
                <a:gd name="connsiteX3" fmla="*/ 20219 w 40510"/>
                <a:gd name="connsiteY3" fmla="*/ 0 h 40493"/>
                <a:gd name="connsiteX4" fmla="*/ 40507 w 40510"/>
                <a:gd name="connsiteY4" fmla="*/ 19907 h 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0" h="40493">
                  <a:moveTo>
                    <a:pt x="40507" y="19907"/>
                  </a:moveTo>
                  <a:cubicBezTo>
                    <a:pt x="40698" y="31432"/>
                    <a:pt x="32411" y="40196"/>
                    <a:pt x="20981" y="40481"/>
                  </a:cubicBezTo>
                  <a:cubicBezTo>
                    <a:pt x="9551" y="40862"/>
                    <a:pt x="598" y="32575"/>
                    <a:pt x="26" y="21241"/>
                  </a:cubicBezTo>
                  <a:cubicBezTo>
                    <a:pt x="-545" y="9239"/>
                    <a:pt x="8313" y="0"/>
                    <a:pt x="20219" y="0"/>
                  </a:cubicBezTo>
                  <a:cubicBezTo>
                    <a:pt x="31744" y="0"/>
                    <a:pt x="40317" y="8477"/>
                    <a:pt x="40507" y="19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F02FCCA-E960-4394-94D2-289E1F253B79}"/>
                </a:ext>
              </a:extLst>
            </p:cNvPr>
            <p:cNvSpPr/>
            <p:nvPr/>
          </p:nvSpPr>
          <p:spPr>
            <a:xfrm>
              <a:off x="3108941" y="5429722"/>
              <a:ext cx="40404" cy="40390"/>
            </a:xfrm>
            <a:custGeom>
              <a:avLst/>
              <a:gdLst>
                <a:gd name="connsiteX0" fmla="*/ 40404 w 40404"/>
                <a:gd name="connsiteY0" fmla="*/ 20292 h 40390"/>
                <a:gd name="connsiteX1" fmla="*/ 20402 w 40404"/>
                <a:gd name="connsiteY1" fmla="*/ 40389 h 40390"/>
                <a:gd name="connsiteX2" fmla="*/ 18 w 40404"/>
                <a:gd name="connsiteY2" fmla="*/ 19434 h 40390"/>
                <a:gd name="connsiteX3" fmla="*/ 20687 w 40404"/>
                <a:gd name="connsiteY3" fmla="*/ 3 h 40390"/>
                <a:gd name="connsiteX4" fmla="*/ 40404 w 40404"/>
                <a:gd name="connsiteY4" fmla="*/ 20292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390">
                  <a:moveTo>
                    <a:pt x="40404" y="20292"/>
                  </a:moveTo>
                  <a:cubicBezTo>
                    <a:pt x="40309" y="31722"/>
                    <a:pt x="31832" y="40294"/>
                    <a:pt x="20402" y="40389"/>
                  </a:cubicBezTo>
                  <a:cubicBezTo>
                    <a:pt x="8495" y="40484"/>
                    <a:pt x="-458" y="31341"/>
                    <a:pt x="18" y="19434"/>
                  </a:cubicBezTo>
                  <a:cubicBezTo>
                    <a:pt x="399" y="8100"/>
                    <a:pt x="9257" y="-187"/>
                    <a:pt x="20687" y="3"/>
                  </a:cubicBezTo>
                  <a:cubicBezTo>
                    <a:pt x="32022" y="194"/>
                    <a:pt x="40499" y="8957"/>
                    <a:pt x="40404" y="20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DC9BCA8-1A48-4C8F-B4AD-B63ABE8E7DE2}"/>
                </a:ext>
              </a:extLst>
            </p:cNvPr>
            <p:cNvSpPr/>
            <p:nvPr/>
          </p:nvSpPr>
          <p:spPr>
            <a:xfrm>
              <a:off x="2570224" y="4935931"/>
              <a:ext cx="40389" cy="40405"/>
            </a:xfrm>
            <a:custGeom>
              <a:avLst/>
              <a:gdLst>
                <a:gd name="connsiteX0" fmla="*/ 20098 w 40389"/>
                <a:gd name="connsiteY0" fmla="*/ 40404 h 40405"/>
                <a:gd name="connsiteX1" fmla="*/ 1 w 40389"/>
                <a:gd name="connsiteY1" fmla="*/ 20402 h 40405"/>
                <a:gd name="connsiteX2" fmla="*/ 20956 w 40389"/>
                <a:gd name="connsiteY2" fmla="*/ 18 h 40405"/>
                <a:gd name="connsiteX3" fmla="*/ 40387 w 40389"/>
                <a:gd name="connsiteY3" fmla="*/ 20688 h 40405"/>
                <a:gd name="connsiteX4" fmla="*/ 20098 w 40389"/>
                <a:gd name="connsiteY4" fmla="*/ 40404 h 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9" h="40405">
                  <a:moveTo>
                    <a:pt x="20098" y="40404"/>
                  </a:moveTo>
                  <a:cubicBezTo>
                    <a:pt x="8668" y="40309"/>
                    <a:pt x="191" y="31832"/>
                    <a:pt x="1" y="20402"/>
                  </a:cubicBezTo>
                  <a:cubicBezTo>
                    <a:pt x="-95" y="8496"/>
                    <a:pt x="9049" y="-458"/>
                    <a:pt x="20956" y="18"/>
                  </a:cubicBezTo>
                  <a:cubicBezTo>
                    <a:pt x="32290" y="399"/>
                    <a:pt x="40577" y="9257"/>
                    <a:pt x="40387" y="20688"/>
                  </a:cubicBezTo>
                  <a:cubicBezTo>
                    <a:pt x="40196" y="32022"/>
                    <a:pt x="31528" y="40499"/>
                    <a:pt x="20098" y="40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C6DEA79-DFEE-4524-837A-8C39780D32F5}"/>
                </a:ext>
              </a:extLst>
            </p:cNvPr>
            <p:cNvSpPr/>
            <p:nvPr/>
          </p:nvSpPr>
          <p:spPr>
            <a:xfrm>
              <a:off x="3235634" y="5677970"/>
              <a:ext cx="40348" cy="40383"/>
            </a:xfrm>
            <a:custGeom>
              <a:avLst/>
              <a:gdLst>
                <a:gd name="connsiteX0" fmla="*/ 19248 w 40348"/>
                <a:gd name="connsiteY0" fmla="*/ 40363 h 40383"/>
                <a:gd name="connsiteX1" fmla="*/ 7 w 40348"/>
                <a:gd name="connsiteY1" fmla="*/ 19503 h 40383"/>
                <a:gd name="connsiteX2" fmla="*/ 21820 w 40348"/>
                <a:gd name="connsiteY2" fmla="*/ 72 h 40383"/>
                <a:gd name="connsiteX3" fmla="*/ 40298 w 40348"/>
                <a:gd name="connsiteY3" fmla="*/ 21504 h 40383"/>
                <a:gd name="connsiteX4" fmla="*/ 19248 w 40348"/>
                <a:gd name="connsiteY4" fmla="*/ 40363 h 4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8" h="40383">
                  <a:moveTo>
                    <a:pt x="19248" y="40363"/>
                  </a:moveTo>
                  <a:cubicBezTo>
                    <a:pt x="7913" y="39792"/>
                    <a:pt x="-278" y="30933"/>
                    <a:pt x="7" y="19503"/>
                  </a:cubicBezTo>
                  <a:cubicBezTo>
                    <a:pt x="388" y="7692"/>
                    <a:pt x="9913" y="-880"/>
                    <a:pt x="21820" y="72"/>
                  </a:cubicBezTo>
                  <a:cubicBezTo>
                    <a:pt x="33059" y="929"/>
                    <a:pt x="41060" y="10074"/>
                    <a:pt x="40298" y="21504"/>
                  </a:cubicBezTo>
                  <a:cubicBezTo>
                    <a:pt x="39727" y="32838"/>
                    <a:pt x="30678" y="40839"/>
                    <a:pt x="19248" y="40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52FCF9-89E9-4299-BC10-36197C8022EF}"/>
                </a:ext>
              </a:extLst>
            </p:cNvPr>
            <p:cNvSpPr/>
            <p:nvPr/>
          </p:nvSpPr>
          <p:spPr>
            <a:xfrm>
              <a:off x="2625943" y="4946701"/>
              <a:ext cx="40198" cy="40111"/>
            </a:xfrm>
            <a:custGeom>
              <a:avLst/>
              <a:gdLst>
                <a:gd name="connsiteX0" fmla="*/ 20101 w 40198"/>
                <a:gd name="connsiteY0" fmla="*/ 40111 h 40111"/>
                <a:gd name="connsiteX1" fmla="*/ 3 w 40198"/>
                <a:gd name="connsiteY1" fmla="*/ 19823 h 40111"/>
                <a:gd name="connsiteX2" fmla="*/ 20672 w 40198"/>
                <a:gd name="connsiteY2" fmla="*/ 11 h 40111"/>
                <a:gd name="connsiteX3" fmla="*/ 40198 w 40198"/>
                <a:gd name="connsiteY3" fmla="*/ 19633 h 40111"/>
                <a:gd name="connsiteX4" fmla="*/ 20101 w 40198"/>
                <a:gd name="connsiteY4" fmla="*/ 40111 h 4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8" h="40111">
                  <a:moveTo>
                    <a:pt x="20101" y="40111"/>
                  </a:moveTo>
                  <a:cubicBezTo>
                    <a:pt x="9433" y="40111"/>
                    <a:pt x="-188" y="30396"/>
                    <a:pt x="3" y="19823"/>
                  </a:cubicBezTo>
                  <a:cubicBezTo>
                    <a:pt x="193" y="9155"/>
                    <a:pt x="10099" y="-370"/>
                    <a:pt x="20672" y="11"/>
                  </a:cubicBezTo>
                  <a:cubicBezTo>
                    <a:pt x="30769" y="297"/>
                    <a:pt x="40008" y="9631"/>
                    <a:pt x="40198" y="19633"/>
                  </a:cubicBezTo>
                  <a:cubicBezTo>
                    <a:pt x="40294" y="30205"/>
                    <a:pt x="30673" y="40016"/>
                    <a:pt x="20101" y="40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66B1B95-8513-4415-B7B3-7EB8F4C99D70}"/>
                </a:ext>
              </a:extLst>
            </p:cNvPr>
            <p:cNvSpPr/>
            <p:nvPr/>
          </p:nvSpPr>
          <p:spPr>
            <a:xfrm>
              <a:off x="3120103" y="5374755"/>
              <a:ext cx="39338" cy="39455"/>
            </a:xfrm>
            <a:custGeom>
              <a:avLst/>
              <a:gdLst>
                <a:gd name="connsiteX0" fmla="*/ 39338 w 39338"/>
                <a:gd name="connsiteY0" fmla="*/ 19728 h 39455"/>
                <a:gd name="connsiteX1" fmla="*/ 20288 w 39338"/>
                <a:gd name="connsiteY1" fmla="*/ 39445 h 39455"/>
                <a:gd name="connsiteX2" fmla="*/ 0 w 39338"/>
                <a:gd name="connsiteY2" fmla="*/ 19728 h 39455"/>
                <a:gd name="connsiteX3" fmla="*/ 20288 w 39338"/>
                <a:gd name="connsiteY3" fmla="*/ 11 h 39455"/>
                <a:gd name="connsiteX4" fmla="*/ 39338 w 39338"/>
                <a:gd name="connsiteY4" fmla="*/ 19728 h 3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8" h="39455">
                  <a:moveTo>
                    <a:pt x="39338" y="19728"/>
                  </a:moveTo>
                  <a:cubicBezTo>
                    <a:pt x="39338" y="29824"/>
                    <a:pt x="30480" y="39064"/>
                    <a:pt x="20288" y="39445"/>
                  </a:cubicBezTo>
                  <a:cubicBezTo>
                    <a:pt x="9715" y="39826"/>
                    <a:pt x="0" y="30396"/>
                    <a:pt x="0" y="19728"/>
                  </a:cubicBezTo>
                  <a:cubicBezTo>
                    <a:pt x="0" y="9060"/>
                    <a:pt x="9715" y="-370"/>
                    <a:pt x="20288" y="11"/>
                  </a:cubicBezTo>
                  <a:cubicBezTo>
                    <a:pt x="30385" y="392"/>
                    <a:pt x="39243" y="9632"/>
                    <a:pt x="39338" y="19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D3971B3-0FA9-4504-A346-B00FF0E8F0DD}"/>
                </a:ext>
              </a:extLst>
            </p:cNvPr>
            <p:cNvSpPr/>
            <p:nvPr/>
          </p:nvSpPr>
          <p:spPr>
            <a:xfrm>
              <a:off x="2782017" y="5031478"/>
              <a:ext cx="39427" cy="39447"/>
            </a:xfrm>
            <a:custGeom>
              <a:avLst/>
              <a:gdLst>
                <a:gd name="connsiteX0" fmla="*/ 19094 w 39427"/>
                <a:gd name="connsiteY0" fmla="*/ 39441 h 39447"/>
                <a:gd name="connsiteX1" fmla="*/ 44 w 39427"/>
                <a:gd name="connsiteY1" fmla="*/ 18485 h 39447"/>
                <a:gd name="connsiteX2" fmla="*/ 20333 w 39427"/>
                <a:gd name="connsiteY2" fmla="*/ 7 h 39447"/>
                <a:gd name="connsiteX3" fmla="*/ 39383 w 39427"/>
                <a:gd name="connsiteY3" fmla="*/ 20962 h 39447"/>
                <a:gd name="connsiteX4" fmla="*/ 19094 w 39427"/>
                <a:gd name="connsiteY4" fmla="*/ 39441 h 3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7" h="39447">
                  <a:moveTo>
                    <a:pt x="19094" y="39441"/>
                  </a:moveTo>
                  <a:cubicBezTo>
                    <a:pt x="8426" y="39060"/>
                    <a:pt x="-718" y="29058"/>
                    <a:pt x="44" y="18485"/>
                  </a:cubicBezTo>
                  <a:cubicBezTo>
                    <a:pt x="711" y="8294"/>
                    <a:pt x="10236" y="-279"/>
                    <a:pt x="20333" y="7"/>
                  </a:cubicBezTo>
                  <a:cubicBezTo>
                    <a:pt x="31001" y="388"/>
                    <a:pt x="40145" y="10389"/>
                    <a:pt x="39383" y="20962"/>
                  </a:cubicBezTo>
                  <a:cubicBezTo>
                    <a:pt x="38621" y="31154"/>
                    <a:pt x="29191" y="39726"/>
                    <a:pt x="19094" y="3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D65FC46-7E90-4B9F-BB23-BCC70AF69D1E}"/>
                </a:ext>
              </a:extLst>
            </p:cNvPr>
            <p:cNvSpPr/>
            <p:nvPr/>
          </p:nvSpPr>
          <p:spPr>
            <a:xfrm>
              <a:off x="3072567" y="5308757"/>
              <a:ext cx="39350" cy="39339"/>
            </a:xfrm>
            <a:custGeom>
              <a:avLst/>
              <a:gdLst>
                <a:gd name="connsiteX0" fmla="*/ 39344 w 39350"/>
                <a:gd name="connsiteY0" fmla="*/ 19146 h 39339"/>
                <a:gd name="connsiteX1" fmla="*/ 19532 w 39350"/>
                <a:gd name="connsiteY1" fmla="*/ 39339 h 39339"/>
                <a:gd name="connsiteX2" fmla="*/ 6 w 39350"/>
                <a:gd name="connsiteY2" fmla="*/ 20194 h 39339"/>
                <a:gd name="connsiteX3" fmla="*/ 19818 w 39350"/>
                <a:gd name="connsiteY3" fmla="*/ 1 h 39339"/>
                <a:gd name="connsiteX4" fmla="*/ 39344 w 39350"/>
                <a:gd name="connsiteY4" fmla="*/ 19146 h 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0" h="39339">
                  <a:moveTo>
                    <a:pt x="39344" y="19146"/>
                  </a:moveTo>
                  <a:cubicBezTo>
                    <a:pt x="39630" y="29719"/>
                    <a:pt x="30201" y="39434"/>
                    <a:pt x="19532" y="39339"/>
                  </a:cubicBezTo>
                  <a:cubicBezTo>
                    <a:pt x="9436" y="39244"/>
                    <a:pt x="292" y="30290"/>
                    <a:pt x="6" y="20194"/>
                  </a:cubicBezTo>
                  <a:cubicBezTo>
                    <a:pt x="-280" y="9621"/>
                    <a:pt x="9246" y="-95"/>
                    <a:pt x="19818" y="1"/>
                  </a:cubicBezTo>
                  <a:cubicBezTo>
                    <a:pt x="29915" y="96"/>
                    <a:pt x="38963" y="9049"/>
                    <a:pt x="39344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FBDC53E-C561-49A7-8E03-DBA9C20C6246}"/>
                </a:ext>
              </a:extLst>
            </p:cNvPr>
            <p:cNvSpPr/>
            <p:nvPr/>
          </p:nvSpPr>
          <p:spPr>
            <a:xfrm>
              <a:off x="3281064" y="5744431"/>
              <a:ext cx="39456" cy="39433"/>
            </a:xfrm>
            <a:custGeom>
              <a:avLst/>
              <a:gdLst>
                <a:gd name="connsiteX0" fmla="*/ 19823 w 39456"/>
                <a:gd name="connsiteY0" fmla="*/ 0 h 39433"/>
                <a:gd name="connsiteX1" fmla="*/ 39445 w 39456"/>
                <a:gd name="connsiteY1" fmla="*/ 20479 h 39433"/>
                <a:gd name="connsiteX2" fmla="*/ 19633 w 39456"/>
                <a:gd name="connsiteY2" fmla="*/ 39434 h 39433"/>
                <a:gd name="connsiteX3" fmla="*/ 11 w 39456"/>
                <a:gd name="connsiteY3" fmla="*/ 18955 h 39433"/>
                <a:gd name="connsiteX4" fmla="*/ 19823 w 39456"/>
                <a:gd name="connsiteY4" fmla="*/ 0 h 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56" h="39433">
                  <a:moveTo>
                    <a:pt x="19823" y="0"/>
                  </a:moveTo>
                  <a:cubicBezTo>
                    <a:pt x="30491" y="95"/>
                    <a:pt x="39826" y="9811"/>
                    <a:pt x="39445" y="20479"/>
                  </a:cubicBezTo>
                  <a:cubicBezTo>
                    <a:pt x="39064" y="30671"/>
                    <a:pt x="29824" y="39434"/>
                    <a:pt x="19633" y="39434"/>
                  </a:cubicBezTo>
                  <a:cubicBezTo>
                    <a:pt x="8965" y="39338"/>
                    <a:pt x="-370" y="29623"/>
                    <a:pt x="11" y="18955"/>
                  </a:cubicBezTo>
                  <a:cubicBezTo>
                    <a:pt x="487" y="8763"/>
                    <a:pt x="9727" y="0"/>
                    <a:pt x="1982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BA3BD3D-BCC2-4FF4-A8AB-DB980E4353C6}"/>
                </a:ext>
              </a:extLst>
            </p:cNvPr>
            <p:cNvSpPr/>
            <p:nvPr/>
          </p:nvSpPr>
          <p:spPr>
            <a:xfrm>
              <a:off x="2882430" y="5105491"/>
              <a:ext cx="39388" cy="39344"/>
            </a:xfrm>
            <a:custGeom>
              <a:avLst/>
              <a:gdLst>
                <a:gd name="connsiteX0" fmla="*/ 19932 w 39388"/>
                <a:gd name="connsiteY0" fmla="*/ 3 h 39344"/>
                <a:gd name="connsiteX1" fmla="*/ 39363 w 39388"/>
                <a:gd name="connsiteY1" fmla="*/ 20577 h 39344"/>
                <a:gd name="connsiteX2" fmla="*/ 19456 w 39388"/>
                <a:gd name="connsiteY2" fmla="*/ 39341 h 39344"/>
                <a:gd name="connsiteX3" fmla="*/ 25 w 39388"/>
                <a:gd name="connsiteY3" fmla="*/ 18767 h 39344"/>
                <a:gd name="connsiteX4" fmla="*/ 19932 w 39388"/>
                <a:gd name="connsiteY4" fmla="*/ 3 h 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8" h="39344">
                  <a:moveTo>
                    <a:pt x="19932" y="3"/>
                  </a:moveTo>
                  <a:cubicBezTo>
                    <a:pt x="30600" y="193"/>
                    <a:pt x="39935" y="10004"/>
                    <a:pt x="39363" y="20577"/>
                  </a:cubicBezTo>
                  <a:cubicBezTo>
                    <a:pt x="38887" y="30769"/>
                    <a:pt x="29552" y="39532"/>
                    <a:pt x="19456" y="39341"/>
                  </a:cubicBezTo>
                  <a:cubicBezTo>
                    <a:pt x="8788" y="39151"/>
                    <a:pt x="-547" y="29340"/>
                    <a:pt x="25" y="18767"/>
                  </a:cubicBezTo>
                  <a:cubicBezTo>
                    <a:pt x="501" y="8575"/>
                    <a:pt x="9836" y="-188"/>
                    <a:pt x="19932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75C4E01-E9FF-4DA8-815D-7625D780484F}"/>
                </a:ext>
              </a:extLst>
            </p:cNvPr>
            <p:cNvSpPr/>
            <p:nvPr/>
          </p:nvSpPr>
          <p:spPr>
            <a:xfrm>
              <a:off x="2471737" y="4862507"/>
              <a:ext cx="38048" cy="39445"/>
            </a:xfrm>
            <a:custGeom>
              <a:avLst/>
              <a:gdLst>
                <a:gd name="connsiteX0" fmla="*/ 18860 w 38048"/>
                <a:gd name="connsiteY0" fmla="*/ 5 h 39445"/>
                <a:gd name="connsiteX1" fmla="*/ 0 w 38048"/>
                <a:gd name="connsiteY1" fmla="*/ 13245 h 39445"/>
                <a:gd name="connsiteX2" fmla="*/ 0 w 38048"/>
                <a:gd name="connsiteY2" fmla="*/ 26389 h 39445"/>
                <a:gd name="connsiteX3" fmla="*/ 17907 w 38048"/>
                <a:gd name="connsiteY3" fmla="*/ 39438 h 39445"/>
                <a:gd name="connsiteX4" fmla="*/ 38005 w 38048"/>
                <a:gd name="connsiteY4" fmla="*/ 20864 h 39445"/>
                <a:gd name="connsiteX5" fmla="*/ 18860 w 38048"/>
                <a:gd name="connsiteY5" fmla="*/ 5 h 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8" h="39445">
                  <a:moveTo>
                    <a:pt x="18860" y="5"/>
                  </a:moveTo>
                  <a:cubicBezTo>
                    <a:pt x="10573" y="-186"/>
                    <a:pt x="2953" y="5529"/>
                    <a:pt x="0" y="13245"/>
                  </a:cubicBezTo>
                  <a:lnTo>
                    <a:pt x="0" y="26389"/>
                  </a:lnTo>
                  <a:cubicBezTo>
                    <a:pt x="2858" y="33628"/>
                    <a:pt x="10001" y="39248"/>
                    <a:pt x="17907" y="39438"/>
                  </a:cubicBezTo>
                  <a:cubicBezTo>
                    <a:pt x="28004" y="39724"/>
                    <a:pt x="37433" y="31056"/>
                    <a:pt x="38005" y="20864"/>
                  </a:cubicBezTo>
                  <a:cubicBezTo>
                    <a:pt x="38767" y="10291"/>
                    <a:pt x="29528" y="290"/>
                    <a:pt x="18860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3044A15-E373-4A6B-BCBB-61CB3F778D34}"/>
                </a:ext>
              </a:extLst>
            </p:cNvPr>
            <p:cNvSpPr/>
            <p:nvPr/>
          </p:nvSpPr>
          <p:spPr>
            <a:xfrm>
              <a:off x="3246783" y="5623058"/>
              <a:ext cx="39344" cy="39388"/>
            </a:xfrm>
            <a:custGeom>
              <a:avLst/>
              <a:gdLst>
                <a:gd name="connsiteX0" fmla="*/ 39341 w 39344"/>
                <a:gd name="connsiteY0" fmla="*/ 20028 h 39388"/>
                <a:gd name="connsiteX1" fmla="*/ 18672 w 39344"/>
                <a:gd name="connsiteY1" fmla="*/ 39363 h 39388"/>
                <a:gd name="connsiteX2" fmla="*/ 3 w 39344"/>
                <a:gd name="connsiteY2" fmla="*/ 19361 h 39388"/>
                <a:gd name="connsiteX3" fmla="*/ 20672 w 39344"/>
                <a:gd name="connsiteY3" fmla="*/ 25 h 39388"/>
                <a:gd name="connsiteX4" fmla="*/ 39341 w 39344"/>
                <a:gd name="connsiteY4" fmla="*/ 20028 h 3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4" h="39388">
                  <a:moveTo>
                    <a:pt x="39341" y="20028"/>
                  </a:moveTo>
                  <a:cubicBezTo>
                    <a:pt x="39151" y="30791"/>
                    <a:pt x="29245" y="39935"/>
                    <a:pt x="18672" y="39363"/>
                  </a:cubicBezTo>
                  <a:cubicBezTo>
                    <a:pt x="8480" y="38792"/>
                    <a:pt x="-187" y="29457"/>
                    <a:pt x="3" y="19361"/>
                  </a:cubicBezTo>
                  <a:cubicBezTo>
                    <a:pt x="194" y="8693"/>
                    <a:pt x="10100" y="-546"/>
                    <a:pt x="20672" y="25"/>
                  </a:cubicBezTo>
                  <a:cubicBezTo>
                    <a:pt x="30864" y="501"/>
                    <a:pt x="39532" y="9836"/>
                    <a:pt x="39341" y="20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EC3CE06-A854-4D32-96C1-E543048CF2D0}"/>
                </a:ext>
              </a:extLst>
            </p:cNvPr>
            <p:cNvSpPr/>
            <p:nvPr/>
          </p:nvSpPr>
          <p:spPr>
            <a:xfrm>
              <a:off x="3326033" y="5810528"/>
              <a:ext cx="39266" cy="39249"/>
            </a:xfrm>
            <a:custGeom>
              <a:avLst/>
              <a:gdLst>
                <a:gd name="connsiteX0" fmla="*/ 19051 w 39266"/>
                <a:gd name="connsiteY0" fmla="*/ 6 h 39249"/>
                <a:gd name="connsiteX1" fmla="*/ 39244 w 39266"/>
                <a:gd name="connsiteY1" fmla="*/ 18771 h 39249"/>
                <a:gd name="connsiteX2" fmla="*/ 19527 w 39266"/>
                <a:gd name="connsiteY2" fmla="*/ 39249 h 39249"/>
                <a:gd name="connsiteX3" fmla="*/ 1 w 39266"/>
                <a:gd name="connsiteY3" fmla="*/ 19818 h 39249"/>
                <a:gd name="connsiteX4" fmla="*/ 19051 w 39266"/>
                <a:gd name="connsiteY4" fmla="*/ 6 h 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6" h="39249">
                  <a:moveTo>
                    <a:pt x="19051" y="6"/>
                  </a:moveTo>
                  <a:cubicBezTo>
                    <a:pt x="28576" y="-279"/>
                    <a:pt x="38672" y="9150"/>
                    <a:pt x="39244" y="18771"/>
                  </a:cubicBezTo>
                  <a:cubicBezTo>
                    <a:pt x="39815" y="28772"/>
                    <a:pt x="29623" y="39345"/>
                    <a:pt x="19527" y="39249"/>
                  </a:cubicBezTo>
                  <a:cubicBezTo>
                    <a:pt x="9907" y="39154"/>
                    <a:pt x="96" y="29439"/>
                    <a:pt x="1" y="19818"/>
                  </a:cubicBezTo>
                  <a:cubicBezTo>
                    <a:pt x="-95" y="10293"/>
                    <a:pt x="9430" y="387"/>
                    <a:pt x="19051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DA94846-784E-4950-9C48-E0B6204EB245}"/>
                </a:ext>
              </a:extLst>
            </p:cNvPr>
            <p:cNvSpPr/>
            <p:nvPr/>
          </p:nvSpPr>
          <p:spPr>
            <a:xfrm>
              <a:off x="3318223" y="5863396"/>
              <a:ext cx="39052" cy="18386"/>
            </a:xfrm>
            <a:custGeom>
              <a:avLst/>
              <a:gdLst>
                <a:gd name="connsiteX0" fmla="*/ 39052 w 39052"/>
                <a:gd name="connsiteY0" fmla="*/ 18386 h 18386"/>
                <a:gd name="connsiteX1" fmla="*/ 19336 w 39052"/>
                <a:gd name="connsiteY1" fmla="*/ 3 h 18386"/>
                <a:gd name="connsiteX2" fmla="*/ 0 w 39052"/>
                <a:gd name="connsiteY2" fmla="*/ 18386 h 18386"/>
                <a:gd name="connsiteX3" fmla="*/ 39052 w 39052"/>
                <a:gd name="connsiteY3" fmla="*/ 18386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" h="18386">
                  <a:moveTo>
                    <a:pt x="39052" y="18386"/>
                  </a:moveTo>
                  <a:cubicBezTo>
                    <a:pt x="38290" y="8956"/>
                    <a:pt x="28670" y="-188"/>
                    <a:pt x="19336" y="3"/>
                  </a:cubicBezTo>
                  <a:cubicBezTo>
                    <a:pt x="10001" y="98"/>
                    <a:pt x="762" y="9147"/>
                    <a:pt x="0" y="18386"/>
                  </a:cubicBezTo>
                  <a:lnTo>
                    <a:pt x="39052" y="18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6841C32-B12A-4A7A-AD7B-320F748A4A33}"/>
                </a:ext>
              </a:extLst>
            </p:cNvPr>
            <p:cNvSpPr/>
            <p:nvPr/>
          </p:nvSpPr>
          <p:spPr>
            <a:xfrm>
              <a:off x="2837496" y="5039470"/>
              <a:ext cx="39249" cy="39260"/>
            </a:xfrm>
            <a:custGeom>
              <a:avLst/>
              <a:gdLst>
                <a:gd name="connsiteX0" fmla="*/ 19527 w 39249"/>
                <a:gd name="connsiteY0" fmla="*/ 39259 h 39260"/>
                <a:gd name="connsiteX1" fmla="*/ 1 w 39249"/>
                <a:gd name="connsiteY1" fmla="*/ 19828 h 39260"/>
                <a:gd name="connsiteX2" fmla="*/ 20384 w 39249"/>
                <a:gd name="connsiteY2" fmla="*/ 16 h 39260"/>
                <a:gd name="connsiteX3" fmla="*/ 39244 w 39249"/>
                <a:gd name="connsiteY3" fmla="*/ 20114 h 39260"/>
                <a:gd name="connsiteX4" fmla="*/ 19527 w 39249"/>
                <a:gd name="connsiteY4" fmla="*/ 39259 h 3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60">
                  <a:moveTo>
                    <a:pt x="19527" y="39259"/>
                  </a:moveTo>
                  <a:cubicBezTo>
                    <a:pt x="9907" y="39164"/>
                    <a:pt x="191" y="29353"/>
                    <a:pt x="1" y="19828"/>
                  </a:cubicBezTo>
                  <a:cubicBezTo>
                    <a:pt x="-95" y="9732"/>
                    <a:pt x="10383" y="-460"/>
                    <a:pt x="20384" y="16"/>
                  </a:cubicBezTo>
                  <a:cubicBezTo>
                    <a:pt x="30004" y="492"/>
                    <a:pt x="39529" y="10589"/>
                    <a:pt x="39244" y="20114"/>
                  </a:cubicBezTo>
                  <a:cubicBezTo>
                    <a:pt x="39053" y="29734"/>
                    <a:pt x="29052" y="39354"/>
                    <a:pt x="19527" y="39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EA97928-2C8C-4234-A975-3AD2496C16DD}"/>
                </a:ext>
              </a:extLst>
            </p:cNvPr>
            <p:cNvSpPr/>
            <p:nvPr/>
          </p:nvSpPr>
          <p:spPr>
            <a:xfrm>
              <a:off x="2681667" y="4954983"/>
              <a:ext cx="39345" cy="39259"/>
            </a:xfrm>
            <a:custGeom>
              <a:avLst/>
              <a:gdLst>
                <a:gd name="connsiteX0" fmla="*/ 19527 w 39345"/>
                <a:gd name="connsiteY0" fmla="*/ 39259 h 39259"/>
                <a:gd name="connsiteX1" fmla="*/ 1 w 39345"/>
                <a:gd name="connsiteY1" fmla="*/ 19828 h 39259"/>
                <a:gd name="connsiteX2" fmla="*/ 20479 w 39345"/>
                <a:gd name="connsiteY2" fmla="*/ 16 h 39259"/>
                <a:gd name="connsiteX3" fmla="*/ 39339 w 39345"/>
                <a:gd name="connsiteY3" fmla="*/ 20114 h 39259"/>
                <a:gd name="connsiteX4" fmla="*/ 19527 w 39345"/>
                <a:gd name="connsiteY4" fmla="*/ 39259 h 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5" h="39259">
                  <a:moveTo>
                    <a:pt x="19527" y="39259"/>
                  </a:moveTo>
                  <a:cubicBezTo>
                    <a:pt x="9907" y="39164"/>
                    <a:pt x="96" y="29448"/>
                    <a:pt x="1" y="19828"/>
                  </a:cubicBezTo>
                  <a:cubicBezTo>
                    <a:pt x="-95" y="9637"/>
                    <a:pt x="10383" y="-460"/>
                    <a:pt x="20479" y="16"/>
                  </a:cubicBezTo>
                  <a:cubicBezTo>
                    <a:pt x="30100" y="493"/>
                    <a:pt x="39625" y="10589"/>
                    <a:pt x="39339" y="20114"/>
                  </a:cubicBezTo>
                  <a:cubicBezTo>
                    <a:pt x="39053" y="29734"/>
                    <a:pt x="29147" y="39355"/>
                    <a:pt x="19527" y="39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3B9EB11-656B-4E95-B639-BFE360BBEF51}"/>
                </a:ext>
              </a:extLst>
            </p:cNvPr>
            <p:cNvSpPr/>
            <p:nvPr/>
          </p:nvSpPr>
          <p:spPr>
            <a:xfrm>
              <a:off x="2982712" y="5179391"/>
              <a:ext cx="39289" cy="39261"/>
            </a:xfrm>
            <a:custGeom>
              <a:avLst/>
              <a:gdLst>
                <a:gd name="connsiteX0" fmla="*/ 39284 w 39289"/>
                <a:gd name="connsiteY0" fmla="*/ 20115 h 39261"/>
                <a:gd name="connsiteX1" fmla="*/ 19472 w 39289"/>
                <a:gd name="connsiteY1" fmla="*/ 39261 h 39261"/>
                <a:gd name="connsiteX2" fmla="*/ 41 w 39289"/>
                <a:gd name="connsiteY2" fmla="*/ 18496 h 39261"/>
                <a:gd name="connsiteX3" fmla="*/ 20424 w 39289"/>
                <a:gd name="connsiteY3" fmla="*/ 17 h 39261"/>
                <a:gd name="connsiteX4" fmla="*/ 39284 w 39289"/>
                <a:gd name="connsiteY4" fmla="*/ 20115 h 3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9" h="39261">
                  <a:moveTo>
                    <a:pt x="39284" y="20115"/>
                  </a:moveTo>
                  <a:cubicBezTo>
                    <a:pt x="38998" y="29736"/>
                    <a:pt x="29092" y="39356"/>
                    <a:pt x="19472" y="39261"/>
                  </a:cubicBezTo>
                  <a:cubicBezTo>
                    <a:pt x="9375" y="39165"/>
                    <a:pt x="-721" y="28497"/>
                    <a:pt x="41" y="18496"/>
                  </a:cubicBezTo>
                  <a:cubicBezTo>
                    <a:pt x="707" y="8876"/>
                    <a:pt x="10994" y="-459"/>
                    <a:pt x="20424" y="17"/>
                  </a:cubicBezTo>
                  <a:cubicBezTo>
                    <a:pt x="30140" y="589"/>
                    <a:pt x="39569" y="10686"/>
                    <a:pt x="39284" y="2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4D99846-41E3-4653-ACE4-93C4679771AF}"/>
                </a:ext>
              </a:extLst>
            </p:cNvPr>
            <p:cNvSpPr/>
            <p:nvPr/>
          </p:nvSpPr>
          <p:spPr>
            <a:xfrm>
              <a:off x="3027695" y="5245410"/>
              <a:ext cx="39259" cy="39344"/>
            </a:xfrm>
            <a:custGeom>
              <a:avLst/>
              <a:gdLst>
                <a:gd name="connsiteX0" fmla="*/ 39259 w 39259"/>
                <a:gd name="connsiteY0" fmla="*/ 19818 h 39344"/>
                <a:gd name="connsiteX1" fmla="*/ 19828 w 39259"/>
                <a:gd name="connsiteY1" fmla="*/ 39344 h 39344"/>
                <a:gd name="connsiteX2" fmla="*/ 16 w 39259"/>
                <a:gd name="connsiteY2" fmla="*/ 18866 h 39344"/>
                <a:gd name="connsiteX3" fmla="*/ 20114 w 39259"/>
                <a:gd name="connsiteY3" fmla="*/ 6 h 39344"/>
                <a:gd name="connsiteX4" fmla="*/ 39259 w 39259"/>
                <a:gd name="connsiteY4" fmla="*/ 19818 h 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9" h="39344">
                  <a:moveTo>
                    <a:pt x="39259" y="19818"/>
                  </a:moveTo>
                  <a:cubicBezTo>
                    <a:pt x="39164" y="29438"/>
                    <a:pt x="29448" y="39249"/>
                    <a:pt x="19828" y="39344"/>
                  </a:cubicBezTo>
                  <a:cubicBezTo>
                    <a:pt x="9636" y="39440"/>
                    <a:pt x="-460" y="28962"/>
                    <a:pt x="16" y="18866"/>
                  </a:cubicBezTo>
                  <a:cubicBezTo>
                    <a:pt x="492" y="9246"/>
                    <a:pt x="10589" y="-279"/>
                    <a:pt x="20114" y="6"/>
                  </a:cubicBezTo>
                  <a:cubicBezTo>
                    <a:pt x="29734" y="292"/>
                    <a:pt x="39354" y="10198"/>
                    <a:pt x="39259" y="19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537EA78-B9A7-494E-99BA-A687CC6690C4}"/>
                </a:ext>
              </a:extLst>
            </p:cNvPr>
            <p:cNvSpPr/>
            <p:nvPr/>
          </p:nvSpPr>
          <p:spPr>
            <a:xfrm>
              <a:off x="3164935" y="5438287"/>
              <a:ext cx="39277" cy="39254"/>
            </a:xfrm>
            <a:custGeom>
              <a:avLst/>
              <a:gdLst>
                <a:gd name="connsiteX0" fmla="*/ 39274 w 39277"/>
                <a:gd name="connsiteY0" fmla="*/ 19918 h 39254"/>
                <a:gd name="connsiteX1" fmla="*/ 19653 w 39277"/>
                <a:gd name="connsiteY1" fmla="*/ 39254 h 39254"/>
                <a:gd name="connsiteX2" fmla="*/ 31 w 39277"/>
                <a:gd name="connsiteY2" fmla="*/ 18680 h 39254"/>
                <a:gd name="connsiteX3" fmla="*/ 20320 w 39277"/>
                <a:gd name="connsiteY3" fmla="*/ 11 h 39254"/>
                <a:gd name="connsiteX4" fmla="*/ 39274 w 39277"/>
                <a:gd name="connsiteY4" fmla="*/ 19918 h 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7" h="39254">
                  <a:moveTo>
                    <a:pt x="39274" y="19918"/>
                  </a:moveTo>
                  <a:cubicBezTo>
                    <a:pt x="39084" y="29538"/>
                    <a:pt x="29273" y="39254"/>
                    <a:pt x="19653" y="39254"/>
                  </a:cubicBezTo>
                  <a:cubicBezTo>
                    <a:pt x="9461" y="39254"/>
                    <a:pt x="-635" y="28681"/>
                    <a:pt x="31" y="18680"/>
                  </a:cubicBezTo>
                  <a:cubicBezTo>
                    <a:pt x="603" y="9060"/>
                    <a:pt x="10795" y="-370"/>
                    <a:pt x="20320" y="11"/>
                  </a:cubicBezTo>
                  <a:cubicBezTo>
                    <a:pt x="29940" y="297"/>
                    <a:pt x="39465" y="10298"/>
                    <a:pt x="39274" y="199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A38A0AF-F110-43FC-A540-A1891EB1D8E7}"/>
                </a:ext>
              </a:extLst>
            </p:cNvPr>
            <p:cNvSpPr/>
            <p:nvPr/>
          </p:nvSpPr>
          <p:spPr>
            <a:xfrm>
              <a:off x="2526004" y="4870501"/>
              <a:ext cx="39270" cy="39295"/>
            </a:xfrm>
            <a:custGeom>
              <a:avLst/>
              <a:gdLst>
                <a:gd name="connsiteX0" fmla="*/ 20218 w 39270"/>
                <a:gd name="connsiteY0" fmla="*/ 11 h 39295"/>
                <a:gd name="connsiteX1" fmla="*/ 39268 w 39270"/>
                <a:gd name="connsiteY1" fmla="*/ 19918 h 39295"/>
                <a:gd name="connsiteX2" fmla="*/ 18408 w 39270"/>
                <a:gd name="connsiteY2" fmla="*/ 39254 h 39295"/>
                <a:gd name="connsiteX3" fmla="*/ 25 w 39270"/>
                <a:gd name="connsiteY3" fmla="*/ 18680 h 39295"/>
                <a:gd name="connsiteX4" fmla="*/ 20218 w 39270"/>
                <a:gd name="connsiteY4" fmla="*/ 11 h 3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0" h="39295">
                  <a:moveTo>
                    <a:pt x="20218" y="11"/>
                  </a:moveTo>
                  <a:cubicBezTo>
                    <a:pt x="29838" y="392"/>
                    <a:pt x="39458" y="10393"/>
                    <a:pt x="39268" y="19918"/>
                  </a:cubicBezTo>
                  <a:cubicBezTo>
                    <a:pt x="39077" y="30110"/>
                    <a:pt x="28314" y="40016"/>
                    <a:pt x="18408" y="39254"/>
                  </a:cubicBezTo>
                  <a:cubicBezTo>
                    <a:pt x="8788" y="38492"/>
                    <a:pt x="-547" y="28110"/>
                    <a:pt x="25" y="18680"/>
                  </a:cubicBezTo>
                  <a:cubicBezTo>
                    <a:pt x="501" y="9060"/>
                    <a:pt x="10693" y="-370"/>
                    <a:pt x="20218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C8B9883-424A-4C9F-90D5-4B2EF3D4C30A}"/>
                </a:ext>
              </a:extLst>
            </p:cNvPr>
            <p:cNvSpPr/>
            <p:nvPr/>
          </p:nvSpPr>
          <p:spPr>
            <a:xfrm>
              <a:off x="3209784" y="5504186"/>
              <a:ext cx="39299" cy="39332"/>
            </a:xfrm>
            <a:custGeom>
              <a:avLst/>
              <a:gdLst>
                <a:gd name="connsiteX0" fmla="*/ 20619 w 39299"/>
                <a:gd name="connsiteY0" fmla="*/ 25 h 39332"/>
                <a:gd name="connsiteX1" fmla="*/ 39288 w 39299"/>
                <a:gd name="connsiteY1" fmla="*/ 20313 h 39332"/>
                <a:gd name="connsiteX2" fmla="*/ 18047 w 39299"/>
                <a:gd name="connsiteY2" fmla="*/ 39268 h 39332"/>
                <a:gd name="connsiteX3" fmla="*/ 45 w 39299"/>
                <a:gd name="connsiteY3" fmla="*/ 18408 h 39332"/>
                <a:gd name="connsiteX4" fmla="*/ 20619 w 39299"/>
                <a:gd name="connsiteY4" fmla="*/ 25 h 3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9" h="39332">
                  <a:moveTo>
                    <a:pt x="20619" y="25"/>
                  </a:moveTo>
                  <a:cubicBezTo>
                    <a:pt x="30334" y="597"/>
                    <a:pt x="39669" y="10788"/>
                    <a:pt x="39288" y="20313"/>
                  </a:cubicBezTo>
                  <a:cubicBezTo>
                    <a:pt x="38907" y="30505"/>
                    <a:pt x="27953" y="40221"/>
                    <a:pt x="18047" y="39268"/>
                  </a:cubicBezTo>
                  <a:cubicBezTo>
                    <a:pt x="8332" y="38316"/>
                    <a:pt x="-717" y="27933"/>
                    <a:pt x="45" y="18408"/>
                  </a:cubicBezTo>
                  <a:cubicBezTo>
                    <a:pt x="902" y="8693"/>
                    <a:pt x="11189" y="-546"/>
                    <a:pt x="20619" y="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8A7BABF-A9EF-4250-A47C-03688F752B8F}"/>
                </a:ext>
              </a:extLst>
            </p:cNvPr>
            <p:cNvSpPr/>
            <p:nvPr/>
          </p:nvSpPr>
          <p:spPr>
            <a:xfrm>
              <a:off x="3291774" y="5689046"/>
              <a:ext cx="39237" cy="39299"/>
            </a:xfrm>
            <a:custGeom>
              <a:avLst/>
              <a:gdLst>
                <a:gd name="connsiteX0" fmla="*/ 39212 w 39237"/>
                <a:gd name="connsiteY0" fmla="*/ 20619 h 39299"/>
                <a:gd name="connsiteX1" fmla="*/ 19019 w 39237"/>
                <a:gd name="connsiteY1" fmla="*/ 39288 h 39299"/>
                <a:gd name="connsiteX2" fmla="*/ 65 w 39237"/>
                <a:gd name="connsiteY2" fmla="*/ 18047 h 39299"/>
                <a:gd name="connsiteX3" fmla="*/ 20924 w 39237"/>
                <a:gd name="connsiteY3" fmla="*/ 45 h 39299"/>
                <a:gd name="connsiteX4" fmla="*/ 39212 w 39237"/>
                <a:gd name="connsiteY4" fmla="*/ 20619 h 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7" h="39299">
                  <a:moveTo>
                    <a:pt x="39212" y="20619"/>
                  </a:moveTo>
                  <a:cubicBezTo>
                    <a:pt x="38641" y="30334"/>
                    <a:pt x="28449" y="39669"/>
                    <a:pt x="19019" y="39288"/>
                  </a:cubicBezTo>
                  <a:cubicBezTo>
                    <a:pt x="8828" y="38907"/>
                    <a:pt x="-888" y="27953"/>
                    <a:pt x="65" y="18047"/>
                  </a:cubicBezTo>
                  <a:cubicBezTo>
                    <a:pt x="1017" y="8332"/>
                    <a:pt x="11495" y="-717"/>
                    <a:pt x="20924" y="45"/>
                  </a:cubicBezTo>
                  <a:cubicBezTo>
                    <a:pt x="30545" y="807"/>
                    <a:pt x="39784" y="11189"/>
                    <a:pt x="39212" y="20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C1D2E63-1B6C-48D8-909D-1D1783F5AC23}"/>
                </a:ext>
              </a:extLst>
            </p:cNvPr>
            <p:cNvSpPr/>
            <p:nvPr/>
          </p:nvSpPr>
          <p:spPr>
            <a:xfrm>
              <a:off x="2581464" y="4881085"/>
              <a:ext cx="39249" cy="39259"/>
            </a:xfrm>
            <a:custGeom>
              <a:avLst/>
              <a:gdLst>
                <a:gd name="connsiteX0" fmla="*/ 39244 w 39249"/>
                <a:gd name="connsiteY0" fmla="*/ 19241 h 39259"/>
                <a:gd name="connsiteX1" fmla="*/ 20384 w 39249"/>
                <a:gd name="connsiteY1" fmla="*/ 39244 h 39259"/>
                <a:gd name="connsiteX2" fmla="*/ 1 w 39249"/>
                <a:gd name="connsiteY2" fmla="*/ 19336 h 39259"/>
                <a:gd name="connsiteX3" fmla="*/ 19527 w 39249"/>
                <a:gd name="connsiteY3" fmla="*/ 1 h 39259"/>
                <a:gd name="connsiteX4" fmla="*/ 39244 w 39249"/>
                <a:gd name="connsiteY4" fmla="*/ 19241 h 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59">
                  <a:moveTo>
                    <a:pt x="39244" y="19241"/>
                  </a:moveTo>
                  <a:cubicBezTo>
                    <a:pt x="39529" y="28766"/>
                    <a:pt x="30004" y="38863"/>
                    <a:pt x="20384" y="39244"/>
                  </a:cubicBezTo>
                  <a:cubicBezTo>
                    <a:pt x="10383" y="39720"/>
                    <a:pt x="-95" y="29433"/>
                    <a:pt x="1" y="19336"/>
                  </a:cubicBezTo>
                  <a:cubicBezTo>
                    <a:pt x="191" y="9716"/>
                    <a:pt x="10002" y="1"/>
                    <a:pt x="19527" y="1"/>
                  </a:cubicBezTo>
                  <a:cubicBezTo>
                    <a:pt x="29052" y="-95"/>
                    <a:pt x="38958" y="9621"/>
                    <a:pt x="39244" y="19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4973153-9F8D-44B3-A70E-EFC7E3766EF1}"/>
                </a:ext>
              </a:extLst>
            </p:cNvPr>
            <p:cNvSpPr/>
            <p:nvPr/>
          </p:nvSpPr>
          <p:spPr>
            <a:xfrm>
              <a:off x="2938455" y="5116716"/>
              <a:ext cx="38107" cy="38118"/>
            </a:xfrm>
            <a:custGeom>
              <a:avLst/>
              <a:gdLst>
                <a:gd name="connsiteX0" fmla="*/ 38107 w 38107"/>
                <a:gd name="connsiteY0" fmla="*/ 18782 h 38118"/>
                <a:gd name="connsiteX1" fmla="*/ 18961 w 38107"/>
                <a:gd name="connsiteY1" fmla="*/ 38118 h 38118"/>
                <a:gd name="connsiteX2" fmla="*/ 7 w 38107"/>
                <a:gd name="connsiteY2" fmla="*/ 18687 h 38118"/>
                <a:gd name="connsiteX3" fmla="*/ 18485 w 38107"/>
                <a:gd name="connsiteY3" fmla="*/ 18 h 38118"/>
                <a:gd name="connsiteX4" fmla="*/ 38107 w 38107"/>
                <a:gd name="connsiteY4" fmla="*/ 18782 h 3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18">
                  <a:moveTo>
                    <a:pt x="38107" y="18782"/>
                  </a:moveTo>
                  <a:cubicBezTo>
                    <a:pt x="38202" y="29069"/>
                    <a:pt x="29248" y="38118"/>
                    <a:pt x="18961" y="38118"/>
                  </a:cubicBezTo>
                  <a:cubicBezTo>
                    <a:pt x="8674" y="38023"/>
                    <a:pt x="-279" y="28879"/>
                    <a:pt x="7" y="18687"/>
                  </a:cubicBezTo>
                  <a:cubicBezTo>
                    <a:pt x="197" y="8972"/>
                    <a:pt x="8770" y="399"/>
                    <a:pt x="18485" y="18"/>
                  </a:cubicBezTo>
                  <a:cubicBezTo>
                    <a:pt x="28677" y="-458"/>
                    <a:pt x="38011" y="8495"/>
                    <a:pt x="38107" y="18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C56A01C-C1DB-4A64-9A1A-84AE25147717}"/>
                </a:ext>
              </a:extLst>
            </p:cNvPr>
            <p:cNvSpPr/>
            <p:nvPr/>
          </p:nvSpPr>
          <p:spPr>
            <a:xfrm>
              <a:off x="3083706" y="5253893"/>
              <a:ext cx="38017" cy="38107"/>
            </a:xfrm>
            <a:custGeom>
              <a:avLst/>
              <a:gdLst>
                <a:gd name="connsiteX0" fmla="*/ 38017 w 38017"/>
                <a:gd name="connsiteY0" fmla="*/ 19146 h 38107"/>
                <a:gd name="connsiteX1" fmla="*/ 18681 w 38017"/>
                <a:gd name="connsiteY1" fmla="*/ 38101 h 38107"/>
                <a:gd name="connsiteX2" fmla="*/ 12 w 38017"/>
                <a:gd name="connsiteY2" fmla="*/ 18384 h 38107"/>
                <a:gd name="connsiteX3" fmla="*/ 18681 w 38017"/>
                <a:gd name="connsiteY3" fmla="*/ 1 h 38107"/>
                <a:gd name="connsiteX4" fmla="*/ 38017 w 38017"/>
                <a:gd name="connsiteY4" fmla="*/ 19146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7" h="38107">
                  <a:moveTo>
                    <a:pt x="38017" y="19146"/>
                  </a:moveTo>
                  <a:cubicBezTo>
                    <a:pt x="38017" y="29338"/>
                    <a:pt x="28873" y="38386"/>
                    <a:pt x="18681" y="38101"/>
                  </a:cubicBezTo>
                  <a:cubicBezTo>
                    <a:pt x="8489" y="37910"/>
                    <a:pt x="-369" y="28576"/>
                    <a:pt x="12" y="18384"/>
                  </a:cubicBezTo>
                  <a:cubicBezTo>
                    <a:pt x="393" y="8669"/>
                    <a:pt x="9061" y="191"/>
                    <a:pt x="18681" y="1"/>
                  </a:cubicBezTo>
                  <a:cubicBezTo>
                    <a:pt x="28968" y="-95"/>
                    <a:pt x="38112" y="8859"/>
                    <a:pt x="38017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EC6DC3B-EB3F-409E-89C7-64E958D6781D}"/>
                </a:ext>
              </a:extLst>
            </p:cNvPr>
            <p:cNvSpPr/>
            <p:nvPr/>
          </p:nvSpPr>
          <p:spPr>
            <a:xfrm>
              <a:off x="2637445" y="4892229"/>
              <a:ext cx="38129" cy="38023"/>
            </a:xfrm>
            <a:custGeom>
              <a:avLst/>
              <a:gdLst>
                <a:gd name="connsiteX0" fmla="*/ 38127 w 38129"/>
                <a:gd name="connsiteY0" fmla="*/ 19432 h 38023"/>
                <a:gd name="connsiteX1" fmla="*/ 18315 w 38129"/>
                <a:gd name="connsiteY1" fmla="*/ 38005 h 38023"/>
                <a:gd name="connsiteX2" fmla="*/ 27 w 38129"/>
                <a:gd name="connsiteY2" fmla="*/ 17908 h 38023"/>
                <a:gd name="connsiteX3" fmla="*/ 19172 w 38129"/>
                <a:gd name="connsiteY3" fmla="*/ 1 h 38023"/>
                <a:gd name="connsiteX4" fmla="*/ 38127 w 38129"/>
                <a:gd name="connsiteY4" fmla="*/ 19432 h 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9" h="38023">
                  <a:moveTo>
                    <a:pt x="38127" y="19432"/>
                  </a:moveTo>
                  <a:cubicBezTo>
                    <a:pt x="37841" y="29624"/>
                    <a:pt x="28506" y="38482"/>
                    <a:pt x="18315" y="38005"/>
                  </a:cubicBezTo>
                  <a:cubicBezTo>
                    <a:pt x="8123" y="37529"/>
                    <a:pt x="-545" y="28004"/>
                    <a:pt x="27" y="17908"/>
                  </a:cubicBezTo>
                  <a:cubicBezTo>
                    <a:pt x="598" y="8192"/>
                    <a:pt x="9456" y="-95"/>
                    <a:pt x="19172" y="1"/>
                  </a:cubicBezTo>
                  <a:cubicBezTo>
                    <a:pt x="29364" y="96"/>
                    <a:pt x="38317" y="9335"/>
                    <a:pt x="38127" y="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E2386475-90F9-4389-9DBE-FA158399F684}"/>
                </a:ext>
              </a:extLst>
            </p:cNvPr>
            <p:cNvSpPr/>
            <p:nvPr/>
          </p:nvSpPr>
          <p:spPr>
            <a:xfrm>
              <a:off x="3255357" y="5570754"/>
              <a:ext cx="38119" cy="38142"/>
            </a:xfrm>
            <a:custGeom>
              <a:avLst/>
              <a:gdLst>
                <a:gd name="connsiteX0" fmla="*/ 19527 w 38119"/>
                <a:gd name="connsiteY0" fmla="*/ 38136 h 38142"/>
                <a:gd name="connsiteX1" fmla="*/ 1 w 38119"/>
                <a:gd name="connsiteY1" fmla="*/ 19277 h 38142"/>
                <a:gd name="connsiteX2" fmla="*/ 17908 w 38119"/>
                <a:gd name="connsiteY2" fmla="*/ 36 h 38142"/>
                <a:gd name="connsiteX3" fmla="*/ 38101 w 38119"/>
                <a:gd name="connsiteY3" fmla="*/ 18229 h 38142"/>
                <a:gd name="connsiteX4" fmla="*/ 19527 w 38119"/>
                <a:gd name="connsiteY4" fmla="*/ 38136 h 3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9" h="38142">
                  <a:moveTo>
                    <a:pt x="19527" y="38136"/>
                  </a:moveTo>
                  <a:cubicBezTo>
                    <a:pt x="9335" y="38422"/>
                    <a:pt x="96" y="29469"/>
                    <a:pt x="1" y="19277"/>
                  </a:cubicBezTo>
                  <a:cubicBezTo>
                    <a:pt x="-94" y="9561"/>
                    <a:pt x="8192" y="703"/>
                    <a:pt x="17908" y="36"/>
                  </a:cubicBezTo>
                  <a:cubicBezTo>
                    <a:pt x="28100" y="-630"/>
                    <a:pt x="37625" y="8037"/>
                    <a:pt x="38101" y="18229"/>
                  </a:cubicBezTo>
                  <a:cubicBezTo>
                    <a:pt x="38577" y="28421"/>
                    <a:pt x="29814" y="37850"/>
                    <a:pt x="19527" y="38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7DDFF9A-5C1F-4184-AF73-0BCB5F730890}"/>
                </a:ext>
              </a:extLst>
            </p:cNvPr>
            <p:cNvSpPr/>
            <p:nvPr/>
          </p:nvSpPr>
          <p:spPr>
            <a:xfrm>
              <a:off x="3337273" y="5755668"/>
              <a:ext cx="38016" cy="38034"/>
            </a:xfrm>
            <a:custGeom>
              <a:avLst/>
              <a:gdLst>
                <a:gd name="connsiteX0" fmla="*/ 38005 w 38016"/>
                <a:gd name="connsiteY0" fmla="*/ 19624 h 38034"/>
                <a:gd name="connsiteX1" fmla="*/ 18097 w 38016"/>
                <a:gd name="connsiteY1" fmla="*/ 38008 h 38034"/>
                <a:gd name="connsiteX2" fmla="*/ 0 w 38016"/>
                <a:gd name="connsiteY2" fmla="*/ 19053 h 38034"/>
                <a:gd name="connsiteX3" fmla="*/ 19336 w 38016"/>
                <a:gd name="connsiteY3" fmla="*/ 3 h 38034"/>
                <a:gd name="connsiteX4" fmla="*/ 38005 w 38016"/>
                <a:gd name="connsiteY4" fmla="*/ 19624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6" h="38034">
                  <a:moveTo>
                    <a:pt x="38005" y="19624"/>
                  </a:moveTo>
                  <a:cubicBezTo>
                    <a:pt x="37624" y="29816"/>
                    <a:pt x="28194" y="38579"/>
                    <a:pt x="18097" y="38008"/>
                  </a:cubicBezTo>
                  <a:cubicBezTo>
                    <a:pt x="8382" y="37531"/>
                    <a:pt x="0" y="28673"/>
                    <a:pt x="0" y="19053"/>
                  </a:cubicBezTo>
                  <a:cubicBezTo>
                    <a:pt x="0" y="8861"/>
                    <a:pt x="9144" y="-187"/>
                    <a:pt x="19336" y="3"/>
                  </a:cubicBezTo>
                  <a:cubicBezTo>
                    <a:pt x="29527" y="194"/>
                    <a:pt x="38386" y="9433"/>
                    <a:pt x="38005" y="19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AA8A99C-22F0-42E7-A80F-EA6CAB781DF6}"/>
                </a:ext>
              </a:extLst>
            </p:cNvPr>
            <p:cNvSpPr/>
            <p:nvPr/>
          </p:nvSpPr>
          <p:spPr>
            <a:xfrm>
              <a:off x="2793300" y="4976713"/>
              <a:ext cx="38016" cy="38034"/>
            </a:xfrm>
            <a:custGeom>
              <a:avLst/>
              <a:gdLst>
                <a:gd name="connsiteX0" fmla="*/ 19336 w 38016"/>
                <a:gd name="connsiteY0" fmla="*/ 3 h 38034"/>
                <a:gd name="connsiteX1" fmla="*/ 38005 w 38016"/>
                <a:gd name="connsiteY1" fmla="*/ 19720 h 38034"/>
                <a:gd name="connsiteX2" fmla="*/ 18002 w 38016"/>
                <a:gd name="connsiteY2" fmla="*/ 38008 h 38034"/>
                <a:gd name="connsiteX3" fmla="*/ 0 w 38016"/>
                <a:gd name="connsiteY3" fmla="*/ 18958 h 38034"/>
                <a:gd name="connsiteX4" fmla="*/ 19336 w 38016"/>
                <a:gd name="connsiteY4" fmla="*/ 3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6" h="38034">
                  <a:moveTo>
                    <a:pt x="19336" y="3"/>
                  </a:moveTo>
                  <a:cubicBezTo>
                    <a:pt x="29528" y="194"/>
                    <a:pt x="38386" y="9528"/>
                    <a:pt x="38005" y="19720"/>
                  </a:cubicBezTo>
                  <a:cubicBezTo>
                    <a:pt x="37624" y="29912"/>
                    <a:pt x="28099" y="38579"/>
                    <a:pt x="18002" y="38008"/>
                  </a:cubicBezTo>
                  <a:cubicBezTo>
                    <a:pt x="8287" y="37436"/>
                    <a:pt x="0" y="28673"/>
                    <a:pt x="0" y="18958"/>
                  </a:cubicBezTo>
                  <a:cubicBezTo>
                    <a:pt x="0" y="8766"/>
                    <a:pt x="9144" y="-187"/>
                    <a:pt x="1933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E0415BA-BE2A-4D1F-A94F-421D1D6C277E}"/>
                </a:ext>
              </a:extLst>
            </p:cNvPr>
            <p:cNvSpPr/>
            <p:nvPr/>
          </p:nvSpPr>
          <p:spPr>
            <a:xfrm>
              <a:off x="2737763" y="4966132"/>
              <a:ext cx="38202" cy="38112"/>
            </a:xfrm>
            <a:custGeom>
              <a:avLst/>
              <a:gdLst>
                <a:gd name="connsiteX0" fmla="*/ 18961 w 38202"/>
                <a:gd name="connsiteY0" fmla="*/ 38112 h 38112"/>
                <a:gd name="connsiteX1" fmla="*/ 7 w 38202"/>
                <a:gd name="connsiteY1" fmla="*/ 18681 h 38112"/>
                <a:gd name="connsiteX2" fmla="*/ 19819 w 38202"/>
                <a:gd name="connsiteY2" fmla="*/ 12 h 38112"/>
                <a:gd name="connsiteX3" fmla="*/ 38202 w 38202"/>
                <a:gd name="connsiteY3" fmla="*/ 18871 h 38112"/>
                <a:gd name="connsiteX4" fmla="*/ 18961 w 38202"/>
                <a:gd name="connsiteY4" fmla="*/ 38112 h 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02" h="38112">
                  <a:moveTo>
                    <a:pt x="18961" y="38112"/>
                  </a:moveTo>
                  <a:cubicBezTo>
                    <a:pt x="8674" y="38112"/>
                    <a:pt x="-279" y="28873"/>
                    <a:pt x="7" y="18681"/>
                  </a:cubicBezTo>
                  <a:cubicBezTo>
                    <a:pt x="197" y="8394"/>
                    <a:pt x="9627" y="-369"/>
                    <a:pt x="19819" y="12"/>
                  </a:cubicBezTo>
                  <a:cubicBezTo>
                    <a:pt x="29534" y="393"/>
                    <a:pt x="38011" y="9061"/>
                    <a:pt x="38202" y="18871"/>
                  </a:cubicBezTo>
                  <a:cubicBezTo>
                    <a:pt x="38297" y="28968"/>
                    <a:pt x="29248" y="38207"/>
                    <a:pt x="18961" y="38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99BFA80-98D4-47A3-9F99-30B2FC901BA4}"/>
                </a:ext>
              </a:extLst>
            </p:cNvPr>
            <p:cNvSpPr/>
            <p:nvPr/>
          </p:nvSpPr>
          <p:spPr>
            <a:xfrm>
              <a:off x="3128580" y="5319991"/>
              <a:ext cx="38017" cy="38107"/>
            </a:xfrm>
            <a:custGeom>
              <a:avLst/>
              <a:gdLst>
                <a:gd name="connsiteX0" fmla="*/ 19146 w 38017"/>
                <a:gd name="connsiteY0" fmla="*/ 38107 h 38107"/>
                <a:gd name="connsiteX1" fmla="*/ 1 w 38017"/>
                <a:gd name="connsiteY1" fmla="*/ 18866 h 38107"/>
                <a:gd name="connsiteX2" fmla="*/ 19527 w 38017"/>
                <a:gd name="connsiteY2" fmla="*/ 7 h 38107"/>
                <a:gd name="connsiteX3" fmla="*/ 38005 w 38017"/>
                <a:gd name="connsiteY3" fmla="*/ 18581 h 38107"/>
                <a:gd name="connsiteX4" fmla="*/ 19146 w 38017"/>
                <a:gd name="connsiteY4" fmla="*/ 38107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7" h="38107">
                  <a:moveTo>
                    <a:pt x="19146" y="38107"/>
                  </a:moveTo>
                  <a:cubicBezTo>
                    <a:pt x="8954" y="38202"/>
                    <a:pt x="-95" y="29058"/>
                    <a:pt x="1" y="18866"/>
                  </a:cubicBezTo>
                  <a:cubicBezTo>
                    <a:pt x="96" y="8674"/>
                    <a:pt x="9335" y="-279"/>
                    <a:pt x="19527" y="7"/>
                  </a:cubicBezTo>
                  <a:cubicBezTo>
                    <a:pt x="29242" y="292"/>
                    <a:pt x="37815" y="8865"/>
                    <a:pt x="38005" y="18581"/>
                  </a:cubicBezTo>
                  <a:cubicBezTo>
                    <a:pt x="38386" y="28772"/>
                    <a:pt x="29433" y="38011"/>
                    <a:pt x="19146" y="38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F13CA0F-664F-4915-9AD2-74AB4B2FD211}"/>
                </a:ext>
              </a:extLst>
            </p:cNvPr>
            <p:cNvSpPr/>
            <p:nvPr/>
          </p:nvSpPr>
          <p:spPr>
            <a:xfrm>
              <a:off x="3300203" y="5634220"/>
              <a:ext cx="38119" cy="38047"/>
            </a:xfrm>
            <a:custGeom>
              <a:avLst/>
              <a:gdLst>
                <a:gd name="connsiteX0" fmla="*/ 18592 w 38119"/>
                <a:gd name="connsiteY0" fmla="*/ 7 h 38047"/>
                <a:gd name="connsiteX1" fmla="*/ 38118 w 38119"/>
                <a:gd name="connsiteY1" fmla="*/ 18866 h 38047"/>
                <a:gd name="connsiteX2" fmla="*/ 20211 w 38119"/>
                <a:gd name="connsiteY2" fmla="*/ 38012 h 38047"/>
                <a:gd name="connsiteX3" fmla="*/ 18 w 38119"/>
                <a:gd name="connsiteY3" fmla="*/ 19819 h 38047"/>
                <a:gd name="connsiteX4" fmla="*/ 18592 w 38119"/>
                <a:gd name="connsiteY4" fmla="*/ 7 h 3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9" h="38047">
                  <a:moveTo>
                    <a:pt x="18592" y="7"/>
                  </a:moveTo>
                  <a:cubicBezTo>
                    <a:pt x="28784" y="-279"/>
                    <a:pt x="38023" y="8674"/>
                    <a:pt x="38118" y="18866"/>
                  </a:cubicBezTo>
                  <a:cubicBezTo>
                    <a:pt x="38214" y="28582"/>
                    <a:pt x="29927" y="37440"/>
                    <a:pt x="20211" y="38012"/>
                  </a:cubicBezTo>
                  <a:cubicBezTo>
                    <a:pt x="10115" y="38678"/>
                    <a:pt x="495" y="30011"/>
                    <a:pt x="18" y="19819"/>
                  </a:cubicBezTo>
                  <a:cubicBezTo>
                    <a:pt x="-458" y="9627"/>
                    <a:pt x="8400" y="292"/>
                    <a:pt x="18592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D1C2AED-73A0-4798-9C42-3F3555D09F72}"/>
                </a:ext>
              </a:extLst>
            </p:cNvPr>
            <p:cNvSpPr/>
            <p:nvPr/>
          </p:nvSpPr>
          <p:spPr>
            <a:xfrm>
              <a:off x="3176169" y="5386100"/>
              <a:ext cx="38043" cy="38023"/>
            </a:xfrm>
            <a:custGeom>
              <a:avLst/>
              <a:gdLst>
                <a:gd name="connsiteX0" fmla="*/ 38041 w 38043"/>
                <a:gd name="connsiteY0" fmla="*/ 19432 h 38023"/>
                <a:gd name="connsiteX1" fmla="*/ 18229 w 38043"/>
                <a:gd name="connsiteY1" fmla="*/ 38005 h 38023"/>
                <a:gd name="connsiteX2" fmla="*/ 36 w 38043"/>
                <a:gd name="connsiteY2" fmla="*/ 17908 h 38023"/>
                <a:gd name="connsiteX3" fmla="*/ 19181 w 38043"/>
                <a:gd name="connsiteY3" fmla="*/ 1 h 38023"/>
                <a:gd name="connsiteX4" fmla="*/ 38041 w 38043"/>
                <a:gd name="connsiteY4" fmla="*/ 19432 h 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3" h="38023">
                  <a:moveTo>
                    <a:pt x="38041" y="19432"/>
                  </a:moveTo>
                  <a:cubicBezTo>
                    <a:pt x="37755" y="29623"/>
                    <a:pt x="28421" y="38482"/>
                    <a:pt x="18229" y="38005"/>
                  </a:cubicBezTo>
                  <a:cubicBezTo>
                    <a:pt x="8037" y="37529"/>
                    <a:pt x="-631" y="28004"/>
                    <a:pt x="36" y="17908"/>
                  </a:cubicBezTo>
                  <a:cubicBezTo>
                    <a:pt x="608" y="8192"/>
                    <a:pt x="9466" y="-95"/>
                    <a:pt x="19181" y="1"/>
                  </a:cubicBezTo>
                  <a:cubicBezTo>
                    <a:pt x="29278" y="1"/>
                    <a:pt x="38231" y="9240"/>
                    <a:pt x="38041" y="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A24038D-4E22-4557-BFCF-8DE99499191C}"/>
                </a:ext>
              </a:extLst>
            </p:cNvPr>
            <p:cNvSpPr/>
            <p:nvPr/>
          </p:nvSpPr>
          <p:spPr>
            <a:xfrm>
              <a:off x="2894632" y="5051846"/>
              <a:ext cx="35925" cy="35837"/>
            </a:xfrm>
            <a:custGeom>
              <a:avLst/>
              <a:gdLst>
                <a:gd name="connsiteX0" fmla="*/ 35924 w 35925"/>
                <a:gd name="connsiteY0" fmla="*/ 17739 h 35837"/>
                <a:gd name="connsiteX1" fmla="*/ 17731 w 35925"/>
                <a:gd name="connsiteY1" fmla="*/ 35837 h 35837"/>
                <a:gd name="connsiteX2" fmla="*/ 15 w 35925"/>
                <a:gd name="connsiteY2" fmla="*/ 17358 h 35837"/>
                <a:gd name="connsiteX3" fmla="*/ 17446 w 35925"/>
                <a:gd name="connsiteY3" fmla="*/ 23 h 35837"/>
                <a:gd name="connsiteX4" fmla="*/ 35924 w 35925"/>
                <a:gd name="connsiteY4" fmla="*/ 1773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5" h="35837">
                  <a:moveTo>
                    <a:pt x="35924" y="17739"/>
                  </a:moveTo>
                  <a:cubicBezTo>
                    <a:pt x="36019" y="28883"/>
                    <a:pt x="28971" y="35932"/>
                    <a:pt x="17731" y="35837"/>
                  </a:cubicBezTo>
                  <a:cubicBezTo>
                    <a:pt x="6587" y="35741"/>
                    <a:pt x="-366" y="28598"/>
                    <a:pt x="15" y="17358"/>
                  </a:cubicBezTo>
                  <a:cubicBezTo>
                    <a:pt x="396" y="6309"/>
                    <a:pt x="6397" y="404"/>
                    <a:pt x="17446" y="23"/>
                  </a:cubicBezTo>
                  <a:cubicBezTo>
                    <a:pt x="28685" y="-454"/>
                    <a:pt x="35829" y="6595"/>
                    <a:pt x="35924" y="17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982F0E4-0408-4749-90C3-8D306318AE7F}"/>
                </a:ext>
              </a:extLst>
            </p:cNvPr>
            <p:cNvSpPr/>
            <p:nvPr/>
          </p:nvSpPr>
          <p:spPr>
            <a:xfrm>
              <a:off x="3039998" y="5191687"/>
              <a:ext cx="35836" cy="35921"/>
            </a:xfrm>
            <a:custGeom>
              <a:avLst/>
              <a:gdLst>
                <a:gd name="connsiteX0" fmla="*/ 18288 w 35836"/>
                <a:gd name="connsiteY0" fmla="*/ 35917 h 35921"/>
                <a:gd name="connsiteX1" fmla="*/ 0 w 35836"/>
                <a:gd name="connsiteY1" fmla="*/ 18011 h 35921"/>
                <a:gd name="connsiteX2" fmla="*/ 18193 w 35836"/>
                <a:gd name="connsiteY2" fmla="*/ 8 h 35921"/>
                <a:gd name="connsiteX3" fmla="*/ 35814 w 35836"/>
                <a:gd name="connsiteY3" fmla="*/ 17153 h 35921"/>
                <a:gd name="connsiteX4" fmla="*/ 18288 w 35836"/>
                <a:gd name="connsiteY4" fmla="*/ 35917 h 3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6" h="35921">
                  <a:moveTo>
                    <a:pt x="18288" y="35917"/>
                  </a:moveTo>
                  <a:cubicBezTo>
                    <a:pt x="7144" y="36108"/>
                    <a:pt x="0" y="29155"/>
                    <a:pt x="0" y="18011"/>
                  </a:cubicBezTo>
                  <a:cubicBezTo>
                    <a:pt x="0" y="6866"/>
                    <a:pt x="7049" y="-277"/>
                    <a:pt x="18193" y="8"/>
                  </a:cubicBezTo>
                  <a:cubicBezTo>
                    <a:pt x="29242" y="294"/>
                    <a:pt x="35338" y="6104"/>
                    <a:pt x="35814" y="17153"/>
                  </a:cubicBezTo>
                  <a:cubicBezTo>
                    <a:pt x="36290" y="28393"/>
                    <a:pt x="29242" y="35727"/>
                    <a:pt x="18288" y="35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CBA9D75-650D-4722-90BE-AEFE73275264}"/>
                </a:ext>
              </a:extLst>
            </p:cNvPr>
            <p:cNvSpPr/>
            <p:nvPr/>
          </p:nvSpPr>
          <p:spPr>
            <a:xfrm>
              <a:off x="2482782" y="4808789"/>
              <a:ext cx="35826" cy="35859"/>
            </a:xfrm>
            <a:custGeom>
              <a:avLst/>
              <a:gdLst>
                <a:gd name="connsiteX0" fmla="*/ 35818 w 35826"/>
                <a:gd name="connsiteY0" fmla="*/ 18479 h 35859"/>
                <a:gd name="connsiteX1" fmla="*/ 17053 w 35826"/>
                <a:gd name="connsiteY1" fmla="*/ 35815 h 35859"/>
                <a:gd name="connsiteX2" fmla="*/ 4 w 35826"/>
                <a:gd name="connsiteY2" fmla="*/ 18099 h 35859"/>
                <a:gd name="connsiteX3" fmla="*/ 18101 w 35826"/>
                <a:gd name="connsiteY3" fmla="*/ 1 h 35859"/>
                <a:gd name="connsiteX4" fmla="*/ 35818 w 35826"/>
                <a:gd name="connsiteY4" fmla="*/ 18479 h 3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6" h="35859">
                  <a:moveTo>
                    <a:pt x="35818" y="18479"/>
                  </a:moveTo>
                  <a:cubicBezTo>
                    <a:pt x="35532" y="29529"/>
                    <a:pt x="28293" y="36482"/>
                    <a:pt x="17053" y="35815"/>
                  </a:cubicBezTo>
                  <a:cubicBezTo>
                    <a:pt x="6004" y="35244"/>
                    <a:pt x="194" y="29148"/>
                    <a:pt x="4" y="18099"/>
                  </a:cubicBezTo>
                  <a:cubicBezTo>
                    <a:pt x="-187" y="6954"/>
                    <a:pt x="6957" y="-94"/>
                    <a:pt x="18101" y="1"/>
                  </a:cubicBezTo>
                  <a:cubicBezTo>
                    <a:pt x="29245" y="96"/>
                    <a:pt x="36103" y="7240"/>
                    <a:pt x="3581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939AEFF-E731-4594-883A-939FAFA6E908}"/>
                </a:ext>
              </a:extLst>
            </p:cNvPr>
            <p:cNvSpPr/>
            <p:nvPr/>
          </p:nvSpPr>
          <p:spPr>
            <a:xfrm>
              <a:off x="3222196" y="5450489"/>
              <a:ext cx="35829" cy="35925"/>
            </a:xfrm>
            <a:custGeom>
              <a:avLst/>
              <a:gdLst>
                <a:gd name="connsiteX0" fmla="*/ 17731 w 35829"/>
                <a:gd name="connsiteY0" fmla="*/ 1 h 35925"/>
                <a:gd name="connsiteX1" fmla="*/ 35829 w 35829"/>
                <a:gd name="connsiteY1" fmla="*/ 18194 h 35925"/>
                <a:gd name="connsiteX2" fmla="*/ 17350 w 35829"/>
                <a:gd name="connsiteY2" fmla="*/ 35910 h 35925"/>
                <a:gd name="connsiteX3" fmla="*/ 15 w 35829"/>
                <a:gd name="connsiteY3" fmla="*/ 18479 h 35925"/>
                <a:gd name="connsiteX4" fmla="*/ 17731 w 35829"/>
                <a:gd name="connsiteY4" fmla="*/ 1 h 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9" h="35925">
                  <a:moveTo>
                    <a:pt x="17731" y="1"/>
                  </a:moveTo>
                  <a:cubicBezTo>
                    <a:pt x="28876" y="-94"/>
                    <a:pt x="35924" y="6954"/>
                    <a:pt x="35829" y="18194"/>
                  </a:cubicBezTo>
                  <a:cubicBezTo>
                    <a:pt x="35734" y="29338"/>
                    <a:pt x="28590" y="36291"/>
                    <a:pt x="17350" y="35910"/>
                  </a:cubicBezTo>
                  <a:cubicBezTo>
                    <a:pt x="6301" y="35434"/>
                    <a:pt x="396" y="29528"/>
                    <a:pt x="15" y="18479"/>
                  </a:cubicBezTo>
                  <a:cubicBezTo>
                    <a:pt x="-366" y="7145"/>
                    <a:pt x="6587" y="1"/>
                    <a:pt x="17731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4D702AB-6490-47B2-BB54-8B4509289785}"/>
                </a:ext>
              </a:extLst>
            </p:cNvPr>
            <p:cNvSpPr/>
            <p:nvPr/>
          </p:nvSpPr>
          <p:spPr>
            <a:xfrm>
              <a:off x="2995301" y="5125964"/>
              <a:ext cx="35257" cy="35215"/>
            </a:xfrm>
            <a:custGeom>
              <a:avLst/>
              <a:gdLst>
                <a:gd name="connsiteX0" fmla="*/ 24 w 35257"/>
                <a:gd name="connsiteY0" fmla="*/ 16677 h 35215"/>
                <a:gd name="connsiteX1" fmla="*/ 18312 w 35257"/>
                <a:gd name="connsiteY1" fmla="*/ 9 h 35215"/>
                <a:gd name="connsiteX2" fmla="*/ 35172 w 35257"/>
                <a:gd name="connsiteY2" fmla="*/ 19249 h 35215"/>
                <a:gd name="connsiteX3" fmla="*/ 16312 w 35257"/>
                <a:gd name="connsiteY3" fmla="*/ 35156 h 35215"/>
                <a:gd name="connsiteX4" fmla="*/ 24 w 35257"/>
                <a:gd name="connsiteY4" fmla="*/ 16677 h 3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7" h="35215">
                  <a:moveTo>
                    <a:pt x="24" y="16677"/>
                  </a:moveTo>
                  <a:cubicBezTo>
                    <a:pt x="501" y="6486"/>
                    <a:pt x="7930" y="-277"/>
                    <a:pt x="18312" y="9"/>
                  </a:cubicBezTo>
                  <a:cubicBezTo>
                    <a:pt x="29076" y="390"/>
                    <a:pt x="36124" y="8486"/>
                    <a:pt x="35172" y="19249"/>
                  </a:cubicBezTo>
                  <a:cubicBezTo>
                    <a:pt x="34314" y="29346"/>
                    <a:pt x="26599" y="35918"/>
                    <a:pt x="16312" y="35156"/>
                  </a:cubicBezTo>
                  <a:cubicBezTo>
                    <a:pt x="6120" y="34585"/>
                    <a:pt x="-452" y="26964"/>
                    <a:pt x="24" y="1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4A7145E-3B0D-4AE3-BE66-CBA092DB73CE}"/>
                </a:ext>
              </a:extLst>
            </p:cNvPr>
            <p:cNvSpPr/>
            <p:nvPr/>
          </p:nvSpPr>
          <p:spPr>
            <a:xfrm>
              <a:off x="3140581" y="5265881"/>
              <a:ext cx="35156" cy="35257"/>
            </a:xfrm>
            <a:custGeom>
              <a:avLst/>
              <a:gdLst>
                <a:gd name="connsiteX0" fmla="*/ 17432 w 35156"/>
                <a:gd name="connsiteY0" fmla="*/ 35256 h 35257"/>
                <a:gd name="connsiteX1" fmla="*/ 1 w 35156"/>
                <a:gd name="connsiteY1" fmla="*/ 17826 h 35257"/>
                <a:gd name="connsiteX2" fmla="*/ 18384 w 35156"/>
                <a:gd name="connsiteY2" fmla="*/ 14 h 35257"/>
                <a:gd name="connsiteX3" fmla="*/ 35148 w 35156"/>
                <a:gd name="connsiteY3" fmla="*/ 18016 h 35257"/>
                <a:gd name="connsiteX4" fmla="*/ 17432 w 35156"/>
                <a:gd name="connsiteY4" fmla="*/ 35256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6" h="35257">
                  <a:moveTo>
                    <a:pt x="17432" y="35256"/>
                  </a:moveTo>
                  <a:cubicBezTo>
                    <a:pt x="7145" y="35161"/>
                    <a:pt x="96" y="28113"/>
                    <a:pt x="1" y="17826"/>
                  </a:cubicBezTo>
                  <a:cubicBezTo>
                    <a:pt x="-94" y="7062"/>
                    <a:pt x="7526" y="-367"/>
                    <a:pt x="18384" y="14"/>
                  </a:cubicBezTo>
                  <a:cubicBezTo>
                    <a:pt x="28576" y="395"/>
                    <a:pt x="35434" y="7729"/>
                    <a:pt x="35148" y="18016"/>
                  </a:cubicBezTo>
                  <a:cubicBezTo>
                    <a:pt x="34958" y="28398"/>
                    <a:pt x="27719" y="35352"/>
                    <a:pt x="17432" y="3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440A3B6-A808-4F76-9216-717763E58A8D}"/>
                </a:ext>
              </a:extLst>
            </p:cNvPr>
            <p:cNvSpPr/>
            <p:nvPr/>
          </p:nvSpPr>
          <p:spPr>
            <a:xfrm>
              <a:off x="2535913" y="4816981"/>
              <a:ext cx="35265" cy="35252"/>
            </a:xfrm>
            <a:custGeom>
              <a:avLst/>
              <a:gdLst>
                <a:gd name="connsiteX0" fmla="*/ 35264 w 35265"/>
                <a:gd name="connsiteY0" fmla="*/ 17431 h 35252"/>
                <a:gd name="connsiteX1" fmla="*/ 18214 w 35265"/>
                <a:gd name="connsiteY1" fmla="*/ 35243 h 35252"/>
                <a:gd name="connsiteX2" fmla="*/ 22 w 35265"/>
                <a:gd name="connsiteY2" fmla="*/ 18479 h 35252"/>
                <a:gd name="connsiteX3" fmla="*/ 17738 w 35265"/>
                <a:gd name="connsiteY3" fmla="*/ 1 h 35252"/>
                <a:gd name="connsiteX4" fmla="*/ 35264 w 35265"/>
                <a:gd name="connsiteY4" fmla="*/ 17431 h 3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5" h="35252">
                  <a:moveTo>
                    <a:pt x="35264" y="17431"/>
                  </a:moveTo>
                  <a:cubicBezTo>
                    <a:pt x="35359" y="27719"/>
                    <a:pt x="28501" y="34958"/>
                    <a:pt x="18214" y="35243"/>
                  </a:cubicBezTo>
                  <a:cubicBezTo>
                    <a:pt x="7927" y="35529"/>
                    <a:pt x="498" y="28671"/>
                    <a:pt x="22" y="18479"/>
                  </a:cubicBezTo>
                  <a:cubicBezTo>
                    <a:pt x="-455" y="7621"/>
                    <a:pt x="6975" y="-94"/>
                    <a:pt x="17738" y="1"/>
                  </a:cubicBezTo>
                  <a:cubicBezTo>
                    <a:pt x="28025" y="96"/>
                    <a:pt x="35074" y="7145"/>
                    <a:pt x="35264" y="17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47D11A5-B0A7-41DF-9EC4-8B0958163093}"/>
                </a:ext>
              </a:extLst>
            </p:cNvPr>
            <p:cNvSpPr/>
            <p:nvPr/>
          </p:nvSpPr>
          <p:spPr>
            <a:xfrm>
              <a:off x="2591347" y="4827641"/>
              <a:ext cx="35171" cy="35198"/>
            </a:xfrm>
            <a:custGeom>
              <a:avLst/>
              <a:gdLst>
                <a:gd name="connsiteX0" fmla="*/ 18121 w 35171"/>
                <a:gd name="connsiteY0" fmla="*/ 9 h 35198"/>
                <a:gd name="connsiteX1" fmla="*/ 35171 w 35171"/>
                <a:gd name="connsiteY1" fmla="*/ 17820 h 35198"/>
                <a:gd name="connsiteX2" fmla="*/ 16407 w 35171"/>
                <a:gd name="connsiteY2" fmla="*/ 35156 h 35198"/>
                <a:gd name="connsiteX3" fmla="*/ 24 w 35171"/>
                <a:gd name="connsiteY3" fmla="*/ 16677 h 35198"/>
                <a:gd name="connsiteX4" fmla="*/ 18121 w 35171"/>
                <a:gd name="connsiteY4" fmla="*/ 9 h 3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1" h="35198">
                  <a:moveTo>
                    <a:pt x="18121" y="9"/>
                  </a:moveTo>
                  <a:cubicBezTo>
                    <a:pt x="28408" y="294"/>
                    <a:pt x="35266" y="7533"/>
                    <a:pt x="35171" y="17820"/>
                  </a:cubicBezTo>
                  <a:cubicBezTo>
                    <a:pt x="35076" y="28584"/>
                    <a:pt x="27265" y="35823"/>
                    <a:pt x="16407" y="35156"/>
                  </a:cubicBezTo>
                  <a:cubicBezTo>
                    <a:pt x="6310" y="34584"/>
                    <a:pt x="-453" y="27060"/>
                    <a:pt x="24" y="16677"/>
                  </a:cubicBezTo>
                  <a:cubicBezTo>
                    <a:pt x="500" y="6581"/>
                    <a:pt x="7834" y="-277"/>
                    <a:pt x="1812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9DECD8D-7905-4408-8350-56BACE6DF663}"/>
                </a:ext>
              </a:extLst>
            </p:cNvPr>
            <p:cNvSpPr/>
            <p:nvPr/>
          </p:nvSpPr>
          <p:spPr>
            <a:xfrm>
              <a:off x="3267356" y="5516770"/>
              <a:ext cx="35247" cy="35256"/>
            </a:xfrm>
            <a:custGeom>
              <a:avLst/>
              <a:gdLst>
                <a:gd name="connsiteX0" fmla="*/ 35246 w 35247"/>
                <a:gd name="connsiteY0" fmla="*/ 17921 h 35256"/>
                <a:gd name="connsiteX1" fmla="*/ 17625 w 35247"/>
                <a:gd name="connsiteY1" fmla="*/ 35256 h 35256"/>
                <a:gd name="connsiteX2" fmla="*/ 3 w 35247"/>
                <a:gd name="connsiteY2" fmla="*/ 18016 h 35256"/>
                <a:gd name="connsiteX3" fmla="*/ 18291 w 35247"/>
                <a:gd name="connsiteY3" fmla="*/ 14 h 35256"/>
                <a:gd name="connsiteX4" fmla="*/ 35246 w 35247"/>
                <a:gd name="connsiteY4" fmla="*/ 17921 h 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7" h="35256">
                  <a:moveTo>
                    <a:pt x="35246" y="17921"/>
                  </a:moveTo>
                  <a:cubicBezTo>
                    <a:pt x="35151" y="28208"/>
                    <a:pt x="28007" y="35256"/>
                    <a:pt x="17625" y="35256"/>
                  </a:cubicBezTo>
                  <a:cubicBezTo>
                    <a:pt x="7338" y="35256"/>
                    <a:pt x="99" y="28303"/>
                    <a:pt x="3" y="18016"/>
                  </a:cubicBezTo>
                  <a:cubicBezTo>
                    <a:pt x="-187" y="7253"/>
                    <a:pt x="7433" y="-367"/>
                    <a:pt x="18291" y="14"/>
                  </a:cubicBezTo>
                  <a:cubicBezTo>
                    <a:pt x="28483" y="299"/>
                    <a:pt x="35341" y="7634"/>
                    <a:pt x="35246" y="17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A7914F2-0226-463F-9522-F14A4F145CEF}"/>
                </a:ext>
              </a:extLst>
            </p:cNvPr>
            <p:cNvSpPr/>
            <p:nvPr/>
          </p:nvSpPr>
          <p:spPr>
            <a:xfrm>
              <a:off x="3185536" y="5331991"/>
              <a:ext cx="35151" cy="35156"/>
            </a:xfrm>
            <a:custGeom>
              <a:avLst/>
              <a:gdLst>
                <a:gd name="connsiteX0" fmla="*/ 35151 w 35151"/>
                <a:gd name="connsiteY0" fmla="*/ 17820 h 35156"/>
                <a:gd name="connsiteX1" fmla="*/ 17720 w 35151"/>
                <a:gd name="connsiteY1" fmla="*/ 35155 h 35156"/>
                <a:gd name="connsiteX2" fmla="*/ 4 w 35151"/>
                <a:gd name="connsiteY2" fmla="*/ 18010 h 35156"/>
                <a:gd name="connsiteX3" fmla="*/ 18101 w 35151"/>
                <a:gd name="connsiteY3" fmla="*/ 8 h 35156"/>
                <a:gd name="connsiteX4" fmla="*/ 35151 w 35151"/>
                <a:gd name="connsiteY4" fmla="*/ 17820 h 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1" h="35156">
                  <a:moveTo>
                    <a:pt x="35151" y="17820"/>
                  </a:moveTo>
                  <a:cubicBezTo>
                    <a:pt x="35056" y="28106"/>
                    <a:pt x="28007" y="35155"/>
                    <a:pt x="17720" y="35155"/>
                  </a:cubicBezTo>
                  <a:cubicBezTo>
                    <a:pt x="7433" y="35250"/>
                    <a:pt x="289" y="28297"/>
                    <a:pt x="4" y="18010"/>
                  </a:cubicBezTo>
                  <a:cubicBezTo>
                    <a:pt x="-187" y="7247"/>
                    <a:pt x="7338" y="-278"/>
                    <a:pt x="18101" y="8"/>
                  </a:cubicBezTo>
                  <a:cubicBezTo>
                    <a:pt x="28293" y="294"/>
                    <a:pt x="35246" y="7532"/>
                    <a:pt x="35151" y="17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AB5DE8D-8D2D-4862-8098-5486CFDFA09D}"/>
                </a:ext>
              </a:extLst>
            </p:cNvPr>
            <p:cNvSpPr/>
            <p:nvPr/>
          </p:nvSpPr>
          <p:spPr>
            <a:xfrm>
              <a:off x="2691573" y="4901469"/>
              <a:ext cx="35347" cy="35359"/>
            </a:xfrm>
            <a:custGeom>
              <a:avLst/>
              <a:gdLst>
                <a:gd name="connsiteX0" fmla="*/ 35339 w 35347"/>
                <a:gd name="connsiteY0" fmla="*/ 17240 h 35359"/>
                <a:gd name="connsiteX1" fmla="*/ 18479 w 35347"/>
                <a:gd name="connsiteY1" fmla="*/ 35338 h 35359"/>
                <a:gd name="connsiteX2" fmla="*/ 1 w 35347"/>
                <a:gd name="connsiteY2" fmla="*/ 17526 h 35359"/>
                <a:gd name="connsiteX3" fmla="*/ 17432 w 35347"/>
                <a:gd name="connsiteY3" fmla="*/ 0 h 35359"/>
                <a:gd name="connsiteX4" fmla="*/ 35339 w 35347"/>
                <a:gd name="connsiteY4" fmla="*/ 17240 h 3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7" h="35359">
                  <a:moveTo>
                    <a:pt x="35339" y="17240"/>
                  </a:moveTo>
                  <a:cubicBezTo>
                    <a:pt x="35624" y="27527"/>
                    <a:pt x="28766" y="34957"/>
                    <a:pt x="18479" y="35338"/>
                  </a:cubicBezTo>
                  <a:cubicBezTo>
                    <a:pt x="7621" y="35814"/>
                    <a:pt x="-94" y="28289"/>
                    <a:pt x="1" y="17526"/>
                  </a:cubicBezTo>
                  <a:cubicBezTo>
                    <a:pt x="96" y="7239"/>
                    <a:pt x="7145" y="95"/>
                    <a:pt x="17432" y="0"/>
                  </a:cubicBezTo>
                  <a:cubicBezTo>
                    <a:pt x="27814" y="0"/>
                    <a:pt x="35148" y="6953"/>
                    <a:pt x="35339" y="17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5A54E27-A6DA-4027-B1DE-84C45553FBFF}"/>
                </a:ext>
              </a:extLst>
            </p:cNvPr>
            <p:cNvSpPr/>
            <p:nvPr/>
          </p:nvSpPr>
          <p:spPr>
            <a:xfrm>
              <a:off x="2747157" y="4912113"/>
              <a:ext cx="35198" cy="35171"/>
            </a:xfrm>
            <a:custGeom>
              <a:avLst/>
              <a:gdLst>
                <a:gd name="connsiteX0" fmla="*/ 35190 w 35198"/>
                <a:gd name="connsiteY0" fmla="*/ 18121 h 35171"/>
                <a:gd name="connsiteX1" fmla="*/ 17378 w 35198"/>
                <a:gd name="connsiteY1" fmla="*/ 35171 h 35171"/>
                <a:gd name="connsiteX2" fmla="*/ 43 w 35198"/>
                <a:gd name="connsiteY2" fmla="*/ 16407 h 35171"/>
                <a:gd name="connsiteX3" fmla="*/ 18521 w 35198"/>
                <a:gd name="connsiteY3" fmla="*/ 24 h 35171"/>
                <a:gd name="connsiteX4" fmla="*/ 35190 w 35198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8" h="35171">
                  <a:moveTo>
                    <a:pt x="35190" y="18121"/>
                  </a:moveTo>
                  <a:cubicBezTo>
                    <a:pt x="34904" y="28408"/>
                    <a:pt x="27665" y="35266"/>
                    <a:pt x="17378" y="35171"/>
                  </a:cubicBezTo>
                  <a:cubicBezTo>
                    <a:pt x="6615" y="35076"/>
                    <a:pt x="-624" y="27265"/>
                    <a:pt x="43" y="16407"/>
                  </a:cubicBezTo>
                  <a:cubicBezTo>
                    <a:pt x="614" y="6310"/>
                    <a:pt x="8234" y="-453"/>
                    <a:pt x="18521" y="24"/>
                  </a:cubicBezTo>
                  <a:cubicBezTo>
                    <a:pt x="28618" y="405"/>
                    <a:pt x="35476" y="7834"/>
                    <a:pt x="35190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6C0AD3E-04C5-4300-87D1-A4AFB1DCAEB2}"/>
                </a:ext>
              </a:extLst>
            </p:cNvPr>
            <p:cNvSpPr/>
            <p:nvPr/>
          </p:nvSpPr>
          <p:spPr>
            <a:xfrm>
              <a:off x="3312275" y="5580197"/>
              <a:ext cx="35198" cy="35171"/>
            </a:xfrm>
            <a:custGeom>
              <a:avLst/>
              <a:gdLst>
                <a:gd name="connsiteX0" fmla="*/ 35190 w 35198"/>
                <a:gd name="connsiteY0" fmla="*/ 18121 h 35171"/>
                <a:gd name="connsiteX1" fmla="*/ 17378 w 35198"/>
                <a:gd name="connsiteY1" fmla="*/ 35171 h 35171"/>
                <a:gd name="connsiteX2" fmla="*/ 43 w 35198"/>
                <a:gd name="connsiteY2" fmla="*/ 16407 h 35171"/>
                <a:gd name="connsiteX3" fmla="*/ 18521 w 35198"/>
                <a:gd name="connsiteY3" fmla="*/ 24 h 35171"/>
                <a:gd name="connsiteX4" fmla="*/ 35190 w 35198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8" h="35171">
                  <a:moveTo>
                    <a:pt x="35190" y="18121"/>
                  </a:moveTo>
                  <a:cubicBezTo>
                    <a:pt x="34904" y="28408"/>
                    <a:pt x="27665" y="35266"/>
                    <a:pt x="17378" y="35171"/>
                  </a:cubicBezTo>
                  <a:cubicBezTo>
                    <a:pt x="6615" y="35076"/>
                    <a:pt x="-624" y="27265"/>
                    <a:pt x="43" y="16407"/>
                  </a:cubicBezTo>
                  <a:cubicBezTo>
                    <a:pt x="614" y="6310"/>
                    <a:pt x="8234" y="-453"/>
                    <a:pt x="18521" y="24"/>
                  </a:cubicBezTo>
                  <a:cubicBezTo>
                    <a:pt x="28618" y="405"/>
                    <a:pt x="35476" y="7834"/>
                    <a:pt x="35190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4E57EAD8-5BC2-405E-BD01-65E14386FFBD}"/>
                </a:ext>
              </a:extLst>
            </p:cNvPr>
            <p:cNvSpPr/>
            <p:nvPr/>
          </p:nvSpPr>
          <p:spPr>
            <a:xfrm>
              <a:off x="2847466" y="4986122"/>
              <a:ext cx="35282" cy="35171"/>
            </a:xfrm>
            <a:custGeom>
              <a:avLst/>
              <a:gdLst>
                <a:gd name="connsiteX0" fmla="*/ 35274 w 35282"/>
                <a:gd name="connsiteY0" fmla="*/ 18121 h 35171"/>
                <a:gd name="connsiteX1" fmla="*/ 17462 w 35282"/>
                <a:gd name="connsiteY1" fmla="*/ 35171 h 35171"/>
                <a:gd name="connsiteX2" fmla="*/ 32 w 35282"/>
                <a:gd name="connsiteY2" fmla="*/ 16407 h 35171"/>
                <a:gd name="connsiteX3" fmla="*/ 18510 w 35282"/>
                <a:gd name="connsiteY3" fmla="*/ 24 h 35171"/>
                <a:gd name="connsiteX4" fmla="*/ 35274 w 35282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2" h="35171">
                  <a:moveTo>
                    <a:pt x="35274" y="18121"/>
                  </a:moveTo>
                  <a:cubicBezTo>
                    <a:pt x="34988" y="28408"/>
                    <a:pt x="27749" y="35266"/>
                    <a:pt x="17462" y="35171"/>
                  </a:cubicBezTo>
                  <a:cubicBezTo>
                    <a:pt x="6699" y="35076"/>
                    <a:pt x="-540" y="27170"/>
                    <a:pt x="32" y="16407"/>
                  </a:cubicBezTo>
                  <a:cubicBezTo>
                    <a:pt x="603" y="6310"/>
                    <a:pt x="8223" y="-453"/>
                    <a:pt x="18510" y="24"/>
                  </a:cubicBezTo>
                  <a:cubicBezTo>
                    <a:pt x="28702" y="404"/>
                    <a:pt x="35560" y="7739"/>
                    <a:pt x="35274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C6B0E7F-C08D-4798-B4E4-F193E57DEE17}"/>
                </a:ext>
              </a:extLst>
            </p:cNvPr>
            <p:cNvSpPr/>
            <p:nvPr/>
          </p:nvSpPr>
          <p:spPr>
            <a:xfrm>
              <a:off x="3383510" y="5820512"/>
              <a:ext cx="35217" cy="35175"/>
            </a:xfrm>
            <a:custGeom>
              <a:avLst/>
              <a:gdLst>
                <a:gd name="connsiteX0" fmla="*/ 35202 w 35217"/>
                <a:gd name="connsiteY0" fmla="*/ 18217 h 35175"/>
                <a:gd name="connsiteX1" fmla="*/ 17295 w 35217"/>
                <a:gd name="connsiteY1" fmla="*/ 35172 h 35175"/>
                <a:gd name="connsiteX2" fmla="*/ 55 w 35217"/>
                <a:gd name="connsiteY2" fmla="*/ 16312 h 35175"/>
                <a:gd name="connsiteX3" fmla="*/ 18629 w 35217"/>
                <a:gd name="connsiteY3" fmla="*/ 24 h 35175"/>
                <a:gd name="connsiteX4" fmla="*/ 35202 w 35217"/>
                <a:gd name="connsiteY4" fmla="*/ 18217 h 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7" h="35175">
                  <a:moveTo>
                    <a:pt x="35202" y="18217"/>
                  </a:moveTo>
                  <a:cubicBezTo>
                    <a:pt x="34916" y="28409"/>
                    <a:pt x="27582" y="35362"/>
                    <a:pt x="17295" y="35172"/>
                  </a:cubicBezTo>
                  <a:cubicBezTo>
                    <a:pt x="6532" y="34981"/>
                    <a:pt x="-707" y="27171"/>
                    <a:pt x="55" y="16312"/>
                  </a:cubicBezTo>
                  <a:cubicBezTo>
                    <a:pt x="722" y="6120"/>
                    <a:pt x="8246" y="-452"/>
                    <a:pt x="18629" y="24"/>
                  </a:cubicBezTo>
                  <a:cubicBezTo>
                    <a:pt x="28820" y="501"/>
                    <a:pt x="35583" y="7835"/>
                    <a:pt x="35202" y="18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7FE7826-5A55-4BB2-ACF1-718E864733E1}"/>
                </a:ext>
              </a:extLst>
            </p:cNvPr>
            <p:cNvSpPr/>
            <p:nvPr/>
          </p:nvSpPr>
          <p:spPr>
            <a:xfrm>
              <a:off x="3230389" y="5395434"/>
              <a:ext cx="35161" cy="35151"/>
            </a:xfrm>
            <a:custGeom>
              <a:avLst/>
              <a:gdLst>
                <a:gd name="connsiteX0" fmla="*/ 35161 w 35161"/>
                <a:gd name="connsiteY0" fmla="*/ 17527 h 35151"/>
                <a:gd name="connsiteX1" fmla="*/ 17921 w 35161"/>
                <a:gd name="connsiteY1" fmla="*/ 35148 h 35151"/>
                <a:gd name="connsiteX2" fmla="*/ 14 w 35161"/>
                <a:gd name="connsiteY2" fmla="*/ 16955 h 35151"/>
                <a:gd name="connsiteX3" fmla="*/ 17921 w 35161"/>
                <a:gd name="connsiteY3" fmla="*/ 1 h 35151"/>
                <a:gd name="connsiteX4" fmla="*/ 35161 w 35161"/>
                <a:gd name="connsiteY4" fmla="*/ 17527 h 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1" h="35151">
                  <a:moveTo>
                    <a:pt x="35161" y="17527"/>
                  </a:moveTo>
                  <a:cubicBezTo>
                    <a:pt x="35161" y="27814"/>
                    <a:pt x="28208" y="34958"/>
                    <a:pt x="17921" y="35148"/>
                  </a:cubicBezTo>
                  <a:cubicBezTo>
                    <a:pt x="7158" y="35339"/>
                    <a:pt x="-367" y="27718"/>
                    <a:pt x="14" y="16955"/>
                  </a:cubicBezTo>
                  <a:cubicBezTo>
                    <a:pt x="300" y="6764"/>
                    <a:pt x="7539" y="-94"/>
                    <a:pt x="17921" y="1"/>
                  </a:cubicBezTo>
                  <a:cubicBezTo>
                    <a:pt x="28113" y="96"/>
                    <a:pt x="35161" y="7145"/>
                    <a:pt x="35161" y="1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2D666C8-ED9B-4166-882C-895344BC4C88}"/>
                </a:ext>
              </a:extLst>
            </p:cNvPr>
            <p:cNvSpPr/>
            <p:nvPr/>
          </p:nvSpPr>
          <p:spPr>
            <a:xfrm>
              <a:off x="3349164" y="5701633"/>
              <a:ext cx="35257" cy="35182"/>
            </a:xfrm>
            <a:custGeom>
              <a:avLst/>
              <a:gdLst>
                <a:gd name="connsiteX0" fmla="*/ 18018 w 35257"/>
                <a:gd name="connsiteY0" fmla="*/ 35178 h 35182"/>
                <a:gd name="connsiteX1" fmla="*/ 15 w 35257"/>
                <a:gd name="connsiteY1" fmla="*/ 18319 h 35182"/>
                <a:gd name="connsiteX2" fmla="*/ 16589 w 35257"/>
                <a:gd name="connsiteY2" fmla="*/ 31 h 35182"/>
                <a:gd name="connsiteX3" fmla="*/ 35258 w 35257"/>
                <a:gd name="connsiteY3" fmla="*/ 17557 h 35182"/>
                <a:gd name="connsiteX4" fmla="*/ 18018 w 35257"/>
                <a:gd name="connsiteY4" fmla="*/ 35178 h 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7" h="35182">
                  <a:moveTo>
                    <a:pt x="18018" y="35178"/>
                  </a:moveTo>
                  <a:cubicBezTo>
                    <a:pt x="7635" y="35369"/>
                    <a:pt x="396" y="28511"/>
                    <a:pt x="15" y="18319"/>
                  </a:cubicBezTo>
                  <a:cubicBezTo>
                    <a:pt x="-366" y="8032"/>
                    <a:pt x="6397" y="507"/>
                    <a:pt x="16589" y="31"/>
                  </a:cubicBezTo>
                  <a:cubicBezTo>
                    <a:pt x="27447" y="-540"/>
                    <a:pt x="35163" y="6794"/>
                    <a:pt x="35258" y="17557"/>
                  </a:cubicBezTo>
                  <a:cubicBezTo>
                    <a:pt x="35258" y="27939"/>
                    <a:pt x="28305" y="34988"/>
                    <a:pt x="18018" y="35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628BB8D-22E1-42F8-A178-2F90E1BBEF65}"/>
                </a:ext>
              </a:extLst>
            </p:cNvPr>
            <p:cNvSpPr/>
            <p:nvPr/>
          </p:nvSpPr>
          <p:spPr>
            <a:xfrm>
              <a:off x="2950550" y="5062631"/>
              <a:ext cx="35155" cy="35251"/>
            </a:xfrm>
            <a:custGeom>
              <a:avLst/>
              <a:gdLst>
                <a:gd name="connsiteX0" fmla="*/ 35155 w 35155"/>
                <a:gd name="connsiteY0" fmla="*/ 17432 h 35251"/>
                <a:gd name="connsiteX1" fmla="*/ 18105 w 35155"/>
                <a:gd name="connsiteY1" fmla="*/ 35243 h 35251"/>
                <a:gd name="connsiteX2" fmla="*/ 8 w 35155"/>
                <a:gd name="connsiteY2" fmla="*/ 17146 h 35251"/>
                <a:gd name="connsiteX3" fmla="*/ 17724 w 35155"/>
                <a:gd name="connsiteY3" fmla="*/ 1 h 35251"/>
                <a:gd name="connsiteX4" fmla="*/ 35155 w 35155"/>
                <a:gd name="connsiteY4" fmla="*/ 17432 h 3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5" h="35251">
                  <a:moveTo>
                    <a:pt x="35155" y="17432"/>
                  </a:moveTo>
                  <a:cubicBezTo>
                    <a:pt x="35250" y="27719"/>
                    <a:pt x="28297" y="34958"/>
                    <a:pt x="18105" y="35243"/>
                  </a:cubicBezTo>
                  <a:cubicBezTo>
                    <a:pt x="7342" y="35529"/>
                    <a:pt x="-278" y="28004"/>
                    <a:pt x="8" y="17146"/>
                  </a:cubicBezTo>
                  <a:cubicBezTo>
                    <a:pt x="294" y="6954"/>
                    <a:pt x="7437" y="-94"/>
                    <a:pt x="17724" y="1"/>
                  </a:cubicBezTo>
                  <a:cubicBezTo>
                    <a:pt x="28011" y="96"/>
                    <a:pt x="35060" y="7145"/>
                    <a:pt x="35155" y="1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0BCFA98-5A5A-4C1B-B18F-AC8BB3493909}"/>
                </a:ext>
              </a:extLst>
            </p:cNvPr>
            <p:cNvSpPr/>
            <p:nvPr/>
          </p:nvSpPr>
          <p:spPr>
            <a:xfrm>
              <a:off x="3095899" y="5200075"/>
              <a:ext cx="34879" cy="34893"/>
            </a:xfrm>
            <a:custGeom>
              <a:avLst/>
              <a:gdLst>
                <a:gd name="connsiteX0" fmla="*/ 34872 w 34879"/>
                <a:gd name="connsiteY0" fmla="*/ 18005 h 34893"/>
                <a:gd name="connsiteX1" fmla="*/ 16584 w 34879"/>
                <a:gd name="connsiteY1" fmla="*/ 34865 h 34893"/>
                <a:gd name="connsiteX2" fmla="*/ 106 w 34879"/>
                <a:gd name="connsiteY2" fmla="*/ 16196 h 34893"/>
                <a:gd name="connsiteX3" fmla="*/ 17632 w 34879"/>
                <a:gd name="connsiteY3" fmla="*/ 3 h 34893"/>
                <a:gd name="connsiteX4" fmla="*/ 34872 w 34879"/>
                <a:gd name="connsiteY4" fmla="*/ 18005 h 3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9" h="34893">
                  <a:moveTo>
                    <a:pt x="34872" y="18005"/>
                  </a:moveTo>
                  <a:cubicBezTo>
                    <a:pt x="34586" y="27340"/>
                    <a:pt x="25823" y="35436"/>
                    <a:pt x="16584" y="34865"/>
                  </a:cubicBezTo>
                  <a:cubicBezTo>
                    <a:pt x="7250" y="34388"/>
                    <a:pt x="-1037" y="25435"/>
                    <a:pt x="106" y="16196"/>
                  </a:cubicBezTo>
                  <a:cubicBezTo>
                    <a:pt x="1344" y="6194"/>
                    <a:pt x="7440" y="384"/>
                    <a:pt x="17632" y="3"/>
                  </a:cubicBezTo>
                  <a:cubicBezTo>
                    <a:pt x="26966" y="-187"/>
                    <a:pt x="35158" y="8766"/>
                    <a:pt x="34872" y="18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AF769C0-7574-4BE8-8F9F-B177F4BE7064}"/>
                </a:ext>
              </a:extLst>
            </p:cNvPr>
            <p:cNvSpPr/>
            <p:nvPr/>
          </p:nvSpPr>
          <p:spPr>
            <a:xfrm>
              <a:off x="2646976" y="4838385"/>
              <a:ext cx="34793" cy="34896"/>
            </a:xfrm>
            <a:custGeom>
              <a:avLst/>
              <a:gdLst>
                <a:gd name="connsiteX0" fmla="*/ 16879 w 34793"/>
                <a:gd name="connsiteY0" fmla="*/ 34889 h 34896"/>
                <a:gd name="connsiteX1" fmla="*/ 20 w 34793"/>
                <a:gd name="connsiteY1" fmla="*/ 16506 h 34896"/>
                <a:gd name="connsiteX2" fmla="*/ 18689 w 34793"/>
                <a:gd name="connsiteY2" fmla="*/ 123 h 34896"/>
                <a:gd name="connsiteX3" fmla="*/ 34786 w 34793"/>
                <a:gd name="connsiteY3" fmla="*/ 17649 h 34896"/>
                <a:gd name="connsiteX4" fmla="*/ 16879 w 34793"/>
                <a:gd name="connsiteY4" fmla="*/ 34889 h 3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3" h="34896">
                  <a:moveTo>
                    <a:pt x="16879" y="34889"/>
                  </a:moveTo>
                  <a:cubicBezTo>
                    <a:pt x="7545" y="34508"/>
                    <a:pt x="-456" y="25841"/>
                    <a:pt x="20" y="16506"/>
                  </a:cubicBezTo>
                  <a:cubicBezTo>
                    <a:pt x="592" y="7172"/>
                    <a:pt x="9450" y="-1115"/>
                    <a:pt x="18689" y="123"/>
                  </a:cubicBezTo>
                  <a:cubicBezTo>
                    <a:pt x="28690" y="1457"/>
                    <a:pt x="34501" y="7457"/>
                    <a:pt x="34786" y="17649"/>
                  </a:cubicBezTo>
                  <a:cubicBezTo>
                    <a:pt x="35072" y="27079"/>
                    <a:pt x="26214" y="35175"/>
                    <a:pt x="16879" y="34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6C1F3BD-07CC-4DFB-9022-6488C076E1D7}"/>
                </a:ext>
              </a:extLst>
            </p:cNvPr>
            <p:cNvSpPr/>
            <p:nvPr/>
          </p:nvSpPr>
          <p:spPr>
            <a:xfrm>
              <a:off x="3394267" y="5765188"/>
              <a:ext cx="34827" cy="34887"/>
            </a:xfrm>
            <a:custGeom>
              <a:avLst/>
              <a:gdLst>
                <a:gd name="connsiteX0" fmla="*/ 16920 w 34827"/>
                <a:gd name="connsiteY0" fmla="*/ 7 h 34887"/>
                <a:gd name="connsiteX1" fmla="*/ 34827 w 34827"/>
                <a:gd name="connsiteY1" fmla="*/ 17343 h 34887"/>
                <a:gd name="connsiteX2" fmla="*/ 17206 w 34827"/>
                <a:gd name="connsiteY2" fmla="*/ 34869 h 34887"/>
                <a:gd name="connsiteX3" fmla="*/ 61 w 34827"/>
                <a:gd name="connsiteY3" fmla="*/ 18295 h 34887"/>
                <a:gd name="connsiteX4" fmla="*/ 16920 w 34827"/>
                <a:gd name="connsiteY4" fmla="*/ 7 h 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" h="34887">
                  <a:moveTo>
                    <a:pt x="16920" y="7"/>
                  </a:moveTo>
                  <a:cubicBezTo>
                    <a:pt x="26254" y="-278"/>
                    <a:pt x="34732" y="7913"/>
                    <a:pt x="34827" y="17343"/>
                  </a:cubicBezTo>
                  <a:cubicBezTo>
                    <a:pt x="34922" y="26772"/>
                    <a:pt x="26540" y="35345"/>
                    <a:pt x="17206" y="34869"/>
                  </a:cubicBezTo>
                  <a:cubicBezTo>
                    <a:pt x="7109" y="34297"/>
                    <a:pt x="1108" y="28392"/>
                    <a:pt x="61" y="18295"/>
                  </a:cubicBezTo>
                  <a:cubicBezTo>
                    <a:pt x="-797" y="8961"/>
                    <a:pt x="7585" y="293"/>
                    <a:pt x="16920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BD12C53-B7C8-458E-8E04-FBBBE6D0835E}"/>
                </a:ext>
              </a:extLst>
            </p:cNvPr>
            <p:cNvSpPr/>
            <p:nvPr/>
          </p:nvSpPr>
          <p:spPr>
            <a:xfrm>
              <a:off x="3357335" y="5646324"/>
              <a:ext cx="34805" cy="34825"/>
            </a:xfrm>
            <a:custGeom>
              <a:avLst/>
              <a:gdLst>
                <a:gd name="connsiteX0" fmla="*/ 34803 w 34805"/>
                <a:gd name="connsiteY0" fmla="*/ 17716 h 34825"/>
                <a:gd name="connsiteX1" fmla="*/ 16800 w 34805"/>
                <a:gd name="connsiteY1" fmla="*/ 34766 h 34825"/>
                <a:gd name="connsiteX2" fmla="*/ 36 w 34805"/>
                <a:gd name="connsiteY2" fmla="*/ 17812 h 34825"/>
                <a:gd name="connsiteX3" fmla="*/ 17277 w 34805"/>
                <a:gd name="connsiteY3" fmla="*/ 0 h 34825"/>
                <a:gd name="connsiteX4" fmla="*/ 34803 w 34805"/>
                <a:gd name="connsiteY4" fmla="*/ 17716 h 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5" h="34825">
                  <a:moveTo>
                    <a:pt x="34803" y="17716"/>
                  </a:moveTo>
                  <a:cubicBezTo>
                    <a:pt x="34707" y="27051"/>
                    <a:pt x="26135" y="35623"/>
                    <a:pt x="16800" y="34766"/>
                  </a:cubicBezTo>
                  <a:cubicBezTo>
                    <a:pt x="6704" y="33909"/>
                    <a:pt x="798" y="28004"/>
                    <a:pt x="36" y="17812"/>
                  </a:cubicBezTo>
                  <a:cubicBezTo>
                    <a:pt x="-630" y="8477"/>
                    <a:pt x="7942" y="0"/>
                    <a:pt x="17277" y="0"/>
                  </a:cubicBezTo>
                  <a:cubicBezTo>
                    <a:pt x="26706" y="0"/>
                    <a:pt x="34993" y="8382"/>
                    <a:pt x="34803" y="17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8E29AAB-0823-468E-8C41-59D3AF7DDDE7}"/>
                </a:ext>
              </a:extLst>
            </p:cNvPr>
            <p:cNvSpPr/>
            <p:nvPr/>
          </p:nvSpPr>
          <p:spPr>
            <a:xfrm>
              <a:off x="3050942" y="5136811"/>
              <a:ext cx="34878" cy="34798"/>
            </a:xfrm>
            <a:custGeom>
              <a:avLst/>
              <a:gdLst>
                <a:gd name="connsiteX0" fmla="*/ 34871 w 34878"/>
                <a:gd name="connsiteY0" fmla="*/ 16975 h 34798"/>
                <a:gd name="connsiteX1" fmla="*/ 17536 w 34878"/>
                <a:gd name="connsiteY1" fmla="*/ 34787 h 34798"/>
                <a:gd name="connsiteX2" fmla="*/ 105 w 34878"/>
                <a:gd name="connsiteY2" fmla="*/ 18499 h 34798"/>
                <a:gd name="connsiteX3" fmla="*/ 16678 w 34878"/>
                <a:gd name="connsiteY3" fmla="*/ 20 h 34798"/>
                <a:gd name="connsiteX4" fmla="*/ 34871 w 34878"/>
                <a:gd name="connsiteY4" fmla="*/ 16975 h 3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" h="34798">
                  <a:moveTo>
                    <a:pt x="34871" y="16975"/>
                  </a:moveTo>
                  <a:cubicBezTo>
                    <a:pt x="35157" y="26309"/>
                    <a:pt x="26870" y="35167"/>
                    <a:pt x="17536" y="34787"/>
                  </a:cubicBezTo>
                  <a:cubicBezTo>
                    <a:pt x="7344" y="34406"/>
                    <a:pt x="1343" y="28500"/>
                    <a:pt x="105" y="18499"/>
                  </a:cubicBezTo>
                  <a:cubicBezTo>
                    <a:pt x="-1038" y="9259"/>
                    <a:pt x="7344" y="401"/>
                    <a:pt x="16678" y="20"/>
                  </a:cubicBezTo>
                  <a:cubicBezTo>
                    <a:pt x="26013" y="-456"/>
                    <a:pt x="34681" y="7545"/>
                    <a:pt x="34871" y="16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237E240-A006-480D-B015-FA26F76EA42B}"/>
                </a:ext>
              </a:extLst>
            </p:cNvPr>
            <p:cNvSpPr/>
            <p:nvPr/>
          </p:nvSpPr>
          <p:spPr>
            <a:xfrm>
              <a:off x="2802815" y="4922983"/>
              <a:ext cx="34879" cy="34798"/>
            </a:xfrm>
            <a:custGeom>
              <a:avLst/>
              <a:gdLst>
                <a:gd name="connsiteX0" fmla="*/ 34872 w 34879"/>
                <a:gd name="connsiteY0" fmla="*/ 17824 h 34798"/>
                <a:gd name="connsiteX1" fmla="*/ 16584 w 34879"/>
                <a:gd name="connsiteY1" fmla="*/ 34778 h 34798"/>
                <a:gd name="connsiteX2" fmla="*/ 106 w 34879"/>
                <a:gd name="connsiteY2" fmla="*/ 16204 h 34798"/>
                <a:gd name="connsiteX3" fmla="*/ 17632 w 34879"/>
                <a:gd name="connsiteY3" fmla="*/ 12 h 34798"/>
                <a:gd name="connsiteX4" fmla="*/ 34872 w 34879"/>
                <a:gd name="connsiteY4" fmla="*/ 17824 h 3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9" h="34798">
                  <a:moveTo>
                    <a:pt x="34872" y="17824"/>
                  </a:moveTo>
                  <a:cubicBezTo>
                    <a:pt x="34586" y="27158"/>
                    <a:pt x="25919" y="35254"/>
                    <a:pt x="16584" y="34778"/>
                  </a:cubicBezTo>
                  <a:cubicBezTo>
                    <a:pt x="7250" y="34302"/>
                    <a:pt x="-1037" y="25443"/>
                    <a:pt x="106" y="16204"/>
                  </a:cubicBezTo>
                  <a:cubicBezTo>
                    <a:pt x="1344" y="6203"/>
                    <a:pt x="7440" y="393"/>
                    <a:pt x="17632" y="12"/>
                  </a:cubicBezTo>
                  <a:cubicBezTo>
                    <a:pt x="26871" y="-369"/>
                    <a:pt x="35158" y="8489"/>
                    <a:pt x="34872" y="17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0CA8615-849B-422F-9541-C3DDB5E9B01C}"/>
                </a:ext>
              </a:extLst>
            </p:cNvPr>
            <p:cNvSpPr/>
            <p:nvPr/>
          </p:nvSpPr>
          <p:spPr>
            <a:xfrm>
              <a:off x="2903008" y="4996803"/>
              <a:ext cx="34798" cy="34879"/>
            </a:xfrm>
            <a:custGeom>
              <a:avLst/>
              <a:gdLst>
                <a:gd name="connsiteX0" fmla="*/ 16975 w 34798"/>
                <a:gd name="connsiteY0" fmla="*/ 34872 h 34879"/>
                <a:gd name="connsiteX1" fmla="*/ 20 w 34798"/>
                <a:gd name="connsiteY1" fmla="*/ 16584 h 34879"/>
                <a:gd name="connsiteX2" fmla="*/ 18594 w 34798"/>
                <a:gd name="connsiteY2" fmla="*/ 106 h 34879"/>
                <a:gd name="connsiteX3" fmla="*/ 34786 w 34798"/>
                <a:gd name="connsiteY3" fmla="*/ 17632 h 34879"/>
                <a:gd name="connsiteX4" fmla="*/ 16975 w 34798"/>
                <a:gd name="connsiteY4" fmla="*/ 34872 h 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" h="34879">
                  <a:moveTo>
                    <a:pt x="16975" y="34872"/>
                  </a:moveTo>
                  <a:cubicBezTo>
                    <a:pt x="7640" y="34587"/>
                    <a:pt x="-456" y="25919"/>
                    <a:pt x="20" y="16584"/>
                  </a:cubicBezTo>
                  <a:cubicBezTo>
                    <a:pt x="496" y="7250"/>
                    <a:pt x="9354" y="-1037"/>
                    <a:pt x="18594" y="106"/>
                  </a:cubicBezTo>
                  <a:cubicBezTo>
                    <a:pt x="28595" y="1344"/>
                    <a:pt x="34405" y="7440"/>
                    <a:pt x="34786" y="17632"/>
                  </a:cubicBezTo>
                  <a:cubicBezTo>
                    <a:pt x="35167" y="26966"/>
                    <a:pt x="26309" y="35158"/>
                    <a:pt x="16975" y="34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D002FBC-CB0A-4438-B91B-1DFEC04FA6A8}"/>
                </a:ext>
              </a:extLst>
            </p:cNvPr>
            <p:cNvSpPr/>
            <p:nvPr/>
          </p:nvSpPr>
          <p:spPr>
            <a:xfrm>
              <a:off x="3278008" y="5461527"/>
              <a:ext cx="34798" cy="34880"/>
            </a:xfrm>
            <a:custGeom>
              <a:avLst/>
              <a:gdLst>
                <a:gd name="connsiteX0" fmla="*/ 16974 w 34798"/>
                <a:gd name="connsiteY0" fmla="*/ 34873 h 34880"/>
                <a:gd name="connsiteX1" fmla="*/ 20 w 34798"/>
                <a:gd name="connsiteY1" fmla="*/ 16585 h 34880"/>
                <a:gd name="connsiteX2" fmla="*/ 18594 w 34798"/>
                <a:gd name="connsiteY2" fmla="*/ 107 h 34880"/>
                <a:gd name="connsiteX3" fmla="*/ 34786 w 34798"/>
                <a:gd name="connsiteY3" fmla="*/ 17633 h 34880"/>
                <a:gd name="connsiteX4" fmla="*/ 16974 w 34798"/>
                <a:gd name="connsiteY4" fmla="*/ 34873 h 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" h="34880">
                  <a:moveTo>
                    <a:pt x="16974" y="34873"/>
                  </a:moveTo>
                  <a:cubicBezTo>
                    <a:pt x="7640" y="34587"/>
                    <a:pt x="-456" y="25920"/>
                    <a:pt x="20" y="16585"/>
                  </a:cubicBezTo>
                  <a:cubicBezTo>
                    <a:pt x="496" y="7156"/>
                    <a:pt x="9354" y="-1036"/>
                    <a:pt x="18594" y="107"/>
                  </a:cubicBezTo>
                  <a:cubicBezTo>
                    <a:pt x="28595" y="1345"/>
                    <a:pt x="34405" y="7441"/>
                    <a:pt x="34786" y="17633"/>
                  </a:cubicBezTo>
                  <a:cubicBezTo>
                    <a:pt x="35167" y="26967"/>
                    <a:pt x="26309" y="35159"/>
                    <a:pt x="16974" y="34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84F0389-1CFA-4D2A-A6B9-F433ABB09FD1}"/>
                </a:ext>
              </a:extLst>
            </p:cNvPr>
            <p:cNvSpPr/>
            <p:nvPr/>
          </p:nvSpPr>
          <p:spPr>
            <a:xfrm>
              <a:off x="3323396" y="5525482"/>
              <a:ext cx="34165" cy="33784"/>
            </a:xfrm>
            <a:custGeom>
              <a:avLst/>
              <a:gdLst>
                <a:gd name="connsiteX0" fmla="*/ 34165 w 34165"/>
                <a:gd name="connsiteY0" fmla="*/ 17782 h 33784"/>
                <a:gd name="connsiteX1" fmla="*/ 16354 w 34165"/>
                <a:gd name="connsiteY1" fmla="*/ 33783 h 33784"/>
                <a:gd name="connsiteX2" fmla="*/ 161 w 34165"/>
                <a:gd name="connsiteY2" fmla="*/ 15305 h 33784"/>
                <a:gd name="connsiteX3" fmla="*/ 18259 w 34165"/>
                <a:gd name="connsiteY3" fmla="*/ 65 h 33784"/>
                <a:gd name="connsiteX4" fmla="*/ 34165 w 34165"/>
                <a:gd name="connsiteY4" fmla="*/ 17782 h 3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5" h="33784">
                  <a:moveTo>
                    <a:pt x="34165" y="17782"/>
                  </a:moveTo>
                  <a:cubicBezTo>
                    <a:pt x="32165" y="27592"/>
                    <a:pt x="26736" y="33688"/>
                    <a:pt x="16354" y="33783"/>
                  </a:cubicBezTo>
                  <a:cubicBezTo>
                    <a:pt x="7019" y="33879"/>
                    <a:pt x="-1268" y="24449"/>
                    <a:pt x="161" y="15305"/>
                  </a:cubicBezTo>
                  <a:cubicBezTo>
                    <a:pt x="1780" y="5304"/>
                    <a:pt x="8067" y="-697"/>
                    <a:pt x="18259" y="65"/>
                  </a:cubicBezTo>
                  <a:cubicBezTo>
                    <a:pt x="28355" y="922"/>
                    <a:pt x="33403" y="7685"/>
                    <a:pt x="34165" y="17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E022735-814D-4309-860D-745EE3438670}"/>
                </a:ext>
              </a:extLst>
            </p:cNvPr>
            <p:cNvSpPr/>
            <p:nvPr/>
          </p:nvSpPr>
          <p:spPr>
            <a:xfrm>
              <a:off x="2758394" y="4857082"/>
              <a:ext cx="33764" cy="34061"/>
            </a:xfrm>
            <a:custGeom>
              <a:avLst/>
              <a:gdLst>
                <a:gd name="connsiteX0" fmla="*/ 17095 w 33764"/>
                <a:gd name="connsiteY0" fmla="*/ 0 h 34061"/>
                <a:gd name="connsiteX1" fmla="*/ 33764 w 33764"/>
                <a:gd name="connsiteY1" fmla="*/ 16954 h 34061"/>
                <a:gd name="connsiteX2" fmla="*/ 17476 w 33764"/>
                <a:gd name="connsiteY2" fmla="*/ 34004 h 34061"/>
                <a:gd name="connsiteX3" fmla="*/ 45 w 33764"/>
                <a:gd name="connsiteY3" fmla="*/ 16669 h 34061"/>
                <a:gd name="connsiteX4" fmla="*/ 17095 w 33764"/>
                <a:gd name="connsiteY4" fmla="*/ 0 h 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4" h="34061">
                  <a:moveTo>
                    <a:pt x="17095" y="0"/>
                  </a:moveTo>
                  <a:cubicBezTo>
                    <a:pt x="27001" y="1524"/>
                    <a:pt x="33669" y="6763"/>
                    <a:pt x="33764" y="16954"/>
                  </a:cubicBezTo>
                  <a:cubicBezTo>
                    <a:pt x="33859" y="27051"/>
                    <a:pt x="27573" y="33147"/>
                    <a:pt x="17476" y="34004"/>
                  </a:cubicBezTo>
                  <a:cubicBezTo>
                    <a:pt x="8237" y="34862"/>
                    <a:pt x="-717" y="25908"/>
                    <a:pt x="45" y="16669"/>
                  </a:cubicBezTo>
                  <a:cubicBezTo>
                    <a:pt x="903" y="6572"/>
                    <a:pt x="7094" y="1334"/>
                    <a:pt x="170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D6C4713-81B8-4DCC-958D-27123D0A4811}"/>
                </a:ext>
              </a:extLst>
            </p:cNvPr>
            <p:cNvSpPr/>
            <p:nvPr/>
          </p:nvSpPr>
          <p:spPr>
            <a:xfrm>
              <a:off x="2491732" y="4754307"/>
              <a:ext cx="33846" cy="34063"/>
            </a:xfrm>
            <a:custGeom>
              <a:avLst/>
              <a:gdLst>
                <a:gd name="connsiteX0" fmla="*/ 18200 w 33846"/>
                <a:gd name="connsiteY0" fmla="*/ 1 h 34063"/>
                <a:gd name="connsiteX1" fmla="*/ 33821 w 33846"/>
                <a:gd name="connsiteY1" fmla="*/ 16765 h 34063"/>
                <a:gd name="connsiteX2" fmla="*/ 16200 w 33846"/>
                <a:gd name="connsiteY2" fmla="*/ 34005 h 34063"/>
                <a:gd name="connsiteX3" fmla="*/ 7 w 33846"/>
                <a:gd name="connsiteY3" fmla="*/ 16670 h 34063"/>
                <a:gd name="connsiteX4" fmla="*/ 18200 w 33846"/>
                <a:gd name="connsiteY4" fmla="*/ 1 h 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46" h="34063">
                  <a:moveTo>
                    <a:pt x="18200" y="1"/>
                  </a:moveTo>
                  <a:cubicBezTo>
                    <a:pt x="26868" y="1239"/>
                    <a:pt x="33154" y="6478"/>
                    <a:pt x="33821" y="16765"/>
                  </a:cubicBezTo>
                  <a:cubicBezTo>
                    <a:pt x="34392" y="26099"/>
                    <a:pt x="25439" y="34862"/>
                    <a:pt x="16200" y="34005"/>
                  </a:cubicBezTo>
                  <a:cubicBezTo>
                    <a:pt x="6103" y="32957"/>
                    <a:pt x="293" y="26956"/>
                    <a:pt x="7" y="16670"/>
                  </a:cubicBezTo>
                  <a:cubicBezTo>
                    <a:pt x="-279" y="7716"/>
                    <a:pt x="8103" y="-94"/>
                    <a:pt x="1820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2FA958E-608A-4D78-A6C8-CDFEA87508D4}"/>
                </a:ext>
              </a:extLst>
            </p:cNvPr>
            <p:cNvSpPr/>
            <p:nvPr/>
          </p:nvSpPr>
          <p:spPr>
            <a:xfrm>
              <a:off x="3196722" y="5277132"/>
              <a:ext cx="33966" cy="33817"/>
            </a:xfrm>
            <a:custGeom>
              <a:avLst/>
              <a:gdLst>
                <a:gd name="connsiteX0" fmla="*/ 33967 w 33966"/>
                <a:gd name="connsiteY0" fmla="*/ 18291 h 33817"/>
                <a:gd name="connsiteX1" fmla="*/ 17203 w 33966"/>
                <a:gd name="connsiteY1" fmla="*/ 33817 h 33817"/>
                <a:gd name="connsiteX2" fmla="*/ 58 w 33966"/>
                <a:gd name="connsiteY2" fmla="*/ 17624 h 33817"/>
                <a:gd name="connsiteX3" fmla="*/ 17393 w 33966"/>
                <a:gd name="connsiteY3" fmla="*/ 3 h 33817"/>
                <a:gd name="connsiteX4" fmla="*/ 33967 w 33966"/>
                <a:gd name="connsiteY4" fmla="*/ 18291 h 3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6" h="33817">
                  <a:moveTo>
                    <a:pt x="33967" y="18291"/>
                  </a:moveTo>
                  <a:cubicBezTo>
                    <a:pt x="32728" y="26959"/>
                    <a:pt x="27394" y="33626"/>
                    <a:pt x="17203" y="33817"/>
                  </a:cubicBezTo>
                  <a:cubicBezTo>
                    <a:pt x="7011" y="33912"/>
                    <a:pt x="1010" y="27626"/>
                    <a:pt x="58" y="17624"/>
                  </a:cubicBezTo>
                  <a:cubicBezTo>
                    <a:pt x="-800" y="8385"/>
                    <a:pt x="8059" y="-187"/>
                    <a:pt x="17393" y="3"/>
                  </a:cubicBezTo>
                  <a:cubicBezTo>
                    <a:pt x="26156" y="194"/>
                    <a:pt x="33967" y="8290"/>
                    <a:pt x="33967" y="18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2DF5C82-CC90-47A2-B810-06230953838C}"/>
                </a:ext>
              </a:extLst>
            </p:cNvPr>
            <p:cNvSpPr/>
            <p:nvPr/>
          </p:nvSpPr>
          <p:spPr>
            <a:xfrm>
              <a:off x="2547118" y="4765070"/>
              <a:ext cx="34156" cy="33765"/>
            </a:xfrm>
            <a:custGeom>
              <a:avLst/>
              <a:gdLst>
                <a:gd name="connsiteX0" fmla="*/ 34157 w 34156"/>
                <a:gd name="connsiteY0" fmla="*/ 16670 h 33765"/>
                <a:gd name="connsiteX1" fmla="*/ 17392 w 34156"/>
                <a:gd name="connsiteY1" fmla="*/ 33720 h 33765"/>
                <a:gd name="connsiteX2" fmla="*/ 57 w 34156"/>
                <a:gd name="connsiteY2" fmla="*/ 16289 h 33765"/>
                <a:gd name="connsiteX3" fmla="*/ 17202 w 34156"/>
                <a:gd name="connsiteY3" fmla="*/ 1 h 33765"/>
                <a:gd name="connsiteX4" fmla="*/ 34157 w 34156"/>
                <a:gd name="connsiteY4" fmla="*/ 16670 h 3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6" h="33765">
                  <a:moveTo>
                    <a:pt x="34157" y="16670"/>
                  </a:moveTo>
                  <a:cubicBezTo>
                    <a:pt x="32823" y="26671"/>
                    <a:pt x="27584" y="32958"/>
                    <a:pt x="17392" y="33720"/>
                  </a:cubicBezTo>
                  <a:cubicBezTo>
                    <a:pt x="8153" y="34482"/>
                    <a:pt x="-800" y="25528"/>
                    <a:pt x="57" y="16289"/>
                  </a:cubicBezTo>
                  <a:cubicBezTo>
                    <a:pt x="914" y="6193"/>
                    <a:pt x="7010" y="-94"/>
                    <a:pt x="17202" y="1"/>
                  </a:cubicBezTo>
                  <a:cubicBezTo>
                    <a:pt x="27394" y="96"/>
                    <a:pt x="32633" y="6764"/>
                    <a:pt x="34157" y="16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B7BD02C-C8EF-4C54-AED1-D6963AEE8EF3}"/>
                </a:ext>
              </a:extLst>
            </p:cNvPr>
            <p:cNvSpPr/>
            <p:nvPr/>
          </p:nvSpPr>
          <p:spPr>
            <a:xfrm>
              <a:off x="2858695" y="4931435"/>
              <a:ext cx="34141" cy="33666"/>
            </a:xfrm>
            <a:custGeom>
              <a:avLst/>
              <a:gdLst>
                <a:gd name="connsiteX0" fmla="*/ 34142 w 34141"/>
                <a:gd name="connsiteY0" fmla="*/ 17373 h 33666"/>
                <a:gd name="connsiteX1" fmla="*/ 16711 w 34141"/>
                <a:gd name="connsiteY1" fmla="*/ 33660 h 33666"/>
                <a:gd name="connsiteX2" fmla="*/ 138 w 34141"/>
                <a:gd name="connsiteY2" fmla="*/ 15563 h 33666"/>
                <a:gd name="connsiteX3" fmla="*/ 17949 w 34141"/>
                <a:gd name="connsiteY3" fmla="*/ 37 h 33666"/>
                <a:gd name="connsiteX4" fmla="*/ 34142 w 34141"/>
                <a:gd name="connsiteY4" fmla="*/ 17373 h 3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41" h="33666">
                  <a:moveTo>
                    <a:pt x="34142" y="17373"/>
                  </a:moveTo>
                  <a:cubicBezTo>
                    <a:pt x="32332" y="27183"/>
                    <a:pt x="26998" y="33374"/>
                    <a:pt x="16711" y="33660"/>
                  </a:cubicBezTo>
                  <a:cubicBezTo>
                    <a:pt x="7377" y="33946"/>
                    <a:pt x="-1196" y="24707"/>
                    <a:pt x="138" y="15563"/>
                  </a:cubicBezTo>
                  <a:cubicBezTo>
                    <a:pt x="1471" y="5562"/>
                    <a:pt x="7758" y="-535"/>
                    <a:pt x="17949" y="37"/>
                  </a:cubicBezTo>
                  <a:cubicBezTo>
                    <a:pt x="27951" y="608"/>
                    <a:pt x="33189" y="7371"/>
                    <a:pt x="34142" y="17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3F4F3E-B1FE-4994-B6B0-D24AE35F90B6}"/>
                </a:ext>
              </a:extLst>
            </p:cNvPr>
            <p:cNvSpPr/>
            <p:nvPr/>
          </p:nvSpPr>
          <p:spPr>
            <a:xfrm>
              <a:off x="2602799" y="4772595"/>
              <a:ext cx="33682" cy="34134"/>
            </a:xfrm>
            <a:custGeom>
              <a:avLst/>
              <a:gdLst>
                <a:gd name="connsiteX0" fmla="*/ 16384 w 33682"/>
                <a:gd name="connsiteY0" fmla="*/ 0 h 34134"/>
                <a:gd name="connsiteX1" fmla="*/ 33624 w 33682"/>
                <a:gd name="connsiteY1" fmla="*/ 16478 h 34134"/>
                <a:gd name="connsiteX2" fmla="*/ 16479 w 33682"/>
                <a:gd name="connsiteY2" fmla="*/ 34100 h 34134"/>
                <a:gd name="connsiteX3" fmla="*/ 1 w 33682"/>
                <a:gd name="connsiteY3" fmla="*/ 17240 h 34134"/>
                <a:gd name="connsiteX4" fmla="*/ 16384 w 33682"/>
                <a:gd name="connsiteY4" fmla="*/ 0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2" h="34134">
                  <a:moveTo>
                    <a:pt x="16384" y="0"/>
                  </a:moveTo>
                  <a:cubicBezTo>
                    <a:pt x="26290" y="1143"/>
                    <a:pt x="32672" y="6287"/>
                    <a:pt x="33624" y="16478"/>
                  </a:cubicBezTo>
                  <a:cubicBezTo>
                    <a:pt x="34482" y="25622"/>
                    <a:pt x="25719" y="34766"/>
                    <a:pt x="16479" y="34100"/>
                  </a:cubicBezTo>
                  <a:cubicBezTo>
                    <a:pt x="6383" y="33338"/>
                    <a:pt x="96" y="27337"/>
                    <a:pt x="1" y="17240"/>
                  </a:cubicBezTo>
                  <a:cubicBezTo>
                    <a:pt x="-94" y="7048"/>
                    <a:pt x="6478" y="1714"/>
                    <a:pt x="163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DCCB7E-B684-44AA-82A1-54A1D23FD33D}"/>
                </a:ext>
              </a:extLst>
            </p:cNvPr>
            <p:cNvSpPr/>
            <p:nvPr/>
          </p:nvSpPr>
          <p:spPr>
            <a:xfrm>
              <a:off x="3106857" y="5147950"/>
              <a:ext cx="34201" cy="33755"/>
            </a:xfrm>
            <a:custGeom>
              <a:avLst/>
              <a:gdLst>
                <a:gd name="connsiteX0" fmla="*/ 34201 w 34201"/>
                <a:gd name="connsiteY0" fmla="*/ 17266 h 33755"/>
                <a:gd name="connsiteX1" fmla="*/ 16866 w 34201"/>
                <a:gd name="connsiteY1" fmla="*/ 33744 h 33755"/>
                <a:gd name="connsiteX2" fmla="*/ 102 w 34201"/>
                <a:gd name="connsiteY2" fmla="*/ 15742 h 33755"/>
                <a:gd name="connsiteX3" fmla="*/ 17723 w 34201"/>
                <a:gd name="connsiteY3" fmla="*/ 26 h 33755"/>
                <a:gd name="connsiteX4" fmla="*/ 34201 w 34201"/>
                <a:gd name="connsiteY4" fmla="*/ 17266 h 3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1" h="33755">
                  <a:moveTo>
                    <a:pt x="34201" y="17266"/>
                  </a:moveTo>
                  <a:cubicBezTo>
                    <a:pt x="32487" y="27077"/>
                    <a:pt x="27153" y="33268"/>
                    <a:pt x="16866" y="33744"/>
                  </a:cubicBezTo>
                  <a:cubicBezTo>
                    <a:pt x="7627" y="34125"/>
                    <a:pt x="-1041" y="24886"/>
                    <a:pt x="102" y="15742"/>
                  </a:cubicBezTo>
                  <a:cubicBezTo>
                    <a:pt x="1435" y="5741"/>
                    <a:pt x="7627" y="-451"/>
                    <a:pt x="17723" y="26"/>
                  </a:cubicBezTo>
                  <a:cubicBezTo>
                    <a:pt x="27915" y="502"/>
                    <a:pt x="33058" y="7265"/>
                    <a:pt x="34201" y="17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30E6106-71B4-449B-AB3D-F5F4FA95474C}"/>
                </a:ext>
              </a:extLst>
            </p:cNvPr>
            <p:cNvSpPr/>
            <p:nvPr/>
          </p:nvSpPr>
          <p:spPr>
            <a:xfrm>
              <a:off x="3241607" y="5340286"/>
              <a:ext cx="33662" cy="34169"/>
            </a:xfrm>
            <a:custGeom>
              <a:avLst/>
              <a:gdLst>
                <a:gd name="connsiteX0" fmla="*/ 16894 w 33662"/>
                <a:gd name="connsiteY0" fmla="*/ 0 h 34169"/>
                <a:gd name="connsiteX1" fmla="*/ 33658 w 33662"/>
                <a:gd name="connsiteY1" fmla="*/ 16859 h 34169"/>
                <a:gd name="connsiteX2" fmla="*/ 17561 w 33662"/>
                <a:gd name="connsiteY2" fmla="*/ 34099 h 34169"/>
                <a:gd name="connsiteX3" fmla="*/ 35 w 33662"/>
                <a:gd name="connsiteY3" fmla="*/ 16859 h 34169"/>
                <a:gd name="connsiteX4" fmla="*/ 16894 w 33662"/>
                <a:gd name="connsiteY4" fmla="*/ 0 h 3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62" h="34169">
                  <a:moveTo>
                    <a:pt x="16894" y="0"/>
                  </a:moveTo>
                  <a:cubicBezTo>
                    <a:pt x="26800" y="1429"/>
                    <a:pt x="33468" y="6667"/>
                    <a:pt x="33658" y="16859"/>
                  </a:cubicBezTo>
                  <a:cubicBezTo>
                    <a:pt x="33849" y="27051"/>
                    <a:pt x="27562" y="33052"/>
                    <a:pt x="17561" y="34099"/>
                  </a:cubicBezTo>
                  <a:cubicBezTo>
                    <a:pt x="8322" y="35052"/>
                    <a:pt x="-632" y="26098"/>
                    <a:pt x="35" y="16859"/>
                  </a:cubicBezTo>
                  <a:cubicBezTo>
                    <a:pt x="702" y="6667"/>
                    <a:pt x="6988" y="1429"/>
                    <a:pt x="168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75F94D4-BF69-4FA3-908F-EBE2537191F4}"/>
                </a:ext>
              </a:extLst>
            </p:cNvPr>
            <p:cNvSpPr/>
            <p:nvPr/>
          </p:nvSpPr>
          <p:spPr>
            <a:xfrm>
              <a:off x="2958933" y="5007863"/>
              <a:ext cx="34019" cy="33825"/>
            </a:xfrm>
            <a:custGeom>
              <a:avLst/>
              <a:gdLst>
                <a:gd name="connsiteX0" fmla="*/ 34012 w 34019"/>
                <a:gd name="connsiteY0" fmla="*/ 18574 h 33825"/>
                <a:gd name="connsiteX1" fmla="*/ 16867 w 34019"/>
                <a:gd name="connsiteY1" fmla="*/ 33814 h 33825"/>
                <a:gd name="connsiteX2" fmla="*/ 103 w 34019"/>
                <a:gd name="connsiteY2" fmla="*/ 15812 h 33825"/>
                <a:gd name="connsiteX3" fmla="*/ 17724 w 34019"/>
                <a:gd name="connsiteY3" fmla="*/ 0 h 33825"/>
                <a:gd name="connsiteX4" fmla="*/ 34012 w 34019"/>
                <a:gd name="connsiteY4" fmla="*/ 18574 h 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19" h="33825">
                  <a:moveTo>
                    <a:pt x="34012" y="18574"/>
                  </a:moveTo>
                  <a:cubicBezTo>
                    <a:pt x="32488" y="27241"/>
                    <a:pt x="27154" y="33433"/>
                    <a:pt x="16867" y="33814"/>
                  </a:cubicBezTo>
                  <a:cubicBezTo>
                    <a:pt x="7532" y="34195"/>
                    <a:pt x="-1040" y="24955"/>
                    <a:pt x="103" y="15812"/>
                  </a:cubicBezTo>
                  <a:cubicBezTo>
                    <a:pt x="1436" y="5810"/>
                    <a:pt x="7532" y="95"/>
                    <a:pt x="17724" y="0"/>
                  </a:cubicBezTo>
                  <a:cubicBezTo>
                    <a:pt x="26678" y="0"/>
                    <a:pt x="34298" y="8668"/>
                    <a:pt x="34012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EA5FDBA-0927-4FE0-810F-F8FDABAF5661}"/>
                </a:ext>
              </a:extLst>
            </p:cNvPr>
            <p:cNvSpPr/>
            <p:nvPr/>
          </p:nvSpPr>
          <p:spPr>
            <a:xfrm>
              <a:off x="3286434" y="5406668"/>
              <a:ext cx="33981" cy="33846"/>
            </a:xfrm>
            <a:custGeom>
              <a:avLst/>
              <a:gdLst>
                <a:gd name="connsiteX0" fmla="*/ 33980 w 33981"/>
                <a:gd name="connsiteY0" fmla="*/ 18295 h 33846"/>
                <a:gd name="connsiteX1" fmla="*/ 17121 w 33981"/>
                <a:gd name="connsiteY1" fmla="*/ 33821 h 33846"/>
                <a:gd name="connsiteX2" fmla="*/ 71 w 33981"/>
                <a:gd name="connsiteY2" fmla="*/ 16104 h 33846"/>
                <a:gd name="connsiteX3" fmla="*/ 17502 w 33981"/>
                <a:gd name="connsiteY3" fmla="*/ 7 h 33846"/>
                <a:gd name="connsiteX4" fmla="*/ 33980 w 33981"/>
                <a:gd name="connsiteY4" fmla="*/ 18295 h 3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1" h="33846">
                  <a:moveTo>
                    <a:pt x="33980" y="18295"/>
                  </a:moveTo>
                  <a:cubicBezTo>
                    <a:pt x="32647" y="26963"/>
                    <a:pt x="27313" y="33154"/>
                    <a:pt x="17121" y="33821"/>
                  </a:cubicBezTo>
                  <a:cubicBezTo>
                    <a:pt x="7882" y="34392"/>
                    <a:pt x="-881" y="25248"/>
                    <a:pt x="71" y="16104"/>
                  </a:cubicBezTo>
                  <a:cubicBezTo>
                    <a:pt x="1214" y="6103"/>
                    <a:pt x="7310" y="293"/>
                    <a:pt x="17502" y="7"/>
                  </a:cubicBezTo>
                  <a:cubicBezTo>
                    <a:pt x="26265" y="-279"/>
                    <a:pt x="34075" y="8294"/>
                    <a:pt x="33980" y="18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0AFCCFB-F5E3-4365-AEF7-E1FA644E7CEF}"/>
                </a:ext>
              </a:extLst>
            </p:cNvPr>
            <p:cNvSpPr/>
            <p:nvPr/>
          </p:nvSpPr>
          <p:spPr>
            <a:xfrm>
              <a:off x="3405332" y="5710224"/>
              <a:ext cx="33954" cy="33883"/>
            </a:xfrm>
            <a:custGeom>
              <a:avLst/>
              <a:gdLst>
                <a:gd name="connsiteX0" fmla="*/ 33954 w 33954"/>
                <a:gd name="connsiteY0" fmla="*/ 17920 h 33883"/>
                <a:gd name="connsiteX1" fmla="*/ 17476 w 33954"/>
                <a:gd name="connsiteY1" fmla="*/ 33826 h 33883"/>
                <a:gd name="connsiteX2" fmla="*/ 45 w 33954"/>
                <a:gd name="connsiteY2" fmla="*/ 16491 h 33883"/>
                <a:gd name="connsiteX3" fmla="*/ 17000 w 33954"/>
                <a:gd name="connsiteY3" fmla="*/ 13 h 33883"/>
                <a:gd name="connsiteX4" fmla="*/ 33954 w 33954"/>
                <a:gd name="connsiteY4" fmla="*/ 17920 h 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4" h="33883">
                  <a:moveTo>
                    <a:pt x="33954" y="17920"/>
                  </a:moveTo>
                  <a:cubicBezTo>
                    <a:pt x="32907" y="26683"/>
                    <a:pt x="27668" y="32969"/>
                    <a:pt x="17476" y="33826"/>
                  </a:cubicBezTo>
                  <a:cubicBezTo>
                    <a:pt x="8237" y="34684"/>
                    <a:pt x="-717" y="25825"/>
                    <a:pt x="45" y="16491"/>
                  </a:cubicBezTo>
                  <a:cubicBezTo>
                    <a:pt x="903" y="6395"/>
                    <a:pt x="6903" y="489"/>
                    <a:pt x="17000" y="13"/>
                  </a:cubicBezTo>
                  <a:cubicBezTo>
                    <a:pt x="25763" y="-368"/>
                    <a:pt x="33764" y="7918"/>
                    <a:pt x="33954" y="17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EEEC3D7-855F-4438-BAF6-AA186F404B3B}"/>
                </a:ext>
              </a:extLst>
            </p:cNvPr>
            <p:cNvSpPr/>
            <p:nvPr/>
          </p:nvSpPr>
          <p:spPr>
            <a:xfrm>
              <a:off x="3439609" y="5831646"/>
              <a:ext cx="33777" cy="34134"/>
            </a:xfrm>
            <a:custGeom>
              <a:avLst/>
              <a:gdLst>
                <a:gd name="connsiteX0" fmla="*/ 17394 w 33777"/>
                <a:gd name="connsiteY0" fmla="*/ 34134 h 34134"/>
                <a:gd name="connsiteX1" fmla="*/ 58 w 33777"/>
                <a:gd name="connsiteY1" fmla="*/ 17656 h 34134"/>
                <a:gd name="connsiteX2" fmla="*/ 17203 w 33777"/>
                <a:gd name="connsiteY2" fmla="*/ 35 h 34134"/>
                <a:gd name="connsiteX3" fmla="*/ 33777 w 33777"/>
                <a:gd name="connsiteY3" fmla="*/ 16894 h 34134"/>
                <a:gd name="connsiteX4" fmla="*/ 17394 w 33777"/>
                <a:gd name="connsiteY4" fmla="*/ 34134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7" h="34134">
                  <a:moveTo>
                    <a:pt x="17394" y="34134"/>
                  </a:moveTo>
                  <a:cubicBezTo>
                    <a:pt x="7392" y="32991"/>
                    <a:pt x="1106" y="27848"/>
                    <a:pt x="58" y="17656"/>
                  </a:cubicBezTo>
                  <a:cubicBezTo>
                    <a:pt x="-799" y="8417"/>
                    <a:pt x="7964" y="-632"/>
                    <a:pt x="17203" y="35"/>
                  </a:cubicBezTo>
                  <a:cubicBezTo>
                    <a:pt x="27300" y="797"/>
                    <a:pt x="33681" y="6702"/>
                    <a:pt x="33777" y="16894"/>
                  </a:cubicBezTo>
                  <a:cubicBezTo>
                    <a:pt x="33872" y="27181"/>
                    <a:pt x="27204" y="32515"/>
                    <a:pt x="17394" y="34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1CDD60-8D79-411A-8AE2-D6D33662E1CA}"/>
                </a:ext>
              </a:extLst>
            </p:cNvPr>
            <p:cNvSpPr/>
            <p:nvPr/>
          </p:nvSpPr>
          <p:spPr>
            <a:xfrm>
              <a:off x="3151932" y="5211031"/>
              <a:ext cx="33703" cy="34070"/>
            </a:xfrm>
            <a:custGeom>
              <a:avLst/>
              <a:gdLst>
                <a:gd name="connsiteX0" fmla="*/ 17701 w 33703"/>
                <a:gd name="connsiteY0" fmla="*/ 0 h 34070"/>
                <a:gd name="connsiteX1" fmla="*/ 33703 w 33703"/>
                <a:gd name="connsiteY1" fmla="*/ 17717 h 34070"/>
                <a:gd name="connsiteX2" fmla="*/ 15225 w 33703"/>
                <a:gd name="connsiteY2" fmla="*/ 33909 h 34070"/>
                <a:gd name="connsiteX3" fmla="*/ 80 w 33703"/>
                <a:gd name="connsiteY3" fmla="*/ 15812 h 34070"/>
                <a:gd name="connsiteX4" fmla="*/ 17701 w 33703"/>
                <a:gd name="connsiteY4" fmla="*/ 0 h 3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3" h="34070">
                  <a:moveTo>
                    <a:pt x="17701" y="0"/>
                  </a:moveTo>
                  <a:cubicBezTo>
                    <a:pt x="27512" y="2000"/>
                    <a:pt x="33608" y="7429"/>
                    <a:pt x="33703" y="17717"/>
                  </a:cubicBezTo>
                  <a:cubicBezTo>
                    <a:pt x="33799" y="27051"/>
                    <a:pt x="24369" y="35338"/>
                    <a:pt x="15225" y="33909"/>
                  </a:cubicBezTo>
                  <a:cubicBezTo>
                    <a:pt x="5319" y="32290"/>
                    <a:pt x="-777" y="26003"/>
                    <a:pt x="80" y="15812"/>
                  </a:cubicBezTo>
                  <a:cubicBezTo>
                    <a:pt x="842" y="5715"/>
                    <a:pt x="7700" y="667"/>
                    <a:pt x="177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1B2DC29-4C59-44C9-8C45-D36AFB2756D7}"/>
                </a:ext>
              </a:extLst>
            </p:cNvPr>
            <p:cNvSpPr/>
            <p:nvPr/>
          </p:nvSpPr>
          <p:spPr>
            <a:xfrm>
              <a:off x="3368490" y="5591174"/>
              <a:ext cx="33755" cy="34202"/>
            </a:xfrm>
            <a:custGeom>
              <a:avLst/>
              <a:gdLst>
                <a:gd name="connsiteX0" fmla="*/ 17266 w 33755"/>
                <a:gd name="connsiteY0" fmla="*/ 0 h 34202"/>
                <a:gd name="connsiteX1" fmla="*/ 33744 w 33755"/>
                <a:gd name="connsiteY1" fmla="*/ 17336 h 34202"/>
                <a:gd name="connsiteX2" fmla="*/ 15742 w 33755"/>
                <a:gd name="connsiteY2" fmla="*/ 34099 h 34202"/>
                <a:gd name="connsiteX3" fmla="*/ 26 w 33755"/>
                <a:gd name="connsiteY3" fmla="*/ 16478 h 34202"/>
                <a:gd name="connsiteX4" fmla="*/ 17266 w 33755"/>
                <a:gd name="connsiteY4" fmla="*/ 0 h 3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5" h="34202">
                  <a:moveTo>
                    <a:pt x="17266" y="0"/>
                  </a:moveTo>
                  <a:cubicBezTo>
                    <a:pt x="27077" y="1714"/>
                    <a:pt x="33268" y="7048"/>
                    <a:pt x="33744" y="17336"/>
                  </a:cubicBezTo>
                  <a:cubicBezTo>
                    <a:pt x="34125" y="26670"/>
                    <a:pt x="24886" y="35243"/>
                    <a:pt x="15742" y="34099"/>
                  </a:cubicBezTo>
                  <a:cubicBezTo>
                    <a:pt x="5741" y="32766"/>
                    <a:pt x="-451" y="26575"/>
                    <a:pt x="26" y="16478"/>
                  </a:cubicBezTo>
                  <a:cubicBezTo>
                    <a:pt x="502" y="6287"/>
                    <a:pt x="7265" y="1048"/>
                    <a:pt x="172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7551F21-2D33-4BCA-980B-AE9EC6DD7C89}"/>
                </a:ext>
              </a:extLst>
            </p:cNvPr>
            <p:cNvSpPr/>
            <p:nvPr/>
          </p:nvSpPr>
          <p:spPr>
            <a:xfrm>
              <a:off x="3004088" y="5071014"/>
              <a:ext cx="33777" cy="34134"/>
            </a:xfrm>
            <a:custGeom>
              <a:avLst/>
              <a:gdLst>
                <a:gd name="connsiteX0" fmla="*/ 16384 w 33777"/>
                <a:gd name="connsiteY0" fmla="*/ 0 h 34134"/>
                <a:gd name="connsiteX1" fmla="*/ 33720 w 33777"/>
                <a:gd name="connsiteY1" fmla="*/ 16478 h 34134"/>
                <a:gd name="connsiteX2" fmla="*/ 16575 w 33777"/>
                <a:gd name="connsiteY2" fmla="*/ 34099 h 34134"/>
                <a:gd name="connsiteX3" fmla="*/ 1 w 33777"/>
                <a:gd name="connsiteY3" fmla="*/ 17240 h 34134"/>
                <a:gd name="connsiteX4" fmla="*/ 16384 w 33777"/>
                <a:gd name="connsiteY4" fmla="*/ 0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7" h="34134">
                  <a:moveTo>
                    <a:pt x="16384" y="0"/>
                  </a:moveTo>
                  <a:cubicBezTo>
                    <a:pt x="26385" y="1143"/>
                    <a:pt x="32767" y="6286"/>
                    <a:pt x="33720" y="16478"/>
                  </a:cubicBezTo>
                  <a:cubicBezTo>
                    <a:pt x="34577" y="25717"/>
                    <a:pt x="25814" y="34766"/>
                    <a:pt x="16575" y="34099"/>
                  </a:cubicBezTo>
                  <a:cubicBezTo>
                    <a:pt x="6383" y="33433"/>
                    <a:pt x="96" y="27337"/>
                    <a:pt x="1" y="17240"/>
                  </a:cubicBezTo>
                  <a:cubicBezTo>
                    <a:pt x="-94" y="6953"/>
                    <a:pt x="6478" y="1619"/>
                    <a:pt x="163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02B0EB71-6C7D-4517-8FB1-836D58EA12BC}"/>
                </a:ext>
              </a:extLst>
            </p:cNvPr>
            <p:cNvSpPr/>
            <p:nvPr/>
          </p:nvSpPr>
          <p:spPr>
            <a:xfrm>
              <a:off x="3059331" y="5081777"/>
              <a:ext cx="33725" cy="33883"/>
            </a:xfrm>
            <a:custGeom>
              <a:avLst/>
              <a:gdLst>
                <a:gd name="connsiteX0" fmla="*/ 18196 w 33725"/>
                <a:gd name="connsiteY0" fmla="*/ 0 h 33883"/>
                <a:gd name="connsiteX1" fmla="*/ 33722 w 33725"/>
                <a:gd name="connsiteY1" fmla="*/ 16669 h 33883"/>
                <a:gd name="connsiteX2" fmla="*/ 17624 w 33725"/>
                <a:gd name="connsiteY2" fmla="*/ 33814 h 33883"/>
                <a:gd name="connsiteX3" fmla="*/ 3 w 33725"/>
                <a:gd name="connsiteY3" fmla="*/ 16669 h 33883"/>
                <a:gd name="connsiteX4" fmla="*/ 18196 w 33725"/>
                <a:gd name="connsiteY4" fmla="*/ 0 h 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25" h="33883">
                  <a:moveTo>
                    <a:pt x="18196" y="0"/>
                  </a:moveTo>
                  <a:cubicBezTo>
                    <a:pt x="26864" y="1238"/>
                    <a:pt x="33531" y="6477"/>
                    <a:pt x="33722" y="16669"/>
                  </a:cubicBezTo>
                  <a:cubicBezTo>
                    <a:pt x="33912" y="26765"/>
                    <a:pt x="27626" y="32861"/>
                    <a:pt x="17624" y="33814"/>
                  </a:cubicBezTo>
                  <a:cubicBezTo>
                    <a:pt x="8480" y="34766"/>
                    <a:pt x="-187" y="25813"/>
                    <a:pt x="3" y="16669"/>
                  </a:cubicBezTo>
                  <a:cubicBezTo>
                    <a:pt x="194" y="7906"/>
                    <a:pt x="8290" y="0"/>
                    <a:pt x="181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19793120-683B-4CB0-9F8E-F8AF2DA6D4AB}"/>
                </a:ext>
              </a:extLst>
            </p:cNvPr>
            <p:cNvSpPr/>
            <p:nvPr/>
          </p:nvSpPr>
          <p:spPr>
            <a:xfrm>
              <a:off x="2702918" y="4849366"/>
              <a:ext cx="33995" cy="33927"/>
            </a:xfrm>
            <a:custGeom>
              <a:avLst/>
              <a:gdLst>
                <a:gd name="connsiteX0" fmla="*/ 33994 w 33995"/>
                <a:gd name="connsiteY0" fmla="*/ 18384 h 33927"/>
                <a:gd name="connsiteX1" fmla="*/ 17135 w 33995"/>
                <a:gd name="connsiteY1" fmla="*/ 33910 h 33927"/>
                <a:gd name="connsiteX2" fmla="*/ 85 w 33995"/>
                <a:gd name="connsiteY2" fmla="*/ 16098 h 33927"/>
                <a:gd name="connsiteX3" fmla="*/ 17516 w 33995"/>
                <a:gd name="connsiteY3" fmla="*/ 1 h 33927"/>
                <a:gd name="connsiteX4" fmla="*/ 33994 w 33995"/>
                <a:gd name="connsiteY4" fmla="*/ 18384 h 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5" h="33927">
                  <a:moveTo>
                    <a:pt x="33994" y="18384"/>
                  </a:moveTo>
                  <a:cubicBezTo>
                    <a:pt x="32661" y="27052"/>
                    <a:pt x="27327" y="33338"/>
                    <a:pt x="17135" y="33910"/>
                  </a:cubicBezTo>
                  <a:cubicBezTo>
                    <a:pt x="7801" y="34386"/>
                    <a:pt x="-962" y="25337"/>
                    <a:pt x="85" y="16098"/>
                  </a:cubicBezTo>
                  <a:cubicBezTo>
                    <a:pt x="1228" y="6002"/>
                    <a:pt x="7324" y="191"/>
                    <a:pt x="17516" y="1"/>
                  </a:cubicBezTo>
                  <a:cubicBezTo>
                    <a:pt x="26279" y="-95"/>
                    <a:pt x="34090" y="8383"/>
                    <a:pt x="33994" y="1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CE89F0B-4CA9-443F-8AA8-1B9079D861D2}"/>
                </a:ext>
              </a:extLst>
            </p:cNvPr>
            <p:cNvSpPr/>
            <p:nvPr/>
          </p:nvSpPr>
          <p:spPr>
            <a:xfrm>
              <a:off x="3334593" y="5470520"/>
              <a:ext cx="32787" cy="32834"/>
            </a:xfrm>
            <a:custGeom>
              <a:avLst/>
              <a:gdLst>
                <a:gd name="connsiteX0" fmla="*/ 32780 w 32787"/>
                <a:gd name="connsiteY0" fmla="*/ 15974 h 32834"/>
                <a:gd name="connsiteX1" fmla="*/ 16492 w 32787"/>
                <a:gd name="connsiteY1" fmla="*/ 32833 h 32834"/>
                <a:gd name="connsiteX2" fmla="*/ 14 w 32787"/>
                <a:gd name="connsiteY2" fmla="*/ 16165 h 32834"/>
                <a:gd name="connsiteX3" fmla="*/ 15635 w 32787"/>
                <a:gd name="connsiteY3" fmla="*/ 67 h 32834"/>
                <a:gd name="connsiteX4" fmla="*/ 32780 w 32787"/>
                <a:gd name="connsiteY4" fmla="*/ 15974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7" h="32834">
                  <a:moveTo>
                    <a:pt x="32780" y="15974"/>
                  </a:moveTo>
                  <a:cubicBezTo>
                    <a:pt x="33065" y="25214"/>
                    <a:pt x="25731" y="32738"/>
                    <a:pt x="16492" y="32833"/>
                  </a:cubicBezTo>
                  <a:cubicBezTo>
                    <a:pt x="7253" y="32929"/>
                    <a:pt x="-367" y="25404"/>
                    <a:pt x="14" y="16165"/>
                  </a:cubicBezTo>
                  <a:cubicBezTo>
                    <a:pt x="490" y="6449"/>
                    <a:pt x="6014" y="830"/>
                    <a:pt x="15635" y="67"/>
                  </a:cubicBezTo>
                  <a:cubicBezTo>
                    <a:pt x="24874" y="-790"/>
                    <a:pt x="32494" y="6640"/>
                    <a:pt x="32780" y="15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213AFBD-E00A-46A4-8D3A-A11DEB0BCABA}"/>
                </a:ext>
              </a:extLst>
            </p:cNvPr>
            <p:cNvSpPr/>
            <p:nvPr/>
          </p:nvSpPr>
          <p:spPr>
            <a:xfrm>
              <a:off x="3413882" y="5657937"/>
              <a:ext cx="32739" cy="32781"/>
            </a:xfrm>
            <a:custGeom>
              <a:avLst/>
              <a:gdLst>
                <a:gd name="connsiteX0" fmla="*/ 32738 w 32739"/>
                <a:gd name="connsiteY0" fmla="*/ 16581 h 32781"/>
                <a:gd name="connsiteX1" fmla="*/ 15879 w 32739"/>
                <a:gd name="connsiteY1" fmla="*/ 32774 h 32781"/>
                <a:gd name="connsiteX2" fmla="*/ 67 w 32739"/>
                <a:gd name="connsiteY2" fmla="*/ 15534 h 32781"/>
                <a:gd name="connsiteX3" fmla="*/ 16260 w 32739"/>
                <a:gd name="connsiteY3" fmla="*/ 8 h 32781"/>
                <a:gd name="connsiteX4" fmla="*/ 32738 w 32739"/>
                <a:gd name="connsiteY4" fmla="*/ 16581 h 3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9" h="32781">
                  <a:moveTo>
                    <a:pt x="32738" y="16581"/>
                  </a:moveTo>
                  <a:cubicBezTo>
                    <a:pt x="32643" y="25820"/>
                    <a:pt x="25118" y="33060"/>
                    <a:pt x="15879" y="32774"/>
                  </a:cubicBezTo>
                  <a:cubicBezTo>
                    <a:pt x="6640" y="32488"/>
                    <a:pt x="-790" y="24773"/>
                    <a:pt x="67" y="15534"/>
                  </a:cubicBezTo>
                  <a:cubicBezTo>
                    <a:pt x="925" y="5913"/>
                    <a:pt x="6544" y="484"/>
                    <a:pt x="16260" y="8"/>
                  </a:cubicBezTo>
                  <a:cubicBezTo>
                    <a:pt x="25404" y="-278"/>
                    <a:pt x="32833" y="7342"/>
                    <a:pt x="32738" y="16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FD313CC-6BCC-4BCD-81CD-8F1F8C2531C9}"/>
                </a:ext>
              </a:extLst>
            </p:cNvPr>
            <p:cNvSpPr/>
            <p:nvPr/>
          </p:nvSpPr>
          <p:spPr>
            <a:xfrm>
              <a:off x="3450766" y="5776864"/>
              <a:ext cx="32715" cy="32741"/>
            </a:xfrm>
            <a:custGeom>
              <a:avLst/>
              <a:gdLst>
                <a:gd name="connsiteX0" fmla="*/ 15475 w 32715"/>
                <a:gd name="connsiteY0" fmla="*/ 32718 h 32741"/>
                <a:gd name="connsiteX1" fmla="*/ 45 w 32715"/>
                <a:gd name="connsiteY1" fmla="*/ 15097 h 32741"/>
                <a:gd name="connsiteX2" fmla="*/ 17952 w 32715"/>
                <a:gd name="connsiteY2" fmla="*/ 143 h 32741"/>
                <a:gd name="connsiteX3" fmla="*/ 32716 w 32715"/>
                <a:gd name="connsiteY3" fmla="*/ 17002 h 32741"/>
                <a:gd name="connsiteX4" fmla="*/ 15475 w 32715"/>
                <a:gd name="connsiteY4" fmla="*/ 32718 h 3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5" h="32741">
                  <a:moveTo>
                    <a:pt x="15475" y="32718"/>
                  </a:moveTo>
                  <a:cubicBezTo>
                    <a:pt x="6236" y="32147"/>
                    <a:pt x="-622" y="24336"/>
                    <a:pt x="45" y="15097"/>
                  </a:cubicBezTo>
                  <a:cubicBezTo>
                    <a:pt x="712" y="5858"/>
                    <a:pt x="8808" y="-1095"/>
                    <a:pt x="17952" y="143"/>
                  </a:cubicBezTo>
                  <a:cubicBezTo>
                    <a:pt x="27572" y="1381"/>
                    <a:pt x="32716" y="7382"/>
                    <a:pt x="32716" y="17002"/>
                  </a:cubicBezTo>
                  <a:cubicBezTo>
                    <a:pt x="32716" y="26146"/>
                    <a:pt x="24714" y="33195"/>
                    <a:pt x="15475" y="3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6F56122-F812-4569-9087-90F8E94A09F1}"/>
                </a:ext>
              </a:extLst>
            </p:cNvPr>
            <p:cNvSpPr/>
            <p:nvPr/>
          </p:nvSpPr>
          <p:spPr>
            <a:xfrm>
              <a:off x="2658596" y="4783929"/>
              <a:ext cx="32794" cy="32820"/>
            </a:xfrm>
            <a:custGeom>
              <a:avLst/>
              <a:gdLst>
                <a:gd name="connsiteX0" fmla="*/ 16499 w 32794"/>
                <a:gd name="connsiteY0" fmla="*/ 1 h 32820"/>
                <a:gd name="connsiteX1" fmla="*/ 32787 w 32794"/>
                <a:gd name="connsiteY1" fmla="*/ 16860 h 32820"/>
                <a:gd name="connsiteX2" fmla="*/ 15642 w 32794"/>
                <a:gd name="connsiteY2" fmla="*/ 32767 h 32820"/>
                <a:gd name="connsiteX3" fmla="*/ 21 w 32794"/>
                <a:gd name="connsiteY3" fmla="*/ 16670 h 32820"/>
                <a:gd name="connsiteX4" fmla="*/ 16499 w 32794"/>
                <a:gd name="connsiteY4" fmla="*/ 1 h 3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4" h="32820">
                  <a:moveTo>
                    <a:pt x="16499" y="1"/>
                  </a:moveTo>
                  <a:cubicBezTo>
                    <a:pt x="25738" y="96"/>
                    <a:pt x="33073" y="7621"/>
                    <a:pt x="32787" y="16860"/>
                  </a:cubicBezTo>
                  <a:cubicBezTo>
                    <a:pt x="32501" y="26099"/>
                    <a:pt x="24881" y="33529"/>
                    <a:pt x="15642" y="32767"/>
                  </a:cubicBezTo>
                  <a:cubicBezTo>
                    <a:pt x="6022" y="32005"/>
                    <a:pt x="592" y="26290"/>
                    <a:pt x="21" y="16670"/>
                  </a:cubicBezTo>
                  <a:cubicBezTo>
                    <a:pt x="-455" y="7430"/>
                    <a:pt x="7260" y="-94"/>
                    <a:pt x="1649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B4518FB-BBAA-443F-BEB8-16BEA9E2F4E5}"/>
                </a:ext>
              </a:extLst>
            </p:cNvPr>
            <p:cNvSpPr/>
            <p:nvPr/>
          </p:nvSpPr>
          <p:spPr>
            <a:xfrm>
              <a:off x="2814405" y="4868396"/>
              <a:ext cx="32712" cy="32788"/>
            </a:xfrm>
            <a:custGeom>
              <a:avLst/>
              <a:gdLst>
                <a:gd name="connsiteX0" fmla="*/ 32712 w 32712"/>
                <a:gd name="connsiteY0" fmla="*/ 16309 h 32788"/>
                <a:gd name="connsiteX1" fmla="*/ 16138 w 32712"/>
                <a:gd name="connsiteY1" fmla="*/ 32787 h 32788"/>
                <a:gd name="connsiteX2" fmla="*/ 41 w 32712"/>
                <a:gd name="connsiteY2" fmla="*/ 15833 h 32788"/>
                <a:gd name="connsiteX3" fmla="*/ 15948 w 32712"/>
                <a:gd name="connsiteY3" fmla="*/ 21 h 32788"/>
                <a:gd name="connsiteX4" fmla="*/ 32712 w 32712"/>
                <a:gd name="connsiteY4" fmla="*/ 16309 h 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2" h="32788">
                  <a:moveTo>
                    <a:pt x="32712" y="16309"/>
                  </a:moveTo>
                  <a:cubicBezTo>
                    <a:pt x="32807" y="25548"/>
                    <a:pt x="25378" y="32883"/>
                    <a:pt x="16138" y="32787"/>
                  </a:cubicBezTo>
                  <a:cubicBezTo>
                    <a:pt x="6899" y="32692"/>
                    <a:pt x="-626" y="25072"/>
                    <a:pt x="41" y="15833"/>
                  </a:cubicBezTo>
                  <a:cubicBezTo>
                    <a:pt x="708" y="6118"/>
                    <a:pt x="6328" y="688"/>
                    <a:pt x="15948" y="21"/>
                  </a:cubicBezTo>
                  <a:cubicBezTo>
                    <a:pt x="25092" y="-455"/>
                    <a:pt x="32712" y="7070"/>
                    <a:pt x="32712" y="1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8897BFF-9752-4C0A-B4E9-6C982100528E}"/>
                </a:ext>
              </a:extLst>
            </p:cNvPr>
            <p:cNvSpPr/>
            <p:nvPr/>
          </p:nvSpPr>
          <p:spPr>
            <a:xfrm>
              <a:off x="2914723" y="4942331"/>
              <a:ext cx="32791" cy="32807"/>
            </a:xfrm>
            <a:custGeom>
              <a:avLst/>
              <a:gdLst>
                <a:gd name="connsiteX0" fmla="*/ 32787 w 32791"/>
                <a:gd name="connsiteY0" fmla="*/ 16764 h 32807"/>
                <a:gd name="connsiteX1" fmla="*/ 15738 w 32791"/>
                <a:gd name="connsiteY1" fmla="*/ 32766 h 32807"/>
                <a:gd name="connsiteX2" fmla="*/ 21 w 32791"/>
                <a:gd name="connsiteY2" fmla="*/ 16764 h 32807"/>
                <a:gd name="connsiteX3" fmla="*/ 16309 w 32791"/>
                <a:gd name="connsiteY3" fmla="*/ 0 h 32807"/>
                <a:gd name="connsiteX4" fmla="*/ 32787 w 32791"/>
                <a:gd name="connsiteY4" fmla="*/ 16764 h 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1" h="32807">
                  <a:moveTo>
                    <a:pt x="32787" y="16764"/>
                  </a:moveTo>
                  <a:cubicBezTo>
                    <a:pt x="32597" y="26003"/>
                    <a:pt x="24977" y="33433"/>
                    <a:pt x="15738" y="32766"/>
                  </a:cubicBezTo>
                  <a:cubicBezTo>
                    <a:pt x="6117" y="32004"/>
                    <a:pt x="593" y="26384"/>
                    <a:pt x="21" y="16764"/>
                  </a:cubicBezTo>
                  <a:cubicBezTo>
                    <a:pt x="-455" y="7525"/>
                    <a:pt x="7070" y="0"/>
                    <a:pt x="16309" y="0"/>
                  </a:cubicBezTo>
                  <a:cubicBezTo>
                    <a:pt x="25644" y="0"/>
                    <a:pt x="32978" y="7525"/>
                    <a:pt x="32787" y="16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BD87093A-12C3-4969-9301-D6679449F86B}"/>
                </a:ext>
              </a:extLst>
            </p:cNvPr>
            <p:cNvSpPr/>
            <p:nvPr/>
          </p:nvSpPr>
          <p:spPr>
            <a:xfrm>
              <a:off x="3015509" y="5016340"/>
              <a:ext cx="32048" cy="32470"/>
            </a:xfrm>
            <a:custGeom>
              <a:avLst/>
              <a:gdLst>
                <a:gd name="connsiteX0" fmla="*/ 16012 w 32048"/>
                <a:gd name="connsiteY0" fmla="*/ 0 h 32470"/>
                <a:gd name="connsiteX1" fmla="*/ 32014 w 32048"/>
                <a:gd name="connsiteY1" fmla="*/ 16097 h 32470"/>
                <a:gd name="connsiteX2" fmla="*/ 15250 w 32048"/>
                <a:gd name="connsiteY2" fmla="*/ 32385 h 32470"/>
                <a:gd name="connsiteX3" fmla="*/ 10 w 32048"/>
                <a:gd name="connsiteY3" fmla="*/ 15907 h 32470"/>
                <a:gd name="connsiteX4" fmla="*/ 16012 w 32048"/>
                <a:gd name="connsiteY4" fmla="*/ 0 h 3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8" h="32470">
                  <a:moveTo>
                    <a:pt x="16012" y="0"/>
                  </a:moveTo>
                  <a:cubicBezTo>
                    <a:pt x="25346" y="1524"/>
                    <a:pt x="31252" y="6477"/>
                    <a:pt x="32014" y="16097"/>
                  </a:cubicBezTo>
                  <a:cubicBezTo>
                    <a:pt x="32680" y="24670"/>
                    <a:pt x="23727" y="33433"/>
                    <a:pt x="15250" y="32385"/>
                  </a:cubicBezTo>
                  <a:cubicBezTo>
                    <a:pt x="5820" y="31242"/>
                    <a:pt x="-276" y="25527"/>
                    <a:pt x="10" y="15907"/>
                  </a:cubicBezTo>
                  <a:cubicBezTo>
                    <a:pt x="200" y="6477"/>
                    <a:pt x="6677" y="1429"/>
                    <a:pt x="160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C7FECEF-824B-4468-A53F-1769D07D7757}"/>
                </a:ext>
              </a:extLst>
            </p:cNvPr>
            <p:cNvSpPr/>
            <p:nvPr/>
          </p:nvSpPr>
          <p:spPr>
            <a:xfrm>
              <a:off x="3380010" y="5535738"/>
              <a:ext cx="31950" cy="33363"/>
            </a:xfrm>
            <a:custGeom>
              <a:avLst/>
              <a:gdLst>
                <a:gd name="connsiteX0" fmla="*/ 12222 w 31950"/>
                <a:gd name="connsiteY0" fmla="*/ 0 h 33363"/>
                <a:gd name="connsiteX1" fmla="*/ 31939 w 31950"/>
                <a:gd name="connsiteY1" fmla="*/ 17431 h 33363"/>
                <a:gd name="connsiteX2" fmla="*/ 14699 w 31950"/>
                <a:gd name="connsiteY2" fmla="*/ 33242 h 33363"/>
                <a:gd name="connsiteX3" fmla="*/ 316 w 31950"/>
                <a:gd name="connsiteY3" fmla="*/ 16478 h 33363"/>
                <a:gd name="connsiteX4" fmla="*/ 12222 w 31950"/>
                <a:gd name="connsiteY4" fmla="*/ 0 h 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50" h="33363">
                  <a:moveTo>
                    <a:pt x="12222" y="0"/>
                  </a:moveTo>
                  <a:cubicBezTo>
                    <a:pt x="25652" y="2667"/>
                    <a:pt x="31558" y="7811"/>
                    <a:pt x="31939" y="17431"/>
                  </a:cubicBezTo>
                  <a:cubicBezTo>
                    <a:pt x="32320" y="26003"/>
                    <a:pt x="23081" y="34480"/>
                    <a:pt x="14699" y="33242"/>
                  </a:cubicBezTo>
                  <a:cubicBezTo>
                    <a:pt x="5364" y="31813"/>
                    <a:pt x="-1589" y="25527"/>
                    <a:pt x="316" y="16478"/>
                  </a:cubicBezTo>
                  <a:cubicBezTo>
                    <a:pt x="1649" y="9811"/>
                    <a:pt x="8793" y="4477"/>
                    <a:pt x="122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5F98197-8EE4-4BD9-9572-C3CCE2A5A6C9}"/>
                </a:ext>
              </a:extLst>
            </p:cNvPr>
            <p:cNvSpPr/>
            <p:nvPr/>
          </p:nvSpPr>
          <p:spPr>
            <a:xfrm>
              <a:off x="3161801" y="5157756"/>
              <a:ext cx="29836" cy="29939"/>
            </a:xfrm>
            <a:custGeom>
              <a:avLst/>
              <a:gdLst>
                <a:gd name="connsiteX0" fmla="*/ 15357 w 29836"/>
                <a:gd name="connsiteY0" fmla="*/ 29939 h 29939"/>
                <a:gd name="connsiteX1" fmla="*/ 22 w 29836"/>
                <a:gd name="connsiteY1" fmla="*/ 15652 h 29939"/>
                <a:gd name="connsiteX2" fmla="*/ 13833 w 29836"/>
                <a:gd name="connsiteY2" fmla="*/ 31 h 29939"/>
                <a:gd name="connsiteX3" fmla="*/ 29835 w 29836"/>
                <a:gd name="connsiteY3" fmla="*/ 14699 h 29939"/>
                <a:gd name="connsiteX4" fmla="*/ 15357 w 29836"/>
                <a:gd name="connsiteY4" fmla="*/ 29939 h 2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" h="29939">
                  <a:moveTo>
                    <a:pt x="15357" y="29939"/>
                  </a:moveTo>
                  <a:cubicBezTo>
                    <a:pt x="6118" y="29558"/>
                    <a:pt x="403" y="25082"/>
                    <a:pt x="22" y="15652"/>
                  </a:cubicBezTo>
                  <a:cubicBezTo>
                    <a:pt x="-359" y="6413"/>
                    <a:pt x="4308" y="507"/>
                    <a:pt x="13833" y="31"/>
                  </a:cubicBezTo>
                  <a:cubicBezTo>
                    <a:pt x="23739" y="-445"/>
                    <a:pt x="29644" y="4603"/>
                    <a:pt x="29835" y="14699"/>
                  </a:cubicBezTo>
                  <a:cubicBezTo>
                    <a:pt x="29930" y="24129"/>
                    <a:pt x="24596" y="29082"/>
                    <a:pt x="15357" y="299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21C9183-BD65-4BD2-9FAB-11E2406D6666}"/>
                </a:ext>
              </a:extLst>
            </p:cNvPr>
            <p:cNvSpPr/>
            <p:nvPr/>
          </p:nvSpPr>
          <p:spPr>
            <a:xfrm>
              <a:off x="3254185" y="5287226"/>
              <a:ext cx="29938" cy="29744"/>
            </a:xfrm>
            <a:custGeom>
              <a:avLst/>
              <a:gdLst>
                <a:gd name="connsiteX0" fmla="*/ 29939 w 29938"/>
                <a:gd name="connsiteY0" fmla="*/ 14483 h 29744"/>
                <a:gd name="connsiteX1" fmla="*/ 15651 w 29938"/>
                <a:gd name="connsiteY1" fmla="*/ 29723 h 29744"/>
                <a:gd name="connsiteX2" fmla="*/ 30 w 29938"/>
                <a:gd name="connsiteY2" fmla="*/ 15912 h 29744"/>
                <a:gd name="connsiteX3" fmla="*/ 14794 w 29938"/>
                <a:gd name="connsiteY3" fmla="*/ 5 h 29744"/>
                <a:gd name="connsiteX4" fmla="*/ 29939 w 29938"/>
                <a:gd name="connsiteY4" fmla="*/ 14483 h 2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" h="29744">
                  <a:moveTo>
                    <a:pt x="29939" y="14483"/>
                  </a:moveTo>
                  <a:cubicBezTo>
                    <a:pt x="29558" y="23627"/>
                    <a:pt x="25081" y="29342"/>
                    <a:pt x="15651" y="29723"/>
                  </a:cubicBezTo>
                  <a:cubicBezTo>
                    <a:pt x="6412" y="30104"/>
                    <a:pt x="507" y="25341"/>
                    <a:pt x="30" y="15912"/>
                  </a:cubicBezTo>
                  <a:cubicBezTo>
                    <a:pt x="-446" y="6006"/>
                    <a:pt x="4698" y="100"/>
                    <a:pt x="14794" y="5"/>
                  </a:cubicBezTo>
                  <a:cubicBezTo>
                    <a:pt x="24224" y="-185"/>
                    <a:pt x="29177" y="5149"/>
                    <a:pt x="29939" y="1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937CBEF-052A-4AFC-A602-FF4CC6427A53}"/>
                </a:ext>
              </a:extLst>
            </p:cNvPr>
            <p:cNvSpPr/>
            <p:nvPr/>
          </p:nvSpPr>
          <p:spPr>
            <a:xfrm>
              <a:off x="3209323" y="5223783"/>
              <a:ext cx="29938" cy="29825"/>
            </a:xfrm>
            <a:custGeom>
              <a:avLst/>
              <a:gdLst>
                <a:gd name="connsiteX0" fmla="*/ 29938 w 29938"/>
                <a:gd name="connsiteY0" fmla="*/ 15157 h 29825"/>
                <a:gd name="connsiteX1" fmla="*/ 14889 w 29938"/>
                <a:gd name="connsiteY1" fmla="*/ 29825 h 29825"/>
                <a:gd name="connsiteX2" fmla="*/ 30 w 29938"/>
                <a:gd name="connsiteY2" fmla="*/ 13919 h 29825"/>
                <a:gd name="connsiteX3" fmla="*/ 15556 w 29938"/>
                <a:gd name="connsiteY3" fmla="*/ 12 h 29825"/>
                <a:gd name="connsiteX4" fmla="*/ 29938 w 29938"/>
                <a:gd name="connsiteY4" fmla="*/ 15157 h 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" h="29825">
                  <a:moveTo>
                    <a:pt x="29938" y="15157"/>
                  </a:moveTo>
                  <a:cubicBezTo>
                    <a:pt x="29272" y="24587"/>
                    <a:pt x="24319" y="29825"/>
                    <a:pt x="14889" y="29825"/>
                  </a:cubicBezTo>
                  <a:cubicBezTo>
                    <a:pt x="4792" y="29730"/>
                    <a:pt x="-446" y="23920"/>
                    <a:pt x="30" y="13919"/>
                  </a:cubicBezTo>
                  <a:cubicBezTo>
                    <a:pt x="506" y="4489"/>
                    <a:pt x="6316" y="-274"/>
                    <a:pt x="15556" y="12"/>
                  </a:cubicBezTo>
                  <a:cubicBezTo>
                    <a:pt x="24985" y="298"/>
                    <a:pt x="29557" y="5918"/>
                    <a:pt x="29938" y="15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FC3165C-CAE8-4869-99DA-7829F345E6C0}"/>
                </a:ext>
              </a:extLst>
            </p:cNvPr>
            <p:cNvSpPr/>
            <p:nvPr/>
          </p:nvSpPr>
          <p:spPr>
            <a:xfrm>
              <a:off x="3299162" y="5353234"/>
              <a:ext cx="29824" cy="29724"/>
            </a:xfrm>
            <a:custGeom>
              <a:avLst/>
              <a:gdLst>
                <a:gd name="connsiteX0" fmla="*/ 29824 w 29824"/>
                <a:gd name="connsiteY0" fmla="*/ 14864 h 29724"/>
                <a:gd name="connsiteX1" fmla="*/ 15156 w 29824"/>
                <a:gd name="connsiteY1" fmla="*/ 29724 h 29724"/>
                <a:gd name="connsiteX2" fmla="*/ 11 w 29824"/>
                <a:gd name="connsiteY2" fmla="*/ 14198 h 29724"/>
                <a:gd name="connsiteX3" fmla="*/ 15156 w 29824"/>
                <a:gd name="connsiteY3" fmla="*/ 5 h 29724"/>
                <a:gd name="connsiteX4" fmla="*/ 29824 w 29824"/>
                <a:gd name="connsiteY4" fmla="*/ 14864 h 2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" h="29724">
                  <a:moveTo>
                    <a:pt x="29824" y="14864"/>
                  </a:moveTo>
                  <a:cubicBezTo>
                    <a:pt x="29253" y="24104"/>
                    <a:pt x="24490" y="29628"/>
                    <a:pt x="15156" y="29724"/>
                  </a:cubicBezTo>
                  <a:cubicBezTo>
                    <a:pt x="5059" y="29819"/>
                    <a:pt x="-275" y="24199"/>
                    <a:pt x="11" y="14198"/>
                  </a:cubicBezTo>
                  <a:cubicBezTo>
                    <a:pt x="297" y="4768"/>
                    <a:pt x="5821" y="-185"/>
                    <a:pt x="15156" y="5"/>
                  </a:cubicBezTo>
                  <a:cubicBezTo>
                    <a:pt x="24585" y="101"/>
                    <a:pt x="29253" y="5530"/>
                    <a:pt x="29824" y="1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EF2B6C1-18AE-48B9-BC3E-ABDABB90AD83}"/>
                </a:ext>
              </a:extLst>
            </p:cNvPr>
            <p:cNvSpPr/>
            <p:nvPr/>
          </p:nvSpPr>
          <p:spPr>
            <a:xfrm>
              <a:off x="2715468" y="4795837"/>
              <a:ext cx="29831" cy="29952"/>
            </a:xfrm>
            <a:custGeom>
              <a:avLst/>
              <a:gdLst>
                <a:gd name="connsiteX0" fmla="*/ 15062 w 29831"/>
                <a:gd name="connsiteY0" fmla="*/ 0 h 29952"/>
                <a:gd name="connsiteX1" fmla="*/ 29826 w 29831"/>
                <a:gd name="connsiteY1" fmla="*/ 15335 h 29952"/>
                <a:gd name="connsiteX2" fmla="*/ 13729 w 29831"/>
                <a:gd name="connsiteY2" fmla="*/ 29909 h 29952"/>
                <a:gd name="connsiteX3" fmla="*/ 13 w 29831"/>
                <a:gd name="connsiteY3" fmla="*/ 14192 h 29952"/>
                <a:gd name="connsiteX4" fmla="*/ 15062 w 29831"/>
                <a:gd name="connsiteY4" fmla="*/ 0 h 2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1" h="29952">
                  <a:moveTo>
                    <a:pt x="15062" y="0"/>
                  </a:moveTo>
                  <a:cubicBezTo>
                    <a:pt x="24873" y="857"/>
                    <a:pt x="30017" y="5905"/>
                    <a:pt x="29826" y="15335"/>
                  </a:cubicBezTo>
                  <a:cubicBezTo>
                    <a:pt x="29636" y="25432"/>
                    <a:pt x="23635" y="30480"/>
                    <a:pt x="13729" y="29909"/>
                  </a:cubicBezTo>
                  <a:cubicBezTo>
                    <a:pt x="4204" y="29337"/>
                    <a:pt x="-273" y="23336"/>
                    <a:pt x="13" y="14192"/>
                  </a:cubicBezTo>
                  <a:cubicBezTo>
                    <a:pt x="489" y="4667"/>
                    <a:pt x="6395" y="476"/>
                    <a:pt x="1506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362E69C-319A-4BFC-8131-26338F7EDF78}"/>
                </a:ext>
              </a:extLst>
            </p:cNvPr>
            <p:cNvSpPr/>
            <p:nvPr/>
          </p:nvSpPr>
          <p:spPr>
            <a:xfrm>
              <a:off x="2927107" y="4888704"/>
              <a:ext cx="29451" cy="29253"/>
            </a:xfrm>
            <a:custGeom>
              <a:avLst/>
              <a:gdLst>
                <a:gd name="connsiteX0" fmla="*/ 29452 w 29451"/>
                <a:gd name="connsiteY0" fmla="*/ 14670 h 29253"/>
                <a:gd name="connsiteX1" fmla="*/ 14212 w 29451"/>
                <a:gd name="connsiteY1" fmla="*/ 29243 h 29253"/>
                <a:gd name="connsiteX2" fmla="*/ 19 w 29451"/>
                <a:gd name="connsiteY2" fmla="*/ 13908 h 29253"/>
                <a:gd name="connsiteX3" fmla="*/ 14402 w 29451"/>
                <a:gd name="connsiteY3" fmla="*/ 1 h 29253"/>
                <a:gd name="connsiteX4" fmla="*/ 29452 w 29451"/>
                <a:gd name="connsiteY4" fmla="*/ 14670 h 2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" h="29253">
                  <a:moveTo>
                    <a:pt x="29452" y="14670"/>
                  </a:moveTo>
                  <a:cubicBezTo>
                    <a:pt x="28404" y="23909"/>
                    <a:pt x="23546" y="29529"/>
                    <a:pt x="14212" y="29243"/>
                  </a:cubicBezTo>
                  <a:cubicBezTo>
                    <a:pt x="4877" y="28957"/>
                    <a:pt x="-362" y="23242"/>
                    <a:pt x="19" y="13908"/>
                  </a:cubicBezTo>
                  <a:cubicBezTo>
                    <a:pt x="305" y="5240"/>
                    <a:pt x="5639" y="97"/>
                    <a:pt x="14402" y="1"/>
                  </a:cubicBezTo>
                  <a:cubicBezTo>
                    <a:pt x="23737" y="-94"/>
                    <a:pt x="28499" y="5526"/>
                    <a:pt x="29452" y="1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7926DB0-41BD-4AE1-8CF5-972AAE2D7771}"/>
                </a:ext>
              </a:extLst>
            </p:cNvPr>
            <p:cNvSpPr/>
            <p:nvPr/>
          </p:nvSpPr>
          <p:spPr>
            <a:xfrm>
              <a:off x="3425950" y="5603842"/>
              <a:ext cx="29443" cy="29737"/>
            </a:xfrm>
            <a:custGeom>
              <a:avLst/>
              <a:gdLst>
                <a:gd name="connsiteX0" fmla="*/ 14193 w 29443"/>
                <a:gd name="connsiteY0" fmla="*/ 0 h 29737"/>
                <a:gd name="connsiteX1" fmla="*/ 29433 w 29443"/>
                <a:gd name="connsiteY1" fmla="*/ 15431 h 29737"/>
                <a:gd name="connsiteX2" fmla="*/ 14003 w 29443"/>
                <a:gd name="connsiteY2" fmla="*/ 29718 h 29737"/>
                <a:gd name="connsiteX3" fmla="*/ 1 w 29443"/>
                <a:gd name="connsiteY3" fmla="*/ 15240 h 29737"/>
                <a:gd name="connsiteX4" fmla="*/ 14193 w 29443"/>
                <a:gd name="connsiteY4" fmla="*/ 0 h 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" h="29737">
                  <a:moveTo>
                    <a:pt x="14193" y="0"/>
                  </a:moveTo>
                  <a:cubicBezTo>
                    <a:pt x="24099" y="1048"/>
                    <a:pt x="29719" y="6001"/>
                    <a:pt x="29433" y="15431"/>
                  </a:cubicBezTo>
                  <a:cubicBezTo>
                    <a:pt x="29148" y="24860"/>
                    <a:pt x="23337" y="30099"/>
                    <a:pt x="14003" y="29718"/>
                  </a:cubicBezTo>
                  <a:cubicBezTo>
                    <a:pt x="5240" y="29433"/>
                    <a:pt x="192" y="24003"/>
                    <a:pt x="1" y="15240"/>
                  </a:cubicBezTo>
                  <a:cubicBezTo>
                    <a:pt x="-94" y="5715"/>
                    <a:pt x="5811" y="1238"/>
                    <a:pt x="141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6A79D27-7E16-4D9A-9C54-550FC5A6E3BA}"/>
                </a:ext>
              </a:extLst>
            </p:cNvPr>
            <p:cNvSpPr/>
            <p:nvPr/>
          </p:nvSpPr>
          <p:spPr>
            <a:xfrm>
              <a:off x="2971851" y="4954590"/>
              <a:ext cx="29665" cy="29462"/>
            </a:xfrm>
            <a:custGeom>
              <a:avLst/>
              <a:gdLst>
                <a:gd name="connsiteX0" fmla="*/ 29666 w 29665"/>
                <a:gd name="connsiteY0" fmla="*/ 14316 h 29462"/>
                <a:gd name="connsiteX1" fmla="*/ 14807 w 29665"/>
                <a:gd name="connsiteY1" fmla="*/ 29461 h 29462"/>
                <a:gd name="connsiteX2" fmla="*/ 43 w 29665"/>
                <a:gd name="connsiteY2" fmla="*/ 15840 h 29462"/>
                <a:gd name="connsiteX3" fmla="*/ 13950 w 29665"/>
                <a:gd name="connsiteY3" fmla="*/ 29 h 29462"/>
                <a:gd name="connsiteX4" fmla="*/ 29666 w 29665"/>
                <a:gd name="connsiteY4" fmla="*/ 14316 h 2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5" h="29462">
                  <a:moveTo>
                    <a:pt x="29666" y="14316"/>
                  </a:moveTo>
                  <a:cubicBezTo>
                    <a:pt x="28904" y="23555"/>
                    <a:pt x="24332" y="29270"/>
                    <a:pt x="14807" y="29461"/>
                  </a:cubicBezTo>
                  <a:cubicBezTo>
                    <a:pt x="6044" y="29556"/>
                    <a:pt x="519" y="24508"/>
                    <a:pt x="43" y="15840"/>
                  </a:cubicBezTo>
                  <a:cubicBezTo>
                    <a:pt x="-528" y="6505"/>
                    <a:pt x="4615" y="505"/>
                    <a:pt x="13950" y="29"/>
                  </a:cubicBezTo>
                  <a:cubicBezTo>
                    <a:pt x="23379" y="-448"/>
                    <a:pt x="28428" y="5077"/>
                    <a:pt x="29666" y="14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6011E38-0D0B-4636-92BF-4DBF490C61E0}"/>
                </a:ext>
              </a:extLst>
            </p:cNvPr>
            <p:cNvSpPr/>
            <p:nvPr/>
          </p:nvSpPr>
          <p:spPr>
            <a:xfrm>
              <a:off x="2771107" y="4803933"/>
              <a:ext cx="29450" cy="29642"/>
            </a:xfrm>
            <a:custGeom>
              <a:avLst/>
              <a:gdLst>
                <a:gd name="connsiteX0" fmla="*/ 14954 w 29450"/>
                <a:gd name="connsiteY0" fmla="*/ 0 h 29642"/>
                <a:gd name="connsiteX1" fmla="*/ 29432 w 29450"/>
                <a:gd name="connsiteY1" fmla="*/ 15430 h 29642"/>
                <a:gd name="connsiteX2" fmla="*/ 13906 w 29450"/>
                <a:gd name="connsiteY2" fmla="*/ 29623 h 29642"/>
                <a:gd name="connsiteX3" fmla="*/ 0 w 29450"/>
                <a:gd name="connsiteY3" fmla="*/ 15145 h 29642"/>
                <a:gd name="connsiteX4" fmla="*/ 14954 w 29450"/>
                <a:gd name="connsiteY4" fmla="*/ 0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0" h="29642">
                  <a:moveTo>
                    <a:pt x="14954" y="0"/>
                  </a:moveTo>
                  <a:cubicBezTo>
                    <a:pt x="24194" y="1048"/>
                    <a:pt x="29813" y="6001"/>
                    <a:pt x="29432" y="15430"/>
                  </a:cubicBezTo>
                  <a:cubicBezTo>
                    <a:pt x="29147" y="24860"/>
                    <a:pt x="23241" y="30004"/>
                    <a:pt x="13906" y="29623"/>
                  </a:cubicBezTo>
                  <a:cubicBezTo>
                    <a:pt x="5239" y="29242"/>
                    <a:pt x="95" y="23813"/>
                    <a:pt x="0" y="15145"/>
                  </a:cubicBezTo>
                  <a:cubicBezTo>
                    <a:pt x="0" y="5620"/>
                    <a:pt x="5715" y="857"/>
                    <a:pt x="149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E5B8A1E-DD9F-4171-838C-3C5D11E807B6}"/>
                </a:ext>
              </a:extLst>
            </p:cNvPr>
            <p:cNvSpPr/>
            <p:nvPr/>
          </p:nvSpPr>
          <p:spPr>
            <a:xfrm>
              <a:off x="3117055" y="5094350"/>
              <a:ext cx="29442" cy="29652"/>
            </a:xfrm>
            <a:custGeom>
              <a:avLst/>
              <a:gdLst>
                <a:gd name="connsiteX0" fmla="*/ 14859 w 29442"/>
                <a:gd name="connsiteY0" fmla="*/ 0 h 29652"/>
                <a:gd name="connsiteX1" fmla="*/ 29432 w 29442"/>
                <a:gd name="connsiteY1" fmla="*/ 15430 h 29652"/>
                <a:gd name="connsiteX2" fmla="*/ 13906 w 29442"/>
                <a:gd name="connsiteY2" fmla="*/ 29623 h 29652"/>
                <a:gd name="connsiteX3" fmla="*/ 0 w 29442"/>
                <a:gd name="connsiteY3" fmla="*/ 15050 h 29652"/>
                <a:gd name="connsiteX4" fmla="*/ 14859 w 29442"/>
                <a:gd name="connsiteY4" fmla="*/ 0 h 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2" h="29652">
                  <a:moveTo>
                    <a:pt x="14859" y="0"/>
                  </a:moveTo>
                  <a:cubicBezTo>
                    <a:pt x="24098" y="1048"/>
                    <a:pt x="29718" y="6001"/>
                    <a:pt x="29432" y="15430"/>
                  </a:cubicBezTo>
                  <a:cubicBezTo>
                    <a:pt x="29146" y="24860"/>
                    <a:pt x="23241" y="30099"/>
                    <a:pt x="13906" y="29623"/>
                  </a:cubicBezTo>
                  <a:cubicBezTo>
                    <a:pt x="5144" y="29242"/>
                    <a:pt x="0" y="23813"/>
                    <a:pt x="0" y="15050"/>
                  </a:cubicBezTo>
                  <a:cubicBezTo>
                    <a:pt x="0" y="5620"/>
                    <a:pt x="5620" y="857"/>
                    <a:pt x="148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A683FA5-9686-4615-BD6A-92710F2305FB}"/>
                </a:ext>
              </a:extLst>
            </p:cNvPr>
            <p:cNvSpPr/>
            <p:nvPr/>
          </p:nvSpPr>
          <p:spPr>
            <a:xfrm>
              <a:off x="3265032" y="5234368"/>
              <a:ext cx="29288" cy="29528"/>
            </a:xfrm>
            <a:custGeom>
              <a:avLst/>
              <a:gdLst>
                <a:gd name="connsiteX0" fmla="*/ 14043 w 29288"/>
                <a:gd name="connsiteY0" fmla="*/ 0 h 29528"/>
                <a:gd name="connsiteX1" fmla="*/ 29283 w 29288"/>
                <a:gd name="connsiteY1" fmla="*/ 14573 h 29528"/>
                <a:gd name="connsiteX2" fmla="*/ 14615 w 29288"/>
                <a:gd name="connsiteY2" fmla="*/ 29528 h 29528"/>
                <a:gd name="connsiteX3" fmla="*/ 42 w 29288"/>
                <a:gd name="connsiteY3" fmla="*/ 15812 h 29528"/>
                <a:gd name="connsiteX4" fmla="*/ 14043 w 29288"/>
                <a:gd name="connsiteY4" fmla="*/ 0 h 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8" h="29528">
                  <a:moveTo>
                    <a:pt x="14043" y="0"/>
                  </a:moveTo>
                  <a:cubicBezTo>
                    <a:pt x="23187" y="571"/>
                    <a:pt x="29093" y="5143"/>
                    <a:pt x="29283" y="14573"/>
                  </a:cubicBezTo>
                  <a:cubicBezTo>
                    <a:pt x="29474" y="23908"/>
                    <a:pt x="24045" y="29432"/>
                    <a:pt x="14615" y="29528"/>
                  </a:cubicBezTo>
                  <a:cubicBezTo>
                    <a:pt x="5947" y="29623"/>
                    <a:pt x="518" y="24479"/>
                    <a:pt x="42" y="15812"/>
                  </a:cubicBezTo>
                  <a:cubicBezTo>
                    <a:pt x="-530" y="6477"/>
                    <a:pt x="4804" y="1333"/>
                    <a:pt x="1404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1DA25503-954B-417F-A918-F3EAF031B0E6}"/>
                </a:ext>
              </a:extLst>
            </p:cNvPr>
            <p:cNvSpPr/>
            <p:nvPr/>
          </p:nvSpPr>
          <p:spPr>
            <a:xfrm>
              <a:off x="2871500" y="4880703"/>
              <a:ext cx="29719" cy="29443"/>
            </a:xfrm>
            <a:custGeom>
              <a:avLst/>
              <a:gdLst>
                <a:gd name="connsiteX0" fmla="*/ 29719 w 29719"/>
                <a:gd name="connsiteY0" fmla="*/ 14384 h 29443"/>
                <a:gd name="connsiteX1" fmla="*/ 14098 w 29719"/>
                <a:gd name="connsiteY1" fmla="*/ 29433 h 29443"/>
                <a:gd name="connsiteX2" fmla="*/ 1 w 29719"/>
                <a:gd name="connsiteY2" fmla="*/ 15146 h 29443"/>
                <a:gd name="connsiteX3" fmla="*/ 14670 w 29719"/>
                <a:gd name="connsiteY3" fmla="*/ 1 h 29443"/>
                <a:gd name="connsiteX4" fmla="*/ 29719 w 29719"/>
                <a:gd name="connsiteY4" fmla="*/ 14384 h 2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9" h="29443">
                  <a:moveTo>
                    <a:pt x="29719" y="14384"/>
                  </a:moveTo>
                  <a:cubicBezTo>
                    <a:pt x="28576" y="24195"/>
                    <a:pt x="23528" y="29719"/>
                    <a:pt x="14098" y="29433"/>
                  </a:cubicBezTo>
                  <a:cubicBezTo>
                    <a:pt x="5335" y="29148"/>
                    <a:pt x="96" y="23909"/>
                    <a:pt x="1" y="15146"/>
                  </a:cubicBezTo>
                  <a:cubicBezTo>
                    <a:pt x="-94" y="5811"/>
                    <a:pt x="5240" y="96"/>
                    <a:pt x="14670" y="1"/>
                  </a:cubicBezTo>
                  <a:cubicBezTo>
                    <a:pt x="24195" y="-94"/>
                    <a:pt x="28671" y="5907"/>
                    <a:pt x="29719" y="14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451FEE0-642A-4B08-B271-4DB478DBA7E4}"/>
                </a:ext>
              </a:extLst>
            </p:cNvPr>
            <p:cNvSpPr/>
            <p:nvPr/>
          </p:nvSpPr>
          <p:spPr>
            <a:xfrm>
              <a:off x="3470898" y="5667659"/>
              <a:ext cx="29633" cy="29253"/>
            </a:xfrm>
            <a:custGeom>
              <a:avLst/>
              <a:gdLst>
                <a:gd name="connsiteX0" fmla="*/ 29634 w 29633"/>
                <a:gd name="connsiteY0" fmla="*/ 14670 h 29253"/>
                <a:gd name="connsiteX1" fmla="*/ 14299 w 29633"/>
                <a:gd name="connsiteY1" fmla="*/ 29243 h 29253"/>
                <a:gd name="connsiteX2" fmla="*/ 11 w 29633"/>
                <a:gd name="connsiteY2" fmla="*/ 13908 h 29253"/>
                <a:gd name="connsiteX3" fmla="*/ 14394 w 29633"/>
                <a:gd name="connsiteY3" fmla="*/ 1 h 29253"/>
                <a:gd name="connsiteX4" fmla="*/ 29634 w 29633"/>
                <a:gd name="connsiteY4" fmla="*/ 14670 h 2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" h="29253">
                  <a:moveTo>
                    <a:pt x="29634" y="14670"/>
                  </a:moveTo>
                  <a:cubicBezTo>
                    <a:pt x="28586" y="23909"/>
                    <a:pt x="23728" y="29529"/>
                    <a:pt x="14299" y="29243"/>
                  </a:cubicBezTo>
                  <a:cubicBezTo>
                    <a:pt x="4964" y="28957"/>
                    <a:pt x="-275" y="23242"/>
                    <a:pt x="11" y="13908"/>
                  </a:cubicBezTo>
                  <a:cubicBezTo>
                    <a:pt x="297" y="5240"/>
                    <a:pt x="5631" y="97"/>
                    <a:pt x="14394" y="1"/>
                  </a:cubicBezTo>
                  <a:cubicBezTo>
                    <a:pt x="23919" y="-94"/>
                    <a:pt x="28681" y="5526"/>
                    <a:pt x="29634" y="1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6CABCEC3-E6D2-442C-B116-0199A287CB3D}"/>
                </a:ext>
              </a:extLst>
            </p:cNvPr>
            <p:cNvSpPr/>
            <p:nvPr/>
          </p:nvSpPr>
          <p:spPr>
            <a:xfrm>
              <a:off x="2615373" y="4719446"/>
              <a:ext cx="29347" cy="29557"/>
            </a:xfrm>
            <a:custGeom>
              <a:avLst/>
              <a:gdLst>
                <a:gd name="connsiteX0" fmla="*/ 14859 w 29347"/>
                <a:gd name="connsiteY0" fmla="*/ 0 h 29557"/>
                <a:gd name="connsiteX1" fmla="*/ 29337 w 29347"/>
                <a:gd name="connsiteY1" fmla="*/ 15430 h 29557"/>
                <a:gd name="connsiteX2" fmla="*/ 13811 w 29347"/>
                <a:gd name="connsiteY2" fmla="*/ 29527 h 29557"/>
                <a:gd name="connsiteX3" fmla="*/ 0 w 29347"/>
                <a:gd name="connsiteY3" fmla="*/ 14954 h 29557"/>
                <a:gd name="connsiteX4" fmla="*/ 14859 w 29347"/>
                <a:gd name="connsiteY4" fmla="*/ 0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7" h="29557">
                  <a:moveTo>
                    <a:pt x="14859" y="0"/>
                  </a:moveTo>
                  <a:cubicBezTo>
                    <a:pt x="24098" y="1048"/>
                    <a:pt x="29623" y="6001"/>
                    <a:pt x="29337" y="15430"/>
                  </a:cubicBezTo>
                  <a:cubicBezTo>
                    <a:pt x="28956" y="24765"/>
                    <a:pt x="23146" y="30004"/>
                    <a:pt x="13811" y="29527"/>
                  </a:cubicBezTo>
                  <a:cubicBezTo>
                    <a:pt x="5143" y="29146"/>
                    <a:pt x="0" y="23717"/>
                    <a:pt x="0" y="14954"/>
                  </a:cubicBezTo>
                  <a:cubicBezTo>
                    <a:pt x="0" y="5524"/>
                    <a:pt x="5715" y="857"/>
                    <a:pt x="148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2EBC66F-D967-4771-9694-B158E27D9F20}"/>
                </a:ext>
              </a:extLst>
            </p:cNvPr>
            <p:cNvSpPr/>
            <p:nvPr/>
          </p:nvSpPr>
          <p:spPr>
            <a:xfrm>
              <a:off x="2559824" y="4711445"/>
              <a:ext cx="29452" cy="29622"/>
            </a:xfrm>
            <a:custGeom>
              <a:avLst/>
              <a:gdLst>
                <a:gd name="connsiteX0" fmla="*/ 14306 w 29452"/>
                <a:gd name="connsiteY0" fmla="*/ 0 h 29622"/>
                <a:gd name="connsiteX1" fmla="*/ 29451 w 29452"/>
                <a:gd name="connsiteY1" fmla="*/ 14764 h 29622"/>
                <a:gd name="connsiteX2" fmla="*/ 14592 w 29452"/>
                <a:gd name="connsiteY2" fmla="*/ 29623 h 29622"/>
                <a:gd name="connsiteX3" fmla="*/ 19 w 29452"/>
                <a:gd name="connsiteY3" fmla="*/ 15716 h 29622"/>
                <a:gd name="connsiteX4" fmla="*/ 14306 w 29452"/>
                <a:gd name="connsiteY4" fmla="*/ 0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2" h="29622">
                  <a:moveTo>
                    <a:pt x="14306" y="0"/>
                  </a:moveTo>
                  <a:cubicBezTo>
                    <a:pt x="23546" y="667"/>
                    <a:pt x="29356" y="5334"/>
                    <a:pt x="29451" y="14764"/>
                  </a:cubicBezTo>
                  <a:cubicBezTo>
                    <a:pt x="29546" y="24193"/>
                    <a:pt x="24022" y="29623"/>
                    <a:pt x="14592" y="29623"/>
                  </a:cubicBezTo>
                  <a:cubicBezTo>
                    <a:pt x="5829" y="29623"/>
                    <a:pt x="495" y="24384"/>
                    <a:pt x="19" y="15716"/>
                  </a:cubicBezTo>
                  <a:cubicBezTo>
                    <a:pt x="-362" y="6382"/>
                    <a:pt x="5067" y="1238"/>
                    <a:pt x="1430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2DD217B-AF93-4FF0-8CB0-9E0600D3CB70}"/>
                </a:ext>
              </a:extLst>
            </p:cNvPr>
            <p:cNvSpPr/>
            <p:nvPr/>
          </p:nvSpPr>
          <p:spPr>
            <a:xfrm>
              <a:off x="2504632" y="4701058"/>
              <a:ext cx="28996" cy="31913"/>
            </a:xfrm>
            <a:custGeom>
              <a:avLst/>
              <a:gdLst>
                <a:gd name="connsiteX0" fmla="*/ 11681 w 28996"/>
                <a:gd name="connsiteY0" fmla="*/ 31913 h 31913"/>
                <a:gd name="connsiteX1" fmla="*/ 251 w 28996"/>
                <a:gd name="connsiteY1" fmla="*/ 14959 h 31913"/>
                <a:gd name="connsiteX2" fmla="*/ 14253 w 28996"/>
                <a:gd name="connsiteY2" fmla="*/ 5 h 31913"/>
                <a:gd name="connsiteX3" fmla="*/ 28826 w 28996"/>
                <a:gd name="connsiteY3" fmla="*/ 14292 h 31913"/>
                <a:gd name="connsiteX4" fmla="*/ 18063 w 28996"/>
                <a:gd name="connsiteY4" fmla="*/ 31723 h 31913"/>
                <a:gd name="connsiteX5" fmla="*/ 11681 w 28996"/>
                <a:gd name="connsiteY5" fmla="*/ 31913 h 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6" h="31913">
                  <a:moveTo>
                    <a:pt x="11681" y="31913"/>
                  </a:moveTo>
                  <a:cubicBezTo>
                    <a:pt x="7681" y="26294"/>
                    <a:pt x="1394" y="21150"/>
                    <a:pt x="251" y="14959"/>
                  </a:cubicBezTo>
                  <a:cubicBezTo>
                    <a:pt x="-1368" y="6101"/>
                    <a:pt x="5014" y="195"/>
                    <a:pt x="14253" y="5"/>
                  </a:cubicBezTo>
                  <a:cubicBezTo>
                    <a:pt x="23492" y="-186"/>
                    <a:pt x="30160" y="5434"/>
                    <a:pt x="28826" y="14292"/>
                  </a:cubicBezTo>
                  <a:cubicBezTo>
                    <a:pt x="27874" y="20484"/>
                    <a:pt x="21873" y="25913"/>
                    <a:pt x="18063" y="31723"/>
                  </a:cubicBezTo>
                  <a:cubicBezTo>
                    <a:pt x="15968" y="31818"/>
                    <a:pt x="13777" y="31913"/>
                    <a:pt x="11681" y="3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DAF8A3F-DFDF-4FA5-A9BF-A20DFF724FC6}"/>
                </a:ext>
              </a:extLst>
            </p:cNvPr>
            <p:cNvSpPr/>
            <p:nvPr/>
          </p:nvSpPr>
          <p:spPr>
            <a:xfrm>
              <a:off x="3460432" y="5723000"/>
              <a:ext cx="29622" cy="29451"/>
            </a:xfrm>
            <a:custGeom>
              <a:avLst/>
              <a:gdLst>
                <a:gd name="connsiteX0" fmla="*/ 29623 w 29622"/>
                <a:gd name="connsiteY0" fmla="*/ 15145 h 29451"/>
                <a:gd name="connsiteX1" fmla="*/ 13906 w 29622"/>
                <a:gd name="connsiteY1" fmla="*/ 29432 h 29451"/>
                <a:gd name="connsiteX2" fmla="*/ 0 w 29622"/>
                <a:gd name="connsiteY2" fmla="*/ 14954 h 29451"/>
                <a:gd name="connsiteX3" fmla="*/ 14859 w 29622"/>
                <a:gd name="connsiteY3" fmla="*/ 0 h 29451"/>
                <a:gd name="connsiteX4" fmla="*/ 29623 w 29622"/>
                <a:gd name="connsiteY4" fmla="*/ 15145 h 2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" h="29451">
                  <a:moveTo>
                    <a:pt x="29623" y="15145"/>
                  </a:moveTo>
                  <a:cubicBezTo>
                    <a:pt x="28384" y="24384"/>
                    <a:pt x="23241" y="29813"/>
                    <a:pt x="13906" y="29432"/>
                  </a:cubicBezTo>
                  <a:cubicBezTo>
                    <a:pt x="5239" y="29051"/>
                    <a:pt x="0" y="23622"/>
                    <a:pt x="0" y="14954"/>
                  </a:cubicBezTo>
                  <a:cubicBezTo>
                    <a:pt x="0" y="5525"/>
                    <a:pt x="5429" y="0"/>
                    <a:pt x="14859" y="0"/>
                  </a:cubicBezTo>
                  <a:cubicBezTo>
                    <a:pt x="24289" y="95"/>
                    <a:pt x="28861" y="6001"/>
                    <a:pt x="29623" y="15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16DD218-665F-40FF-A40D-BBE45149862B}"/>
                </a:ext>
              </a:extLst>
            </p:cNvPr>
            <p:cNvSpPr/>
            <p:nvPr/>
          </p:nvSpPr>
          <p:spPr>
            <a:xfrm>
              <a:off x="3072259" y="5028532"/>
              <a:ext cx="29365" cy="29622"/>
            </a:xfrm>
            <a:custGeom>
              <a:avLst/>
              <a:gdLst>
                <a:gd name="connsiteX0" fmla="*/ 14221 w 29365"/>
                <a:gd name="connsiteY0" fmla="*/ 29623 h 29622"/>
                <a:gd name="connsiteX1" fmla="*/ 29 w 29365"/>
                <a:gd name="connsiteY1" fmla="*/ 13907 h 29622"/>
                <a:gd name="connsiteX2" fmla="*/ 14507 w 29365"/>
                <a:gd name="connsiteY2" fmla="*/ 0 h 29622"/>
                <a:gd name="connsiteX3" fmla="*/ 29366 w 29365"/>
                <a:gd name="connsiteY3" fmla="*/ 14764 h 29622"/>
                <a:gd name="connsiteX4" fmla="*/ 14221 w 29365"/>
                <a:gd name="connsiteY4" fmla="*/ 29623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65" h="29622">
                  <a:moveTo>
                    <a:pt x="14221" y="29623"/>
                  </a:moveTo>
                  <a:cubicBezTo>
                    <a:pt x="4982" y="28385"/>
                    <a:pt x="-447" y="23336"/>
                    <a:pt x="29" y="13907"/>
                  </a:cubicBezTo>
                  <a:cubicBezTo>
                    <a:pt x="410" y="5239"/>
                    <a:pt x="5744" y="0"/>
                    <a:pt x="14507" y="0"/>
                  </a:cubicBezTo>
                  <a:cubicBezTo>
                    <a:pt x="23841" y="0"/>
                    <a:pt x="29366" y="5429"/>
                    <a:pt x="29366" y="14764"/>
                  </a:cubicBezTo>
                  <a:cubicBezTo>
                    <a:pt x="29271" y="24384"/>
                    <a:pt x="23365" y="28956"/>
                    <a:pt x="14221" y="29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BB41B68-0C7A-4C4E-A8A5-0D6A2B71EA0E}"/>
                </a:ext>
              </a:extLst>
            </p:cNvPr>
            <p:cNvSpPr/>
            <p:nvPr/>
          </p:nvSpPr>
          <p:spPr>
            <a:xfrm>
              <a:off x="3389089" y="5482779"/>
              <a:ext cx="29622" cy="29356"/>
            </a:xfrm>
            <a:custGeom>
              <a:avLst/>
              <a:gdLst>
                <a:gd name="connsiteX0" fmla="*/ 29623 w 29622"/>
                <a:gd name="connsiteY0" fmla="*/ 14669 h 29356"/>
                <a:gd name="connsiteX1" fmla="*/ 13906 w 29622"/>
                <a:gd name="connsiteY1" fmla="*/ 29337 h 29356"/>
                <a:gd name="connsiteX2" fmla="*/ 0 w 29622"/>
                <a:gd name="connsiteY2" fmla="*/ 14859 h 29356"/>
                <a:gd name="connsiteX3" fmla="*/ 14764 w 29622"/>
                <a:gd name="connsiteY3" fmla="*/ 0 h 29356"/>
                <a:gd name="connsiteX4" fmla="*/ 29623 w 29622"/>
                <a:gd name="connsiteY4" fmla="*/ 14669 h 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" h="29356">
                  <a:moveTo>
                    <a:pt x="29623" y="14669"/>
                  </a:moveTo>
                  <a:cubicBezTo>
                    <a:pt x="28385" y="24384"/>
                    <a:pt x="23241" y="29718"/>
                    <a:pt x="13906" y="29337"/>
                  </a:cubicBezTo>
                  <a:cubicBezTo>
                    <a:pt x="5239" y="28956"/>
                    <a:pt x="0" y="23622"/>
                    <a:pt x="0" y="14859"/>
                  </a:cubicBezTo>
                  <a:cubicBezTo>
                    <a:pt x="0" y="5429"/>
                    <a:pt x="5429" y="0"/>
                    <a:pt x="14764" y="0"/>
                  </a:cubicBezTo>
                  <a:cubicBezTo>
                    <a:pt x="24289" y="0"/>
                    <a:pt x="28766" y="6001"/>
                    <a:pt x="29623" y="14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09DBF5C-8333-40D9-A0E8-F4B627DBE037}"/>
                </a:ext>
              </a:extLst>
            </p:cNvPr>
            <p:cNvSpPr/>
            <p:nvPr/>
          </p:nvSpPr>
          <p:spPr>
            <a:xfrm>
              <a:off x="3344185" y="5419153"/>
              <a:ext cx="29474" cy="29717"/>
            </a:xfrm>
            <a:custGeom>
              <a:avLst/>
              <a:gdLst>
                <a:gd name="connsiteX0" fmla="*/ 14233 w 29474"/>
                <a:gd name="connsiteY0" fmla="*/ 0 h 29717"/>
                <a:gd name="connsiteX1" fmla="*/ 29473 w 29474"/>
                <a:gd name="connsiteY1" fmla="*/ 14764 h 29717"/>
                <a:gd name="connsiteX2" fmla="*/ 14614 w 29474"/>
                <a:gd name="connsiteY2" fmla="*/ 29718 h 29717"/>
                <a:gd name="connsiteX3" fmla="*/ 41 w 29474"/>
                <a:gd name="connsiteY3" fmla="*/ 15812 h 29717"/>
                <a:gd name="connsiteX4" fmla="*/ 14233 w 29474"/>
                <a:gd name="connsiteY4" fmla="*/ 0 h 2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4" h="29717">
                  <a:moveTo>
                    <a:pt x="14233" y="0"/>
                  </a:moveTo>
                  <a:cubicBezTo>
                    <a:pt x="23473" y="667"/>
                    <a:pt x="29378" y="5239"/>
                    <a:pt x="29473" y="14764"/>
                  </a:cubicBezTo>
                  <a:cubicBezTo>
                    <a:pt x="29569" y="24194"/>
                    <a:pt x="24044" y="29623"/>
                    <a:pt x="14614" y="29718"/>
                  </a:cubicBezTo>
                  <a:cubicBezTo>
                    <a:pt x="5851" y="29718"/>
                    <a:pt x="517" y="24479"/>
                    <a:pt x="41" y="15812"/>
                  </a:cubicBezTo>
                  <a:cubicBezTo>
                    <a:pt x="-530" y="6382"/>
                    <a:pt x="4899" y="1238"/>
                    <a:pt x="142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C14BB90-26EE-478A-A588-B23EFD41836B}"/>
                </a:ext>
              </a:extLst>
            </p:cNvPr>
            <p:cNvSpPr/>
            <p:nvPr/>
          </p:nvSpPr>
          <p:spPr>
            <a:xfrm>
              <a:off x="3497266" y="5844253"/>
              <a:ext cx="29460" cy="29665"/>
            </a:xfrm>
            <a:custGeom>
              <a:avLst/>
              <a:gdLst>
                <a:gd name="connsiteX0" fmla="*/ 13648 w 29460"/>
                <a:gd name="connsiteY0" fmla="*/ 0 h 29665"/>
                <a:gd name="connsiteX1" fmla="*/ 29460 w 29460"/>
                <a:gd name="connsiteY1" fmla="*/ 14859 h 29665"/>
                <a:gd name="connsiteX2" fmla="*/ 15839 w 29460"/>
                <a:gd name="connsiteY2" fmla="*/ 29623 h 29665"/>
                <a:gd name="connsiteX3" fmla="*/ 27 w 29460"/>
                <a:gd name="connsiteY3" fmla="*/ 15716 h 29665"/>
                <a:gd name="connsiteX4" fmla="*/ 13648 w 29460"/>
                <a:gd name="connsiteY4" fmla="*/ 0 h 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29665">
                  <a:moveTo>
                    <a:pt x="13648" y="0"/>
                  </a:moveTo>
                  <a:cubicBezTo>
                    <a:pt x="23554" y="762"/>
                    <a:pt x="29364" y="5429"/>
                    <a:pt x="29460" y="14859"/>
                  </a:cubicBezTo>
                  <a:cubicBezTo>
                    <a:pt x="29555" y="23622"/>
                    <a:pt x="24507" y="29146"/>
                    <a:pt x="15839" y="29623"/>
                  </a:cubicBezTo>
                  <a:cubicBezTo>
                    <a:pt x="6504" y="30194"/>
                    <a:pt x="599" y="25051"/>
                    <a:pt x="27" y="15716"/>
                  </a:cubicBezTo>
                  <a:cubicBezTo>
                    <a:pt x="-449" y="6191"/>
                    <a:pt x="5361" y="1429"/>
                    <a:pt x="136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37BC0A5-0941-42E9-BFAD-BC69B705B73A}"/>
                </a:ext>
              </a:extLst>
            </p:cNvPr>
            <p:cNvSpPr/>
            <p:nvPr/>
          </p:nvSpPr>
          <p:spPr>
            <a:xfrm>
              <a:off x="3508617" y="5789525"/>
              <a:ext cx="28090" cy="30820"/>
            </a:xfrm>
            <a:custGeom>
              <a:avLst/>
              <a:gdLst>
                <a:gd name="connsiteX0" fmla="*/ 10298 w 28090"/>
                <a:gd name="connsiteY0" fmla="*/ 30535 h 30820"/>
                <a:gd name="connsiteX1" fmla="*/ 106 w 28090"/>
                <a:gd name="connsiteY1" fmla="*/ 13866 h 30820"/>
                <a:gd name="connsiteX2" fmla="*/ 15155 w 28090"/>
                <a:gd name="connsiteY2" fmla="*/ 55 h 30820"/>
                <a:gd name="connsiteX3" fmla="*/ 27728 w 28090"/>
                <a:gd name="connsiteY3" fmla="*/ 15009 h 30820"/>
                <a:gd name="connsiteX4" fmla="*/ 16108 w 28090"/>
                <a:gd name="connsiteY4" fmla="*/ 30821 h 30820"/>
                <a:gd name="connsiteX5" fmla="*/ 10298 w 28090"/>
                <a:gd name="connsiteY5" fmla="*/ 30535 h 3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0" h="30820">
                  <a:moveTo>
                    <a:pt x="10298" y="30535"/>
                  </a:moveTo>
                  <a:cubicBezTo>
                    <a:pt x="6678" y="25011"/>
                    <a:pt x="773" y="19677"/>
                    <a:pt x="106" y="13866"/>
                  </a:cubicBezTo>
                  <a:cubicBezTo>
                    <a:pt x="-942" y="4818"/>
                    <a:pt x="5916" y="-611"/>
                    <a:pt x="15155" y="55"/>
                  </a:cubicBezTo>
                  <a:cubicBezTo>
                    <a:pt x="23823" y="722"/>
                    <a:pt x="29633" y="6818"/>
                    <a:pt x="27728" y="15009"/>
                  </a:cubicBezTo>
                  <a:cubicBezTo>
                    <a:pt x="26395" y="20820"/>
                    <a:pt x="20204" y="25582"/>
                    <a:pt x="16108" y="30821"/>
                  </a:cubicBezTo>
                  <a:cubicBezTo>
                    <a:pt x="14298" y="30726"/>
                    <a:pt x="12298" y="30631"/>
                    <a:pt x="10298" y="30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1E4131D-0ACB-496B-A47F-D01F847E1097}"/>
                </a:ext>
              </a:extLst>
            </p:cNvPr>
            <p:cNvSpPr/>
            <p:nvPr/>
          </p:nvSpPr>
          <p:spPr>
            <a:xfrm>
              <a:off x="3173100" y="5103109"/>
              <a:ext cx="28076" cy="30674"/>
            </a:xfrm>
            <a:custGeom>
              <a:avLst/>
              <a:gdLst>
                <a:gd name="connsiteX0" fmla="*/ 11488 w 28076"/>
                <a:gd name="connsiteY0" fmla="*/ 30675 h 30674"/>
                <a:gd name="connsiteX1" fmla="*/ 248 w 28076"/>
                <a:gd name="connsiteY1" fmla="*/ 14673 h 30674"/>
                <a:gd name="connsiteX2" fmla="*/ 14441 w 28076"/>
                <a:gd name="connsiteY2" fmla="*/ 4 h 30674"/>
                <a:gd name="connsiteX3" fmla="*/ 27871 w 28076"/>
                <a:gd name="connsiteY3" fmla="*/ 14101 h 30674"/>
                <a:gd name="connsiteX4" fmla="*/ 17298 w 28076"/>
                <a:gd name="connsiteY4" fmla="*/ 30580 h 30674"/>
                <a:gd name="connsiteX5" fmla="*/ 11488 w 28076"/>
                <a:gd name="connsiteY5" fmla="*/ 30675 h 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6" h="30674">
                  <a:moveTo>
                    <a:pt x="11488" y="30675"/>
                  </a:moveTo>
                  <a:cubicBezTo>
                    <a:pt x="7583" y="25341"/>
                    <a:pt x="1296" y="20483"/>
                    <a:pt x="248" y="14673"/>
                  </a:cubicBezTo>
                  <a:cubicBezTo>
                    <a:pt x="-1371" y="5719"/>
                    <a:pt x="5106" y="-186"/>
                    <a:pt x="14441" y="4"/>
                  </a:cubicBezTo>
                  <a:cubicBezTo>
                    <a:pt x="23108" y="100"/>
                    <a:pt x="29300" y="5815"/>
                    <a:pt x="27871" y="14101"/>
                  </a:cubicBezTo>
                  <a:cubicBezTo>
                    <a:pt x="26918" y="20007"/>
                    <a:pt x="21013" y="25055"/>
                    <a:pt x="17298" y="30580"/>
                  </a:cubicBezTo>
                  <a:cubicBezTo>
                    <a:pt x="15488" y="30580"/>
                    <a:pt x="13488" y="30580"/>
                    <a:pt x="11488" y="30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211F032-9130-4EC7-BAC4-6C218ACA2672}"/>
                </a:ext>
              </a:extLst>
            </p:cNvPr>
            <p:cNvSpPr/>
            <p:nvPr/>
          </p:nvSpPr>
          <p:spPr>
            <a:xfrm>
              <a:off x="3516421" y="5734235"/>
              <a:ext cx="28050" cy="30580"/>
            </a:xfrm>
            <a:custGeom>
              <a:avLst/>
              <a:gdLst>
                <a:gd name="connsiteX0" fmla="*/ 10971 w 28050"/>
                <a:gd name="connsiteY0" fmla="*/ 30485 h 30580"/>
                <a:gd name="connsiteX1" fmla="*/ 208 w 28050"/>
                <a:gd name="connsiteY1" fmla="*/ 14197 h 30580"/>
                <a:gd name="connsiteX2" fmla="*/ 13543 w 28050"/>
                <a:gd name="connsiteY2" fmla="*/ 5 h 30580"/>
                <a:gd name="connsiteX3" fmla="*/ 27830 w 28050"/>
                <a:gd name="connsiteY3" fmla="*/ 14483 h 30580"/>
                <a:gd name="connsiteX4" fmla="*/ 16781 w 28050"/>
                <a:gd name="connsiteY4" fmla="*/ 30580 h 30580"/>
                <a:gd name="connsiteX5" fmla="*/ 10971 w 28050"/>
                <a:gd name="connsiteY5" fmla="*/ 30485 h 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0" h="30580">
                  <a:moveTo>
                    <a:pt x="10971" y="30485"/>
                  </a:moveTo>
                  <a:cubicBezTo>
                    <a:pt x="7256" y="25055"/>
                    <a:pt x="1256" y="20103"/>
                    <a:pt x="208" y="14197"/>
                  </a:cubicBezTo>
                  <a:cubicBezTo>
                    <a:pt x="-1221" y="5910"/>
                    <a:pt x="4875" y="195"/>
                    <a:pt x="13543" y="5"/>
                  </a:cubicBezTo>
                  <a:cubicBezTo>
                    <a:pt x="22782" y="-186"/>
                    <a:pt x="29354" y="5529"/>
                    <a:pt x="27830" y="14483"/>
                  </a:cubicBezTo>
                  <a:cubicBezTo>
                    <a:pt x="26878" y="20293"/>
                    <a:pt x="20687" y="25246"/>
                    <a:pt x="16781" y="30580"/>
                  </a:cubicBezTo>
                  <a:cubicBezTo>
                    <a:pt x="14876" y="30485"/>
                    <a:pt x="12971" y="30485"/>
                    <a:pt x="10971" y="30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4063675-D51B-4759-85BD-7DDE642725FE}"/>
                </a:ext>
              </a:extLst>
            </p:cNvPr>
            <p:cNvSpPr/>
            <p:nvPr/>
          </p:nvSpPr>
          <p:spPr>
            <a:xfrm>
              <a:off x="3128159" y="5039836"/>
              <a:ext cx="30710" cy="28071"/>
            </a:xfrm>
            <a:custGeom>
              <a:avLst/>
              <a:gdLst>
                <a:gd name="connsiteX0" fmla="*/ 30711 w 30710"/>
                <a:gd name="connsiteY0" fmla="*/ 16414 h 28071"/>
                <a:gd name="connsiteX1" fmla="*/ 14804 w 30710"/>
                <a:gd name="connsiteY1" fmla="*/ 27749 h 28071"/>
                <a:gd name="connsiteX2" fmla="*/ 40 w 30710"/>
                <a:gd name="connsiteY2" fmla="*/ 14985 h 28071"/>
                <a:gd name="connsiteX3" fmla="*/ 13947 w 30710"/>
                <a:gd name="connsiteY3" fmla="*/ 126 h 28071"/>
                <a:gd name="connsiteX4" fmla="*/ 30521 w 30710"/>
                <a:gd name="connsiteY4" fmla="*/ 10508 h 28071"/>
                <a:gd name="connsiteX5" fmla="*/ 30711 w 30710"/>
                <a:gd name="connsiteY5" fmla="*/ 16414 h 2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0" h="28071">
                  <a:moveTo>
                    <a:pt x="30711" y="16414"/>
                  </a:moveTo>
                  <a:cubicBezTo>
                    <a:pt x="25472" y="20414"/>
                    <a:pt x="20710" y="26510"/>
                    <a:pt x="14804" y="27749"/>
                  </a:cubicBezTo>
                  <a:cubicBezTo>
                    <a:pt x="6613" y="29558"/>
                    <a:pt x="612" y="23557"/>
                    <a:pt x="40" y="14985"/>
                  </a:cubicBezTo>
                  <a:cubicBezTo>
                    <a:pt x="-531" y="5746"/>
                    <a:pt x="4994" y="-1017"/>
                    <a:pt x="13947" y="126"/>
                  </a:cubicBezTo>
                  <a:cubicBezTo>
                    <a:pt x="19757" y="888"/>
                    <a:pt x="24996" y="6889"/>
                    <a:pt x="30521" y="10508"/>
                  </a:cubicBezTo>
                  <a:cubicBezTo>
                    <a:pt x="30616" y="12508"/>
                    <a:pt x="30711" y="14509"/>
                    <a:pt x="30711" y="16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E761790-6A43-4FC2-8B6D-ACFFF4BA273F}"/>
                </a:ext>
              </a:extLst>
            </p:cNvPr>
            <p:cNvSpPr/>
            <p:nvPr/>
          </p:nvSpPr>
          <p:spPr>
            <a:xfrm>
              <a:off x="3027765" y="4965924"/>
              <a:ext cx="30806" cy="28169"/>
            </a:xfrm>
            <a:custGeom>
              <a:avLst/>
              <a:gdLst>
                <a:gd name="connsiteX0" fmla="*/ 30807 w 30806"/>
                <a:gd name="connsiteY0" fmla="*/ 16412 h 28169"/>
                <a:gd name="connsiteX1" fmla="*/ 14900 w 30806"/>
                <a:gd name="connsiteY1" fmla="*/ 27842 h 28169"/>
                <a:gd name="connsiteX2" fmla="*/ 41 w 30806"/>
                <a:gd name="connsiteY2" fmla="*/ 15079 h 28169"/>
                <a:gd name="connsiteX3" fmla="*/ 14043 w 30806"/>
                <a:gd name="connsiteY3" fmla="*/ 125 h 28169"/>
                <a:gd name="connsiteX4" fmla="*/ 30616 w 30806"/>
                <a:gd name="connsiteY4" fmla="*/ 10507 h 28169"/>
                <a:gd name="connsiteX5" fmla="*/ 30807 w 30806"/>
                <a:gd name="connsiteY5" fmla="*/ 16412 h 2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6" h="28169">
                  <a:moveTo>
                    <a:pt x="30807" y="16412"/>
                  </a:moveTo>
                  <a:cubicBezTo>
                    <a:pt x="25568" y="20413"/>
                    <a:pt x="20806" y="26509"/>
                    <a:pt x="14900" y="27842"/>
                  </a:cubicBezTo>
                  <a:cubicBezTo>
                    <a:pt x="6613" y="29652"/>
                    <a:pt x="613" y="23747"/>
                    <a:pt x="41" y="15079"/>
                  </a:cubicBezTo>
                  <a:cubicBezTo>
                    <a:pt x="-530" y="5840"/>
                    <a:pt x="4899" y="-1018"/>
                    <a:pt x="14043" y="125"/>
                  </a:cubicBezTo>
                  <a:cubicBezTo>
                    <a:pt x="19948" y="887"/>
                    <a:pt x="25187" y="6887"/>
                    <a:pt x="30616" y="10507"/>
                  </a:cubicBezTo>
                  <a:cubicBezTo>
                    <a:pt x="30712" y="12507"/>
                    <a:pt x="30807" y="14412"/>
                    <a:pt x="30807" y="16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A4FF1909-A49D-4A4A-926E-D64346E94938}"/>
                </a:ext>
              </a:extLst>
            </p:cNvPr>
            <p:cNvSpPr/>
            <p:nvPr/>
          </p:nvSpPr>
          <p:spPr>
            <a:xfrm>
              <a:off x="3482117" y="5610319"/>
              <a:ext cx="28050" cy="30671"/>
            </a:xfrm>
            <a:custGeom>
              <a:avLst/>
              <a:gdLst>
                <a:gd name="connsiteX0" fmla="*/ 17272 w 28050"/>
                <a:gd name="connsiteY0" fmla="*/ 190 h 30671"/>
                <a:gd name="connsiteX1" fmla="*/ 27845 w 28050"/>
                <a:gd name="connsiteY1" fmla="*/ 16573 h 30671"/>
                <a:gd name="connsiteX2" fmla="*/ 14415 w 28050"/>
                <a:gd name="connsiteY2" fmla="*/ 30671 h 30671"/>
                <a:gd name="connsiteX3" fmla="*/ 222 w 28050"/>
                <a:gd name="connsiteY3" fmla="*/ 16002 h 30671"/>
                <a:gd name="connsiteX4" fmla="*/ 11462 w 28050"/>
                <a:gd name="connsiteY4" fmla="*/ 0 h 30671"/>
                <a:gd name="connsiteX5" fmla="*/ 17272 w 28050"/>
                <a:gd name="connsiteY5" fmla="*/ 190 h 3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0" h="30671">
                  <a:moveTo>
                    <a:pt x="17272" y="190"/>
                  </a:moveTo>
                  <a:cubicBezTo>
                    <a:pt x="20987" y="5620"/>
                    <a:pt x="26797" y="10668"/>
                    <a:pt x="27845" y="16573"/>
                  </a:cubicBezTo>
                  <a:cubicBezTo>
                    <a:pt x="29274" y="24860"/>
                    <a:pt x="23082" y="30575"/>
                    <a:pt x="14415" y="30671"/>
                  </a:cubicBezTo>
                  <a:cubicBezTo>
                    <a:pt x="5175" y="30766"/>
                    <a:pt x="-1302" y="24955"/>
                    <a:pt x="222" y="16002"/>
                  </a:cubicBezTo>
                  <a:cubicBezTo>
                    <a:pt x="1270" y="10192"/>
                    <a:pt x="7557" y="5334"/>
                    <a:pt x="11462" y="0"/>
                  </a:cubicBezTo>
                  <a:cubicBezTo>
                    <a:pt x="13462" y="95"/>
                    <a:pt x="15367" y="95"/>
                    <a:pt x="17272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2D2D086E-D5FF-446B-8FC3-D94A5BF47842}"/>
                </a:ext>
              </a:extLst>
            </p:cNvPr>
            <p:cNvSpPr/>
            <p:nvPr/>
          </p:nvSpPr>
          <p:spPr>
            <a:xfrm>
              <a:off x="2726921" y="4738972"/>
              <a:ext cx="28054" cy="30671"/>
            </a:xfrm>
            <a:custGeom>
              <a:avLst/>
              <a:gdLst>
                <a:gd name="connsiteX0" fmla="*/ 16564 w 28054"/>
                <a:gd name="connsiteY0" fmla="*/ 0 h 30671"/>
                <a:gd name="connsiteX1" fmla="*/ 27803 w 28054"/>
                <a:gd name="connsiteY1" fmla="*/ 15907 h 30671"/>
                <a:gd name="connsiteX2" fmla="*/ 13706 w 28054"/>
                <a:gd name="connsiteY2" fmla="*/ 30671 h 30671"/>
                <a:gd name="connsiteX3" fmla="*/ 181 w 28054"/>
                <a:gd name="connsiteY3" fmla="*/ 16573 h 30671"/>
                <a:gd name="connsiteX4" fmla="*/ 10658 w 28054"/>
                <a:gd name="connsiteY4" fmla="*/ 95 h 30671"/>
                <a:gd name="connsiteX5" fmla="*/ 16564 w 28054"/>
                <a:gd name="connsiteY5" fmla="*/ 0 h 3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4" h="30671">
                  <a:moveTo>
                    <a:pt x="16564" y="0"/>
                  </a:moveTo>
                  <a:cubicBezTo>
                    <a:pt x="20469" y="5239"/>
                    <a:pt x="26756" y="10096"/>
                    <a:pt x="27803" y="15907"/>
                  </a:cubicBezTo>
                  <a:cubicBezTo>
                    <a:pt x="29423" y="24860"/>
                    <a:pt x="23041" y="30766"/>
                    <a:pt x="13706" y="30671"/>
                  </a:cubicBezTo>
                  <a:cubicBezTo>
                    <a:pt x="5039" y="30575"/>
                    <a:pt x="-1153" y="24860"/>
                    <a:pt x="181" y="16573"/>
                  </a:cubicBezTo>
                  <a:cubicBezTo>
                    <a:pt x="1133" y="10668"/>
                    <a:pt x="7039" y="5524"/>
                    <a:pt x="10658" y="95"/>
                  </a:cubicBezTo>
                  <a:cubicBezTo>
                    <a:pt x="12659" y="95"/>
                    <a:pt x="14659" y="0"/>
                    <a:pt x="165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C4769FF-B18A-4810-99C8-4B9B441E797F}"/>
                </a:ext>
              </a:extLst>
            </p:cNvPr>
            <p:cNvSpPr/>
            <p:nvPr/>
          </p:nvSpPr>
          <p:spPr>
            <a:xfrm>
              <a:off x="3355235" y="5364658"/>
              <a:ext cx="30806" cy="28151"/>
            </a:xfrm>
            <a:custGeom>
              <a:avLst/>
              <a:gdLst>
                <a:gd name="connsiteX0" fmla="*/ 30806 w 30806"/>
                <a:gd name="connsiteY0" fmla="*/ 16395 h 28151"/>
                <a:gd name="connsiteX1" fmla="*/ 14899 w 30806"/>
                <a:gd name="connsiteY1" fmla="*/ 27825 h 28151"/>
                <a:gd name="connsiteX2" fmla="*/ 40 w 30806"/>
                <a:gd name="connsiteY2" fmla="*/ 15061 h 28151"/>
                <a:gd name="connsiteX3" fmla="*/ 14042 w 30806"/>
                <a:gd name="connsiteY3" fmla="*/ 107 h 28151"/>
                <a:gd name="connsiteX4" fmla="*/ 30616 w 30806"/>
                <a:gd name="connsiteY4" fmla="*/ 10489 h 28151"/>
                <a:gd name="connsiteX5" fmla="*/ 30806 w 30806"/>
                <a:gd name="connsiteY5" fmla="*/ 16395 h 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6" h="28151">
                  <a:moveTo>
                    <a:pt x="30806" y="16395"/>
                  </a:moveTo>
                  <a:cubicBezTo>
                    <a:pt x="25567" y="20395"/>
                    <a:pt x="20710" y="26491"/>
                    <a:pt x="14899" y="27825"/>
                  </a:cubicBezTo>
                  <a:cubicBezTo>
                    <a:pt x="6613" y="29634"/>
                    <a:pt x="612" y="23729"/>
                    <a:pt x="40" y="15061"/>
                  </a:cubicBezTo>
                  <a:cubicBezTo>
                    <a:pt x="-531" y="5822"/>
                    <a:pt x="4993" y="-941"/>
                    <a:pt x="14042" y="107"/>
                  </a:cubicBezTo>
                  <a:cubicBezTo>
                    <a:pt x="19948" y="869"/>
                    <a:pt x="25091" y="6870"/>
                    <a:pt x="30616" y="10489"/>
                  </a:cubicBezTo>
                  <a:cubicBezTo>
                    <a:pt x="30616" y="12489"/>
                    <a:pt x="30711" y="14490"/>
                    <a:pt x="30806" y="16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1EB5A217-73B6-48EB-B4CC-97CC46F54980}"/>
                </a:ext>
              </a:extLst>
            </p:cNvPr>
            <p:cNvSpPr/>
            <p:nvPr/>
          </p:nvSpPr>
          <p:spPr>
            <a:xfrm>
              <a:off x="2671352" y="4730869"/>
              <a:ext cx="30793" cy="28063"/>
            </a:xfrm>
            <a:custGeom>
              <a:avLst/>
              <a:gdLst>
                <a:gd name="connsiteX0" fmla="*/ 30603 w 30793"/>
                <a:gd name="connsiteY0" fmla="*/ 17248 h 28063"/>
                <a:gd name="connsiteX1" fmla="*/ 14220 w 30793"/>
                <a:gd name="connsiteY1" fmla="*/ 27916 h 28063"/>
                <a:gd name="connsiteX2" fmla="*/ 28 w 30793"/>
                <a:gd name="connsiteY2" fmla="*/ 13247 h 28063"/>
                <a:gd name="connsiteX3" fmla="*/ 14697 w 30793"/>
                <a:gd name="connsiteY3" fmla="*/ 293 h 28063"/>
                <a:gd name="connsiteX4" fmla="*/ 30794 w 30793"/>
                <a:gd name="connsiteY4" fmla="*/ 11437 h 28063"/>
                <a:gd name="connsiteX5" fmla="*/ 30603 w 30793"/>
                <a:gd name="connsiteY5" fmla="*/ 17248 h 2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3" h="28063">
                  <a:moveTo>
                    <a:pt x="30603" y="17248"/>
                  </a:moveTo>
                  <a:cubicBezTo>
                    <a:pt x="25174" y="20962"/>
                    <a:pt x="20031" y="27058"/>
                    <a:pt x="14220" y="27916"/>
                  </a:cubicBezTo>
                  <a:cubicBezTo>
                    <a:pt x="5172" y="29154"/>
                    <a:pt x="-448" y="22486"/>
                    <a:pt x="28" y="13247"/>
                  </a:cubicBezTo>
                  <a:cubicBezTo>
                    <a:pt x="409" y="4579"/>
                    <a:pt x="6410" y="-1421"/>
                    <a:pt x="14697" y="293"/>
                  </a:cubicBezTo>
                  <a:cubicBezTo>
                    <a:pt x="20602" y="1531"/>
                    <a:pt x="25460" y="7532"/>
                    <a:pt x="30794" y="11437"/>
                  </a:cubicBezTo>
                  <a:cubicBezTo>
                    <a:pt x="30699" y="13247"/>
                    <a:pt x="30699" y="15247"/>
                    <a:pt x="30603" y="17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F859029-4A17-4A56-9944-612C0321C1B9}"/>
                </a:ext>
              </a:extLst>
            </p:cNvPr>
            <p:cNvSpPr/>
            <p:nvPr/>
          </p:nvSpPr>
          <p:spPr>
            <a:xfrm>
              <a:off x="3310450" y="5298374"/>
              <a:ext cx="28147" cy="30766"/>
            </a:xfrm>
            <a:custGeom>
              <a:avLst/>
              <a:gdLst>
                <a:gd name="connsiteX0" fmla="*/ 11488 w 28147"/>
                <a:gd name="connsiteY0" fmla="*/ 30767 h 30766"/>
                <a:gd name="connsiteX1" fmla="*/ 248 w 28147"/>
                <a:gd name="connsiteY1" fmla="*/ 14765 h 30766"/>
                <a:gd name="connsiteX2" fmla="*/ 14441 w 28147"/>
                <a:gd name="connsiteY2" fmla="*/ 1 h 30766"/>
                <a:gd name="connsiteX3" fmla="*/ 27966 w 28147"/>
                <a:gd name="connsiteY3" fmla="*/ 14193 h 30766"/>
                <a:gd name="connsiteX4" fmla="*/ 17393 w 28147"/>
                <a:gd name="connsiteY4" fmla="*/ 30672 h 30766"/>
                <a:gd name="connsiteX5" fmla="*/ 11488 w 28147"/>
                <a:gd name="connsiteY5" fmla="*/ 30767 h 3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47" h="30766">
                  <a:moveTo>
                    <a:pt x="11488" y="30767"/>
                  </a:moveTo>
                  <a:cubicBezTo>
                    <a:pt x="7583" y="25433"/>
                    <a:pt x="1296" y="20575"/>
                    <a:pt x="248" y="14765"/>
                  </a:cubicBezTo>
                  <a:cubicBezTo>
                    <a:pt x="-1371" y="5811"/>
                    <a:pt x="5106" y="-94"/>
                    <a:pt x="14441" y="1"/>
                  </a:cubicBezTo>
                  <a:cubicBezTo>
                    <a:pt x="23108" y="96"/>
                    <a:pt x="29300" y="5811"/>
                    <a:pt x="27966" y="14193"/>
                  </a:cubicBezTo>
                  <a:cubicBezTo>
                    <a:pt x="27014" y="20099"/>
                    <a:pt x="21108" y="25242"/>
                    <a:pt x="17393" y="30672"/>
                  </a:cubicBezTo>
                  <a:cubicBezTo>
                    <a:pt x="15393" y="30672"/>
                    <a:pt x="13488" y="30767"/>
                    <a:pt x="11488" y="3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20CD091-75B4-46EC-8FAC-BF3846BF26FB}"/>
                </a:ext>
              </a:extLst>
            </p:cNvPr>
            <p:cNvSpPr/>
            <p:nvPr/>
          </p:nvSpPr>
          <p:spPr>
            <a:xfrm>
              <a:off x="2827110" y="4815356"/>
              <a:ext cx="30770" cy="28146"/>
            </a:xfrm>
            <a:custGeom>
              <a:avLst/>
              <a:gdLst>
                <a:gd name="connsiteX0" fmla="*/ 30675 w 30770"/>
                <a:gd name="connsiteY0" fmla="*/ 17152 h 28146"/>
                <a:gd name="connsiteX1" fmla="*/ 14292 w 30770"/>
                <a:gd name="connsiteY1" fmla="*/ 27915 h 28146"/>
                <a:gd name="connsiteX2" fmla="*/ 5 w 30770"/>
                <a:gd name="connsiteY2" fmla="*/ 14580 h 28146"/>
                <a:gd name="connsiteX3" fmla="*/ 14578 w 30770"/>
                <a:gd name="connsiteY3" fmla="*/ 198 h 28146"/>
                <a:gd name="connsiteX4" fmla="*/ 30770 w 30770"/>
                <a:gd name="connsiteY4" fmla="*/ 11247 h 28146"/>
                <a:gd name="connsiteX5" fmla="*/ 30675 w 30770"/>
                <a:gd name="connsiteY5" fmla="*/ 17152 h 2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0" h="28146">
                  <a:moveTo>
                    <a:pt x="30675" y="17152"/>
                  </a:moveTo>
                  <a:cubicBezTo>
                    <a:pt x="25246" y="20867"/>
                    <a:pt x="20198" y="26867"/>
                    <a:pt x="14292" y="27915"/>
                  </a:cubicBezTo>
                  <a:cubicBezTo>
                    <a:pt x="6005" y="29439"/>
                    <a:pt x="195" y="23248"/>
                    <a:pt x="5" y="14580"/>
                  </a:cubicBezTo>
                  <a:cubicBezTo>
                    <a:pt x="-186" y="5246"/>
                    <a:pt x="5529" y="-1231"/>
                    <a:pt x="14578" y="198"/>
                  </a:cubicBezTo>
                  <a:cubicBezTo>
                    <a:pt x="20388" y="1150"/>
                    <a:pt x="25341" y="7341"/>
                    <a:pt x="30770" y="11247"/>
                  </a:cubicBezTo>
                  <a:cubicBezTo>
                    <a:pt x="30675" y="13247"/>
                    <a:pt x="30675" y="15152"/>
                    <a:pt x="30675" y="17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AF38DA57-162B-4B67-BFE0-F0320B14FAB8}"/>
                </a:ext>
              </a:extLst>
            </p:cNvPr>
            <p:cNvSpPr/>
            <p:nvPr/>
          </p:nvSpPr>
          <p:spPr>
            <a:xfrm>
              <a:off x="2515534" y="4646313"/>
              <a:ext cx="30593" cy="28052"/>
            </a:xfrm>
            <a:custGeom>
              <a:avLst/>
              <a:gdLst>
                <a:gd name="connsiteX0" fmla="*/ 30593 w 30593"/>
                <a:gd name="connsiteY0" fmla="*/ 16936 h 28052"/>
                <a:gd name="connsiteX1" fmla="*/ 14401 w 30593"/>
                <a:gd name="connsiteY1" fmla="*/ 27794 h 28052"/>
                <a:gd name="connsiteX2" fmla="*/ 18 w 30593"/>
                <a:gd name="connsiteY2" fmla="*/ 14650 h 28052"/>
                <a:gd name="connsiteX3" fmla="*/ 14401 w 30593"/>
                <a:gd name="connsiteY3" fmla="*/ 172 h 28052"/>
                <a:gd name="connsiteX4" fmla="*/ 30593 w 30593"/>
                <a:gd name="connsiteY4" fmla="*/ 11030 h 28052"/>
                <a:gd name="connsiteX5" fmla="*/ 30593 w 30593"/>
                <a:gd name="connsiteY5" fmla="*/ 16936 h 2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3" h="28052">
                  <a:moveTo>
                    <a:pt x="30593" y="16936"/>
                  </a:moveTo>
                  <a:cubicBezTo>
                    <a:pt x="25259" y="20746"/>
                    <a:pt x="20306" y="26747"/>
                    <a:pt x="14401" y="27794"/>
                  </a:cubicBezTo>
                  <a:cubicBezTo>
                    <a:pt x="6114" y="29414"/>
                    <a:pt x="304" y="23222"/>
                    <a:pt x="18" y="14650"/>
                  </a:cubicBezTo>
                  <a:cubicBezTo>
                    <a:pt x="-363" y="5411"/>
                    <a:pt x="5352" y="-1162"/>
                    <a:pt x="14401" y="172"/>
                  </a:cubicBezTo>
                  <a:cubicBezTo>
                    <a:pt x="20211" y="1029"/>
                    <a:pt x="25259" y="7220"/>
                    <a:pt x="30593" y="11030"/>
                  </a:cubicBezTo>
                  <a:cubicBezTo>
                    <a:pt x="30593" y="13126"/>
                    <a:pt x="30593" y="15031"/>
                    <a:pt x="30593" y="16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1EAE4B8-CE54-4374-831D-0B27BC1A953B}"/>
                </a:ext>
              </a:extLst>
            </p:cNvPr>
            <p:cNvSpPr/>
            <p:nvPr/>
          </p:nvSpPr>
          <p:spPr>
            <a:xfrm>
              <a:off x="2882703" y="4825800"/>
              <a:ext cx="27976" cy="30615"/>
            </a:xfrm>
            <a:custGeom>
              <a:avLst/>
              <a:gdLst>
                <a:gd name="connsiteX0" fmla="*/ 11658 w 27976"/>
                <a:gd name="connsiteY0" fmla="*/ 30616 h 30615"/>
                <a:gd name="connsiteX1" fmla="*/ 323 w 27976"/>
                <a:gd name="connsiteY1" fmla="*/ 14804 h 30615"/>
                <a:gd name="connsiteX2" fmla="*/ 12992 w 27976"/>
                <a:gd name="connsiteY2" fmla="*/ 40 h 30615"/>
                <a:gd name="connsiteX3" fmla="*/ 27851 w 27976"/>
                <a:gd name="connsiteY3" fmla="*/ 13947 h 30615"/>
                <a:gd name="connsiteX4" fmla="*/ 17468 w 27976"/>
                <a:gd name="connsiteY4" fmla="*/ 30521 h 30615"/>
                <a:gd name="connsiteX5" fmla="*/ 11658 w 27976"/>
                <a:gd name="connsiteY5" fmla="*/ 30616 h 3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6" h="30615">
                  <a:moveTo>
                    <a:pt x="11658" y="30616"/>
                  </a:moveTo>
                  <a:cubicBezTo>
                    <a:pt x="7658" y="25377"/>
                    <a:pt x="1562" y="20614"/>
                    <a:pt x="323" y="14804"/>
                  </a:cubicBezTo>
                  <a:cubicBezTo>
                    <a:pt x="-1486" y="6613"/>
                    <a:pt x="4514" y="612"/>
                    <a:pt x="12992" y="40"/>
                  </a:cubicBezTo>
                  <a:cubicBezTo>
                    <a:pt x="22231" y="-531"/>
                    <a:pt x="28994" y="4994"/>
                    <a:pt x="27851" y="13947"/>
                  </a:cubicBezTo>
                  <a:cubicBezTo>
                    <a:pt x="27089" y="19757"/>
                    <a:pt x="21088" y="24996"/>
                    <a:pt x="17468" y="30521"/>
                  </a:cubicBezTo>
                  <a:cubicBezTo>
                    <a:pt x="15563" y="30521"/>
                    <a:pt x="13563" y="30616"/>
                    <a:pt x="11658" y="30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5116BE8E-9059-4B83-80FD-66F346734122}"/>
                </a:ext>
              </a:extLst>
            </p:cNvPr>
            <p:cNvSpPr/>
            <p:nvPr/>
          </p:nvSpPr>
          <p:spPr>
            <a:xfrm>
              <a:off x="2471737" y="4633245"/>
              <a:ext cx="16710" cy="30733"/>
            </a:xfrm>
            <a:custGeom>
              <a:avLst/>
              <a:gdLst>
                <a:gd name="connsiteX0" fmla="*/ 16383 w 16710"/>
                <a:gd name="connsiteY0" fmla="*/ 15907 h 30733"/>
                <a:gd name="connsiteX1" fmla="*/ 4953 w 16710"/>
                <a:gd name="connsiteY1" fmla="*/ 0 h 30733"/>
                <a:gd name="connsiteX2" fmla="*/ 0 w 16710"/>
                <a:gd name="connsiteY2" fmla="*/ 191 h 30733"/>
                <a:gd name="connsiteX3" fmla="*/ 0 w 16710"/>
                <a:gd name="connsiteY3" fmla="*/ 30575 h 30733"/>
                <a:gd name="connsiteX4" fmla="*/ 3715 w 16710"/>
                <a:gd name="connsiteY4" fmla="*/ 30671 h 30733"/>
                <a:gd name="connsiteX5" fmla="*/ 16383 w 16710"/>
                <a:gd name="connsiteY5" fmla="*/ 15907 h 3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0" h="30733">
                  <a:moveTo>
                    <a:pt x="16383" y="15907"/>
                  </a:moveTo>
                  <a:cubicBezTo>
                    <a:pt x="15050" y="10096"/>
                    <a:pt x="8954" y="5334"/>
                    <a:pt x="4953" y="0"/>
                  </a:cubicBezTo>
                  <a:cubicBezTo>
                    <a:pt x="3334" y="95"/>
                    <a:pt x="1619" y="95"/>
                    <a:pt x="0" y="191"/>
                  </a:cubicBezTo>
                  <a:lnTo>
                    <a:pt x="0" y="30575"/>
                  </a:lnTo>
                  <a:cubicBezTo>
                    <a:pt x="1143" y="30766"/>
                    <a:pt x="2381" y="30766"/>
                    <a:pt x="3715" y="30671"/>
                  </a:cubicBezTo>
                  <a:cubicBezTo>
                    <a:pt x="12287" y="30194"/>
                    <a:pt x="18193" y="24098"/>
                    <a:pt x="16383" y="15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4C7EE9B6-8D57-4F66-B4D7-09A451521628}"/>
                </a:ext>
              </a:extLst>
            </p:cNvPr>
            <p:cNvSpPr/>
            <p:nvPr/>
          </p:nvSpPr>
          <p:spPr>
            <a:xfrm>
              <a:off x="3437054" y="5549224"/>
              <a:ext cx="28170" cy="30806"/>
            </a:xfrm>
            <a:custGeom>
              <a:avLst/>
              <a:gdLst>
                <a:gd name="connsiteX0" fmla="*/ 11757 w 28170"/>
                <a:gd name="connsiteY0" fmla="*/ 30806 h 30806"/>
                <a:gd name="connsiteX1" fmla="*/ 327 w 28170"/>
                <a:gd name="connsiteY1" fmla="*/ 14899 h 30806"/>
                <a:gd name="connsiteX2" fmla="*/ 13090 w 28170"/>
                <a:gd name="connsiteY2" fmla="*/ 40 h 30806"/>
                <a:gd name="connsiteX3" fmla="*/ 28045 w 28170"/>
                <a:gd name="connsiteY3" fmla="*/ 14042 h 30806"/>
                <a:gd name="connsiteX4" fmla="*/ 17662 w 28170"/>
                <a:gd name="connsiteY4" fmla="*/ 30616 h 30806"/>
                <a:gd name="connsiteX5" fmla="*/ 11757 w 28170"/>
                <a:gd name="connsiteY5" fmla="*/ 30806 h 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70" h="30806">
                  <a:moveTo>
                    <a:pt x="11757" y="30806"/>
                  </a:moveTo>
                  <a:cubicBezTo>
                    <a:pt x="7756" y="25567"/>
                    <a:pt x="1660" y="20710"/>
                    <a:pt x="327" y="14899"/>
                  </a:cubicBezTo>
                  <a:cubicBezTo>
                    <a:pt x="-1483" y="6613"/>
                    <a:pt x="4423" y="612"/>
                    <a:pt x="13090" y="40"/>
                  </a:cubicBezTo>
                  <a:cubicBezTo>
                    <a:pt x="22425" y="-531"/>
                    <a:pt x="29188" y="4993"/>
                    <a:pt x="28045" y="14042"/>
                  </a:cubicBezTo>
                  <a:cubicBezTo>
                    <a:pt x="27283" y="19948"/>
                    <a:pt x="21282" y="25091"/>
                    <a:pt x="17662" y="30616"/>
                  </a:cubicBezTo>
                  <a:cubicBezTo>
                    <a:pt x="15757" y="30711"/>
                    <a:pt x="13757" y="30806"/>
                    <a:pt x="11757" y="30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AD677B0-F6A7-4D3F-A4D7-27973D76A51C}"/>
                </a:ext>
              </a:extLst>
            </p:cNvPr>
            <p:cNvSpPr/>
            <p:nvPr/>
          </p:nvSpPr>
          <p:spPr>
            <a:xfrm>
              <a:off x="3400288" y="5427780"/>
              <a:ext cx="28075" cy="30710"/>
            </a:xfrm>
            <a:custGeom>
              <a:avLst/>
              <a:gdLst>
                <a:gd name="connsiteX0" fmla="*/ 11662 w 28075"/>
                <a:gd name="connsiteY0" fmla="*/ 30711 h 30710"/>
                <a:gd name="connsiteX1" fmla="*/ 327 w 28075"/>
                <a:gd name="connsiteY1" fmla="*/ 14804 h 30710"/>
                <a:gd name="connsiteX2" fmla="*/ 13090 w 28075"/>
                <a:gd name="connsiteY2" fmla="*/ 40 h 30710"/>
                <a:gd name="connsiteX3" fmla="*/ 27949 w 28075"/>
                <a:gd name="connsiteY3" fmla="*/ 13947 h 30710"/>
                <a:gd name="connsiteX4" fmla="*/ 17567 w 28075"/>
                <a:gd name="connsiteY4" fmla="*/ 30520 h 30710"/>
                <a:gd name="connsiteX5" fmla="*/ 11662 w 28075"/>
                <a:gd name="connsiteY5" fmla="*/ 30711 h 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5" h="30710">
                  <a:moveTo>
                    <a:pt x="11662" y="30711"/>
                  </a:moveTo>
                  <a:cubicBezTo>
                    <a:pt x="7661" y="25472"/>
                    <a:pt x="1565" y="20710"/>
                    <a:pt x="327" y="14804"/>
                  </a:cubicBezTo>
                  <a:cubicBezTo>
                    <a:pt x="-1483" y="6613"/>
                    <a:pt x="4423" y="612"/>
                    <a:pt x="13090" y="40"/>
                  </a:cubicBezTo>
                  <a:cubicBezTo>
                    <a:pt x="22330" y="-531"/>
                    <a:pt x="29092" y="4993"/>
                    <a:pt x="27949" y="13947"/>
                  </a:cubicBezTo>
                  <a:cubicBezTo>
                    <a:pt x="27187" y="19757"/>
                    <a:pt x="21187" y="24996"/>
                    <a:pt x="17567" y="30520"/>
                  </a:cubicBezTo>
                  <a:cubicBezTo>
                    <a:pt x="15472" y="30616"/>
                    <a:pt x="13567" y="30711"/>
                    <a:pt x="11662" y="30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85A4482-CA9E-4C6B-B1E2-8F931180BC9F}"/>
                </a:ext>
              </a:extLst>
            </p:cNvPr>
            <p:cNvSpPr/>
            <p:nvPr/>
          </p:nvSpPr>
          <p:spPr>
            <a:xfrm>
              <a:off x="2982998" y="4900009"/>
              <a:ext cx="30615" cy="27976"/>
            </a:xfrm>
            <a:custGeom>
              <a:avLst/>
              <a:gdLst>
                <a:gd name="connsiteX0" fmla="*/ 30616 w 30615"/>
                <a:gd name="connsiteY0" fmla="*/ 16318 h 27976"/>
                <a:gd name="connsiteX1" fmla="*/ 14804 w 30615"/>
                <a:gd name="connsiteY1" fmla="*/ 27653 h 27976"/>
                <a:gd name="connsiteX2" fmla="*/ 40 w 30615"/>
                <a:gd name="connsiteY2" fmla="*/ 14985 h 27976"/>
                <a:gd name="connsiteX3" fmla="*/ 13947 w 30615"/>
                <a:gd name="connsiteY3" fmla="*/ 126 h 27976"/>
                <a:gd name="connsiteX4" fmla="*/ 30425 w 30615"/>
                <a:gd name="connsiteY4" fmla="*/ 10508 h 27976"/>
                <a:gd name="connsiteX5" fmla="*/ 30616 w 30615"/>
                <a:gd name="connsiteY5" fmla="*/ 16318 h 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15" h="27976">
                  <a:moveTo>
                    <a:pt x="30616" y="16318"/>
                  </a:moveTo>
                  <a:cubicBezTo>
                    <a:pt x="25377" y="20319"/>
                    <a:pt x="20614" y="26415"/>
                    <a:pt x="14804" y="27653"/>
                  </a:cubicBezTo>
                  <a:cubicBezTo>
                    <a:pt x="6613" y="29463"/>
                    <a:pt x="612" y="23462"/>
                    <a:pt x="40" y="14985"/>
                  </a:cubicBezTo>
                  <a:cubicBezTo>
                    <a:pt x="-531" y="5746"/>
                    <a:pt x="4993" y="-1017"/>
                    <a:pt x="13947" y="126"/>
                  </a:cubicBezTo>
                  <a:cubicBezTo>
                    <a:pt x="19757" y="888"/>
                    <a:pt x="24996" y="6889"/>
                    <a:pt x="30425" y="10508"/>
                  </a:cubicBezTo>
                  <a:cubicBezTo>
                    <a:pt x="30520" y="12413"/>
                    <a:pt x="30520" y="14318"/>
                    <a:pt x="30616" y="163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D5A5254-B0C2-45DE-8A39-C194F577E4C0}"/>
                </a:ext>
              </a:extLst>
            </p:cNvPr>
            <p:cNvSpPr/>
            <p:nvPr/>
          </p:nvSpPr>
          <p:spPr>
            <a:xfrm>
              <a:off x="3218108" y="5166550"/>
              <a:ext cx="28063" cy="30793"/>
            </a:xfrm>
            <a:custGeom>
              <a:avLst/>
              <a:gdLst>
                <a:gd name="connsiteX0" fmla="*/ 17248 w 28063"/>
                <a:gd name="connsiteY0" fmla="*/ 190 h 30793"/>
                <a:gd name="connsiteX1" fmla="*/ 27916 w 28063"/>
                <a:gd name="connsiteY1" fmla="*/ 16573 h 30793"/>
                <a:gd name="connsiteX2" fmla="*/ 13247 w 28063"/>
                <a:gd name="connsiteY2" fmla="*/ 30766 h 30793"/>
                <a:gd name="connsiteX3" fmla="*/ 293 w 28063"/>
                <a:gd name="connsiteY3" fmla="*/ 16097 h 30793"/>
                <a:gd name="connsiteX4" fmla="*/ 11437 w 28063"/>
                <a:gd name="connsiteY4" fmla="*/ 0 h 30793"/>
                <a:gd name="connsiteX5" fmla="*/ 17248 w 28063"/>
                <a:gd name="connsiteY5" fmla="*/ 19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3" h="30793">
                  <a:moveTo>
                    <a:pt x="17248" y="190"/>
                  </a:moveTo>
                  <a:cubicBezTo>
                    <a:pt x="20962" y="5620"/>
                    <a:pt x="27058" y="10763"/>
                    <a:pt x="27916" y="16573"/>
                  </a:cubicBezTo>
                  <a:cubicBezTo>
                    <a:pt x="29154" y="25622"/>
                    <a:pt x="22486" y="31242"/>
                    <a:pt x="13247" y="30766"/>
                  </a:cubicBezTo>
                  <a:cubicBezTo>
                    <a:pt x="4579" y="30384"/>
                    <a:pt x="-1421" y="24384"/>
                    <a:pt x="293" y="16097"/>
                  </a:cubicBezTo>
                  <a:cubicBezTo>
                    <a:pt x="1531" y="10192"/>
                    <a:pt x="7532" y="5334"/>
                    <a:pt x="11437" y="0"/>
                  </a:cubicBezTo>
                  <a:cubicBezTo>
                    <a:pt x="13342" y="190"/>
                    <a:pt x="15247" y="190"/>
                    <a:pt x="17248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D48B4E2-B3CA-4F81-9084-500449933A8A}"/>
                </a:ext>
              </a:extLst>
            </p:cNvPr>
            <p:cNvSpPr/>
            <p:nvPr/>
          </p:nvSpPr>
          <p:spPr>
            <a:xfrm>
              <a:off x="3445096" y="5494852"/>
              <a:ext cx="34004" cy="26248"/>
            </a:xfrm>
            <a:custGeom>
              <a:avLst/>
              <a:gdLst>
                <a:gd name="connsiteX0" fmla="*/ 34004 w 34004"/>
                <a:gd name="connsiteY0" fmla="*/ 12121 h 26248"/>
                <a:gd name="connsiteX1" fmla="*/ 15335 w 34004"/>
                <a:gd name="connsiteY1" fmla="*/ 26218 h 26248"/>
                <a:gd name="connsiteX2" fmla="*/ 0 w 34004"/>
                <a:gd name="connsiteY2" fmla="*/ 13645 h 26248"/>
                <a:gd name="connsiteX3" fmla="*/ 12954 w 34004"/>
                <a:gd name="connsiteY3" fmla="*/ 24 h 26248"/>
                <a:gd name="connsiteX4" fmla="*/ 34004 w 34004"/>
                <a:gd name="connsiteY4" fmla="*/ 12121 h 2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4" h="26248">
                  <a:moveTo>
                    <a:pt x="34004" y="12121"/>
                  </a:moveTo>
                  <a:cubicBezTo>
                    <a:pt x="25241" y="19169"/>
                    <a:pt x="19812" y="26789"/>
                    <a:pt x="15335" y="26218"/>
                  </a:cubicBezTo>
                  <a:cubicBezTo>
                    <a:pt x="9811" y="25551"/>
                    <a:pt x="5048" y="18122"/>
                    <a:pt x="0" y="13645"/>
                  </a:cubicBezTo>
                  <a:cubicBezTo>
                    <a:pt x="4286" y="8787"/>
                    <a:pt x="8287" y="405"/>
                    <a:pt x="12954" y="24"/>
                  </a:cubicBezTo>
                  <a:cubicBezTo>
                    <a:pt x="18383" y="-452"/>
                    <a:pt x="24384" y="6215"/>
                    <a:pt x="34004" y="12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72973DA-3948-47CB-B918-431F3D00BC38}"/>
                </a:ext>
              </a:extLst>
            </p:cNvPr>
            <p:cNvSpPr/>
            <p:nvPr/>
          </p:nvSpPr>
          <p:spPr>
            <a:xfrm>
              <a:off x="2571082" y="4657789"/>
              <a:ext cx="34004" cy="26248"/>
            </a:xfrm>
            <a:custGeom>
              <a:avLst/>
              <a:gdLst>
                <a:gd name="connsiteX0" fmla="*/ 34004 w 34004"/>
                <a:gd name="connsiteY0" fmla="*/ 14032 h 26248"/>
                <a:gd name="connsiteX1" fmla="*/ 13049 w 34004"/>
                <a:gd name="connsiteY1" fmla="*/ 26224 h 26248"/>
                <a:gd name="connsiteX2" fmla="*/ 0 w 34004"/>
                <a:gd name="connsiteY2" fmla="*/ 12698 h 26248"/>
                <a:gd name="connsiteX3" fmla="*/ 15335 w 34004"/>
                <a:gd name="connsiteY3" fmla="*/ 30 h 26248"/>
                <a:gd name="connsiteX4" fmla="*/ 34004 w 34004"/>
                <a:gd name="connsiteY4" fmla="*/ 14032 h 2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4" h="26248">
                  <a:moveTo>
                    <a:pt x="34004" y="14032"/>
                  </a:moveTo>
                  <a:cubicBezTo>
                    <a:pt x="24384" y="20033"/>
                    <a:pt x="18383" y="26700"/>
                    <a:pt x="13049" y="26224"/>
                  </a:cubicBezTo>
                  <a:cubicBezTo>
                    <a:pt x="8382" y="25843"/>
                    <a:pt x="4286" y="17461"/>
                    <a:pt x="0" y="12698"/>
                  </a:cubicBezTo>
                  <a:cubicBezTo>
                    <a:pt x="5048" y="8126"/>
                    <a:pt x="9715" y="697"/>
                    <a:pt x="15335" y="30"/>
                  </a:cubicBezTo>
                  <a:cubicBezTo>
                    <a:pt x="19717" y="-541"/>
                    <a:pt x="25241" y="7079"/>
                    <a:pt x="34004" y="14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EBC2082-4859-405E-AC04-9DF7E17A8801}"/>
                </a:ext>
              </a:extLst>
            </p:cNvPr>
            <p:cNvSpPr/>
            <p:nvPr/>
          </p:nvSpPr>
          <p:spPr>
            <a:xfrm>
              <a:off x="3229164" y="5115163"/>
              <a:ext cx="29051" cy="25208"/>
            </a:xfrm>
            <a:custGeom>
              <a:avLst/>
              <a:gdLst>
                <a:gd name="connsiteX0" fmla="*/ 29051 w 29051"/>
                <a:gd name="connsiteY0" fmla="*/ 14906 h 25208"/>
                <a:gd name="connsiteX1" fmla="*/ 14002 w 29051"/>
                <a:gd name="connsiteY1" fmla="*/ 25193 h 25208"/>
                <a:gd name="connsiteX2" fmla="*/ 0 w 29051"/>
                <a:gd name="connsiteY2" fmla="*/ 13001 h 25208"/>
                <a:gd name="connsiteX3" fmla="*/ 13145 w 29051"/>
                <a:gd name="connsiteY3" fmla="*/ 47 h 25208"/>
                <a:gd name="connsiteX4" fmla="*/ 28766 w 29051"/>
                <a:gd name="connsiteY4" fmla="*/ 9382 h 25208"/>
                <a:gd name="connsiteX5" fmla="*/ 29051 w 29051"/>
                <a:gd name="connsiteY5" fmla="*/ 14906 h 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208">
                  <a:moveTo>
                    <a:pt x="29051" y="14906"/>
                  </a:moveTo>
                  <a:cubicBezTo>
                    <a:pt x="24003" y="18621"/>
                    <a:pt x="18669" y="25574"/>
                    <a:pt x="14002" y="25193"/>
                  </a:cubicBezTo>
                  <a:cubicBezTo>
                    <a:pt x="9049" y="24812"/>
                    <a:pt x="4667" y="17383"/>
                    <a:pt x="0" y="13001"/>
                  </a:cubicBezTo>
                  <a:cubicBezTo>
                    <a:pt x="4382" y="8334"/>
                    <a:pt x="8287" y="714"/>
                    <a:pt x="13145" y="47"/>
                  </a:cubicBezTo>
                  <a:cubicBezTo>
                    <a:pt x="17812" y="-620"/>
                    <a:pt x="23527" y="5953"/>
                    <a:pt x="28766" y="9382"/>
                  </a:cubicBezTo>
                  <a:cubicBezTo>
                    <a:pt x="28956" y="11192"/>
                    <a:pt x="29051" y="13096"/>
                    <a:pt x="29051" y="14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6337FA0-0CE3-4AEA-8C1A-3A6B88A2170A}"/>
                </a:ext>
              </a:extLst>
            </p:cNvPr>
            <p:cNvSpPr/>
            <p:nvPr/>
          </p:nvSpPr>
          <p:spPr>
            <a:xfrm>
              <a:off x="3554062" y="5854493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8 h 25303"/>
                <a:gd name="connsiteX2" fmla="*/ 0 w 29051"/>
                <a:gd name="connsiteY2" fmla="*/ 13096 h 25303"/>
                <a:gd name="connsiteX3" fmla="*/ 13240 w 29051"/>
                <a:gd name="connsiteY3" fmla="*/ 47 h 25303"/>
                <a:gd name="connsiteX4" fmla="*/ 28956 w 29051"/>
                <a:gd name="connsiteY4" fmla="*/ 9381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8"/>
                  </a:cubicBezTo>
                  <a:cubicBezTo>
                    <a:pt x="9049" y="24907"/>
                    <a:pt x="4667" y="17477"/>
                    <a:pt x="0" y="13096"/>
                  </a:cubicBezTo>
                  <a:cubicBezTo>
                    <a:pt x="4381" y="8429"/>
                    <a:pt x="8287" y="713"/>
                    <a:pt x="13240" y="47"/>
                  </a:cubicBezTo>
                  <a:cubicBezTo>
                    <a:pt x="17907" y="-620"/>
                    <a:pt x="23622" y="5953"/>
                    <a:pt x="28956" y="9381"/>
                  </a:cubicBezTo>
                  <a:cubicBezTo>
                    <a:pt x="28861" y="11191"/>
                    <a:pt x="28956" y="13096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163203F9-80FC-468A-B4D4-EE15A7AA5D4F}"/>
                </a:ext>
              </a:extLst>
            </p:cNvPr>
            <p:cNvSpPr/>
            <p:nvPr/>
          </p:nvSpPr>
          <p:spPr>
            <a:xfrm>
              <a:off x="3084003" y="4975145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9 h 25303"/>
                <a:gd name="connsiteX2" fmla="*/ 0 w 29051"/>
                <a:gd name="connsiteY2" fmla="*/ 13097 h 25303"/>
                <a:gd name="connsiteX3" fmla="*/ 13240 w 29051"/>
                <a:gd name="connsiteY3" fmla="*/ 47 h 25303"/>
                <a:gd name="connsiteX4" fmla="*/ 28956 w 29051"/>
                <a:gd name="connsiteY4" fmla="*/ 9382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9"/>
                  </a:cubicBezTo>
                  <a:cubicBezTo>
                    <a:pt x="9049" y="24907"/>
                    <a:pt x="4667" y="17478"/>
                    <a:pt x="0" y="13097"/>
                  </a:cubicBezTo>
                  <a:cubicBezTo>
                    <a:pt x="4381" y="8429"/>
                    <a:pt x="8287" y="714"/>
                    <a:pt x="13240" y="47"/>
                  </a:cubicBezTo>
                  <a:cubicBezTo>
                    <a:pt x="17907" y="-619"/>
                    <a:pt x="23717" y="5953"/>
                    <a:pt x="28956" y="9382"/>
                  </a:cubicBezTo>
                  <a:cubicBezTo>
                    <a:pt x="28956" y="11287"/>
                    <a:pt x="28956" y="13192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BD34FC0-6818-429A-980E-1F109C3BE82C}"/>
                </a:ext>
              </a:extLst>
            </p:cNvPr>
            <p:cNvSpPr/>
            <p:nvPr/>
          </p:nvSpPr>
          <p:spPr>
            <a:xfrm>
              <a:off x="3274965" y="5181214"/>
              <a:ext cx="25303" cy="28102"/>
            </a:xfrm>
            <a:custGeom>
              <a:avLst/>
              <a:gdLst>
                <a:gd name="connsiteX0" fmla="*/ 10302 w 25303"/>
                <a:gd name="connsiteY0" fmla="*/ 28102 h 28102"/>
                <a:gd name="connsiteX1" fmla="*/ 15 w 25303"/>
                <a:gd name="connsiteY1" fmla="*/ 13053 h 28102"/>
                <a:gd name="connsiteX2" fmla="*/ 12207 w 25303"/>
                <a:gd name="connsiteY2" fmla="*/ 4 h 28102"/>
                <a:gd name="connsiteX3" fmla="*/ 25256 w 25303"/>
                <a:gd name="connsiteY3" fmla="*/ 12196 h 28102"/>
                <a:gd name="connsiteX4" fmla="*/ 15922 w 25303"/>
                <a:gd name="connsiteY4" fmla="*/ 27912 h 28102"/>
                <a:gd name="connsiteX5" fmla="*/ 10302 w 25303"/>
                <a:gd name="connsiteY5" fmla="*/ 28102 h 2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3" h="28102">
                  <a:moveTo>
                    <a:pt x="10302" y="28102"/>
                  </a:moveTo>
                  <a:cubicBezTo>
                    <a:pt x="6587" y="23054"/>
                    <a:pt x="-366" y="17720"/>
                    <a:pt x="15" y="13053"/>
                  </a:cubicBezTo>
                  <a:cubicBezTo>
                    <a:pt x="396" y="8100"/>
                    <a:pt x="7730" y="194"/>
                    <a:pt x="12207" y="4"/>
                  </a:cubicBezTo>
                  <a:cubicBezTo>
                    <a:pt x="16684" y="-187"/>
                    <a:pt x="24494" y="7243"/>
                    <a:pt x="25256" y="12196"/>
                  </a:cubicBezTo>
                  <a:cubicBezTo>
                    <a:pt x="25923" y="16863"/>
                    <a:pt x="19351" y="22578"/>
                    <a:pt x="15922" y="27912"/>
                  </a:cubicBezTo>
                  <a:cubicBezTo>
                    <a:pt x="14017" y="28007"/>
                    <a:pt x="12207" y="28102"/>
                    <a:pt x="10302" y="28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A954E96-31C5-41FE-9D59-444A6E490921}"/>
                </a:ext>
              </a:extLst>
            </p:cNvPr>
            <p:cNvSpPr/>
            <p:nvPr/>
          </p:nvSpPr>
          <p:spPr>
            <a:xfrm>
              <a:off x="2625360" y="4663248"/>
              <a:ext cx="25303" cy="29051"/>
            </a:xfrm>
            <a:custGeom>
              <a:avLst/>
              <a:gdLst>
                <a:gd name="connsiteX0" fmla="*/ 15922 w 25303"/>
                <a:gd name="connsiteY0" fmla="*/ 286 h 29051"/>
                <a:gd name="connsiteX1" fmla="*/ 25256 w 25303"/>
                <a:gd name="connsiteY1" fmla="*/ 15907 h 29051"/>
                <a:gd name="connsiteX2" fmla="*/ 12207 w 25303"/>
                <a:gd name="connsiteY2" fmla="*/ 29051 h 29051"/>
                <a:gd name="connsiteX3" fmla="*/ 15 w 25303"/>
                <a:gd name="connsiteY3" fmla="*/ 15050 h 29051"/>
                <a:gd name="connsiteX4" fmla="*/ 10302 w 25303"/>
                <a:gd name="connsiteY4" fmla="*/ 0 h 29051"/>
                <a:gd name="connsiteX5" fmla="*/ 15922 w 25303"/>
                <a:gd name="connsiteY5" fmla="*/ 286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3" h="29051">
                  <a:moveTo>
                    <a:pt x="15922" y="286"/>
                  </a:moveTo>
                  <a:cubicBezTo>
                    <a:pt x="19351" y="5525"/>
                    <a:pt x="25923" y="11240"/>
                    <a:pt x="25256" y="15907"/>
                  </a:cubicBezTo>
                  <a:cubicBezTo>
                    <a:pt x="24494" y="20860"/>
                    <a:pt x="16874" y="24765"/>
                    <a:pt x="12207" y="29051"/>
                  </a:cubicBezTo>
                  <a:cubicBezTo>
                    <a:pt x="7826" y="24384"/>
                    <a:pt x="491" y="20003"/>
                    <a:pt x="15" y="15050"/>
                  </a:cubicBezTo>
                  <a:cubicBezTo>
                    <a:pt x="-366" y="10383"/>
                    <a:pt x="6587" y="5048"/>
                    <a:pt x="10302" y="0"/>
                  </a:cubicBezTo>
                  <a:cubicBezTo>
                    <a:pt x="12207" y="191"/>
                    <a:pt x="14112" y="191"/>
                    <a:pt x="15922" y="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2951C0-DD63-4D51-A73B-9EF02D4D300A}"/>
                </a:ext>
              </a:extLst>
            </p:cNvPr>
            <p:cNvSpPr/>
            <p:nvPr/>
          </p:nvSpPr>
          <p:spPr>
            <a:xfrm>
              <a:off x="2778251" y="4750641"/>
              <a:ext cx="29051" cy="25208"/>
            </a:xfrm>
            <a:custGeom>
              <a:avLst/>
              <a:gdLst>
                <a:gd name="connsiteX0" fmla="*/ 191 w 29051"/>
                <a:gd name="connsiteY0" fmla="*/ 9381 h 25208"/>
                <a:gd name="connsiteX1" fmla="*/ 15907 w 29051"/>
                <a:gd name="connsiteY1" fmla="*/ 47 h 25208"/>
                <a:gd name="connsiteX2" fmla="*/ 29051 w 29051"/>
                <a:gd name="connsiteY2" fmla="*/ 13096 h 25208"/>
                <a:gd name="connsiteX3" fmla="*/ 15049 w 29051"/>
                <a:gd name="connsiteY3" fmla="*/ 25193 h 25208"/>
                <a:gd name="connsiteX4" fmla="*/ 0 w 29051"/>
                <a:gd name="connsiteY4" fmla="*/ 14906 h 25208"/>
                <a:gd name="connsiteX5" fmla="*/ 191 w 29051"/>
                <a:gd name="connsiteY5" fmla="*/ 9381 h 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208">
                  <a:moveTo>
                    <a:pt x="191" y="9381"/>
                  </a:moveTo>
                  <a:cubicBezTo>
                    <a:pt x="5429" y="5953"/>
                    <a:pt x="11240" y="-620"/>
                    <a:pt x="15907" y="47"/>
                  </a:cubicBezTo>
                  <a:cubicBezTo>
                    <a:pt x="20860" y="809"/>
                    <a:pt x="24765" y="8429"/>
                    <a:pt x="29051" y="13096"/>
                  </a:cubicBezTo>
                  <a:cubicBezTo>
                    <a:pt x="24384" y="17382"/>
                    <a:pt x="20002" y="24812"/>
                    <a:pt x="15049" y="25193"/>
                  </a:cubicBezTo>
                  <a:cubicBezTo>
                    <a:pt x="10287" y="25574"/>
                    <a:pt x="5048" y="18621"/>
                    <a:pt x="0" y="14906"/>
                  </a:cubicBezTo>
                  <a:cubicBezTo>
                    <a:pt x="0" y="13096"/>
                    <a:pt x="95" y="11287"/>
                    <a:pt x="191" y="9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E0C474E-454D-4BAC-ADCD-AF9309CC277A}"/>
                </a:ext>
              </a:extLst>
            </p:cNvPr>
            <p:cNvSpPr/>
            <p:nvPr/>
          </p:nvSpPr>
          <p:spPr>
            <a:xfrm>
              <a:off x="3318985" y="5244512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9 h 25303"/>
                <a:gd name="connsiteX2" fmla="*/ 0 w 29051"/>
                <a:gd name="connsiteY2" fmla="*/ 13097 h 25303"/>
                <a:gd name="connsiteX3" fmla="*/ 13240 w 29051"/>
                <a:gd name="connsiteY3" fmla="*/ 47 h 25303"/>
                <a:gd name="connsiteX4" fmla="*/ 28861 w 29051"/>
                <a:gd name="connsiteY4" fmla="*/ 9382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9"/>
                  </a:cubicBezTo>
                  <a:cubicBezTo>
                    <a:pt x="9049" y="24907"/>
                    <a:pt x="4667" y="17478"/>
                    <a:pt x="0" y="13097"/>
                  </a:cubicBezTo>
                  <a:cubicBezTo>
                    <a:pt x="4382" y="8429"/>
                    <a:pt x="8287" y="809"/>
                    <a:pt x="13240" y="47"/>
                  </a:cubicBezTo>
                  <a:cubicBezTo>
                    <a:pt x="17907" y="-619"/>
                    <a:pt x="23622" y="5953"/>
                    <a:pt x="28861" y="9382"/>
                  </a:cubicBezTo>
                  <a:cubicBezTo>
                    <a:pt x="28956" y="11287"/>
                    <a:pt x="28956" y="13097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66113B70-A464-48C4-B9F1-1EB1077E490B}"/>
                </a:ext>
              </a:extLst>
            </p:cNvPr>
            <p:cNvSpPr/>
            <p:nvPr/>
          </p:nvSpPr>
          <p:spPr>
            <a:xfrm>
              <a:off x="3367452" y="5307615"/>
              <a:ext cx="25221" cy="29051"/>
            </a:xfrm>
            <a:custGeom>
              <a:avLst/>
              <a:gdLst>
                <a:gd name="connsiteX0" fmla="*/ 15922 w 25221"/>
                <a:gd name="connsiteY0" fmla="*/ 190 h 29051"/>
                <a:gd name="connsiteX1" fmla="*/ 25161 w 25221"/>
                <a:gd name="connsiteY1" fmla="*/ 15907 h 29051"/>
                <a:gd name="connsiteX2" fmla="*/ 12112 w 25221"/>
                <a:gd name="connsiteY2" fmla="*/ 29051 h 29051"/>
                <a:gd name="connsiteX3" fmla="*/ 15 w 25221"/>
                <a:gd name="connsiteY3" fmla="*/ 15049 h 29051"/>
                <a:gd name="connsiteX4" fmla="*/ 10302 w 25221"/>
                <a:gd name="connsiteY4" fmla="*/ 0 h 29051"/>
                <a:gd name="connsiteX5" fmla="*/ 15922 w 25221"/>
                <a:gd name="connsiteY5" fmla="*/ 190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1" h="29051">
                  <a:moveTo>
                    <a:pt x="15922" y="190"/>
                  </a:moveTo>
                  <a:cubicBezTo>
                    <a:pt x="19351" y="5429"/>
                    <a:pt x="25923" y="11239"/>
                    <a:pt x="25161" y="15907"/>
                  </a:cubicBezTo>
                  <a:cubicBezTo>
                    <a:pt x="24399" y="20860"/>
                    <a:pt x="16779" y="24670"/>
                    <a:pt x="12112" y="29051"/>
                  </a:cubicBezTo>
                  <a:cubicBezTo>
                    <a:pt x="7826" y="24384"/>
                    <a:pt x="396" y="20002"/>
                    <a:pt x="15" y="15049"/>
                  </a:cubicBezTo>
                  <a:cubicBezTo>
                    <a:pt x="-366" y="10382"/>
                    <a:pt x="6587" y="5048"/>
                    <a:pt x="10302" y="0"/>
                  </a:cubicBezTo>
                  <a:cubicBezTo>
                    <a:pt x="12112" y="95"/>
                    <a:pt x="14017" y="190"/>
                    <a:pt x="15922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227AC2CF-243F-4A71-B807-A45384302E7B}"/>
                </a:ext>
              </a:extLst>
            </p:cNvPr>
            <p:cNvSpPr/>
            <p:nvPr/>
          </p:nvSpPr>
          <p:spPr>
            <a:xfrm>
              <a:off x="3186393" y="5050418"/>
              <a:ext cx="22835" cy="25453"/>
            </a:xfrm>
            <a:custGeom>
              <a:avLst/>
              <a:gdLst>
                <a:gd name="connsiteX0" fmla="*/ 8577 w 22835"/>
                <a:gd name="connsiteY0" fmla="*/ 25453 h 25453"/>
                <a:gd name="connsiteX1" fmla="*/ 5 w 22835"/>
                <a:gd name="connsiteY1" fmla="*/ 11166 h 25453"/>
                <a:gd name="connsiteX2" fmla="*/ 10482 w 22835"/>
                <a:gd name="connsiteY2" fmla="*/ 22 h 25453"/>
                <a:gd name="connsiteX3" fmla="*/ 22769 w 22835"/>
                <a:gd name="connsiteY3" fmla="*/ 10976 h 25453"/>
                <a:gd name="connsiteX4" fmla="*/ 14483 w 22835"/>
                <a:gd name="connsiteY4" fmla="*/ 25453 h 25453"/>
                <a:gd name="connsiteX5" fmla="*/ 8577 w 22835"/>
                <a:gd name="connsiteY5" fmla="*/ 25453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5" h="25453">
                  <a:moveTo>
                    <a:pt x="8577" y="25453"/>
                  </a:moveTo>
                  <a:cubicBezTo>
                    <a:pt x="5434" y="20691"/>
                    <a:pt x="-186" y="15833"/>
                    <a:pt x="5" y="11166"/>
                  </a:cubicBezTo>
                  <a:cubicBezTo>
                    <a:pt x="195" y="6975"/>
                    <a:pt x="7339" y="-455"/>
                    <a:pt x="10482" y="22"/>
                  </a:cubicBezTo>
                  <a:cubicBezTo>
                    <a:pt x="15245" y="688"/>
                    <a:pt x="22007" y="6499"/>
                    <a:pt x="22769" y="10976"/>
                  </a:cubicBezTo>
                  <a:cubicBezTo>
                    <a:pt x="23531" y="15167"/>
                    <a:pt x="17531" y="20596"/>
                    <a:pt x="14483" y="25453"/>
                  </a:cubicBezTo>
                  <a:cubicBezTo>
                    <a:pt x="12482" y="25453"/>
                    <a:pt x="10577" y="25453"/>
                    <a:pt x="8577" y="25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6798D48-49F1-424C-80DA-473F06F85BEF}"/>
                </a:ext>
              </a:extLst>
            </p:cNvPr>
            <p:cNvSpPr/>
            <p:nvPr/>
          </p:nvSpPr>
          <p:spPr>
            <a:xfrm>
              <a:off x="3526821" y="5681445"/>
              <a:ext cx="25666" cy="22820"/>
            </a:xfrm>
            <a:custGeom>
              <a:avLst/>
              <a:gdLst>
                <a:gd name="connsiteX0" fmla="*/ 0 w 25666"/>
                <a:gd name="connsiteY0" fmla="*/ 9170 h 22820"/>
                <a:gd name="connsiteX1" fmla="*/ 13907 w 25666"/>
                <a:gd name="connsiteY1" fmla="*/ 26 h 22820"/>
                <a:gd name="connsiteX2" fmla="*/ 25622 w 25666"/>
                <a:gd name="connsiteY2" fmla="*/ 11551 h 22820"/>
                <a:gd name="connsiteX3" fmla="*/ 15145 w 25666"/>
                <a:gd name="connsiteY3" fmla="*/ 22790 h 22820"/>
                <a:gd name="connsiteX4" fmla="*/ 286 w 25666"/>
                <a:gd name="connsiteY4" fmla="*/ 15075 h 22820"/>
                <a:gd name="connsiteX5" fmla="*/ 0 w 25666"/>
                <a:gd name="connsiteY5" fmla="*/ 9170 h 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6" h="22820">
                  <a:moveTo>
                    <a:pt x="0" y="9170"/>
                  </a:moveTo>
                  <a:cubicBezTo>
                    <a:pt x="4667" y="5836"/>
                    <a:pt x="9620" y="-451"/>
                    <a:pt x="13907" y="26"/>
                  </a:cubicBezTo>
                  <a:cubicBezTo>
                    <a:pt x="18479" y="502"/>
                    <a:pt x="24670" y="6884"/>
                    <a:pt x="25622" y="11551"/>
                  </a:cubicBezTo>
                  <a:cubicBezTo>
                    <a:pt x="26289" y="14694"/>
                    <a:pt x="19241" y="22314"/>
                    <a:pt x="15145" y="22790"/>
                  </a:cubicBezTo>
                  <a:cubicBezTo>
                    <a:pt x="10478" y="23267"/>
                    <a:pt x="5239" y="17932"/>
                    <a:pt x="286" y="15075"/>
                  </a:cubicBezTo>
                  <a:cubicBezTo>
                    <a:pt x="191" y="13075"/>
                    <a:pt x="95" y="11170"/>
                    <a:pt x="0" y="9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290F8F97-07E2-44BB-B86F-260D3727FD93}"/>
                </a:ext>
              </a:extLst>
            </p:cNvPr>
            <p:cNvSpPr/>
            <p:nvPr/>
          </p:nvSpPr>
          <p:spPr>
            <a:xfrm>
              <a:off x="3141530" y="4984241"/>
              <a:ext cx="22741" cy="25445"/>
            </a:xfrm>
            <a:custGeom>
              <a:avLst/>
              <a:gdLst>
                <a:gd name="connsiteX0" fmla="*/ 14578 w 22741"/>
                <a:gd name="connsiteY0" fmla="*/ 95 h 25445"/>
                <a:gd name="connsiteX1" fmla="*/ 22674 w 22741"/>
                <a:gd name="connsiteY1" fmla="*/ 14478 h 25445"/>
                <a:gd name="connsiteX2" fmla="*/ 10387 w 22741"/>
                <a:gd name="connsiteY2" fmla="*/ 25432 h 25445"/>
                <a:gd name="connsiteX3" fmla="*/ 5 w 22741"/>
                <a:gd name="connsiteY3" fmla="*/ 14192 h 25445"/>
                <a:gd name="connsiteX4" fmla="*/ 8577 w 22741"/>
                <a:gd name="connsiteY4" fmla="*/ 0 h 25445"/>
                <a:gd name="connsiteX5" fmla="*/ 14578 w 22741"/>
                <a:gd name="connsiteY5" fmla="*/ 95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1" h="25445">
                  <a:moveTo>
                    <a:pt x="14578" y="95"/>
                  </a:moveTo>
                  <a:cubicBezTo>
                    <a:pt x="17531" y="4953"/>
                    <a:pt x="23436" y="10287"/>
                    <a:pt x="22674" y="14478"/>
                  </a:cubicBezTo>
                  <a:cubicBezTo>
                    <a:pt x="21817" y="18955"/>
                    <a:pt x="15149" y="24765"/>
                    <a:pt x="10387" y="25432"/>
                  </a:cubicBezTo>
                  <a:cubicBezTo>
                    <a:pt x="7244" y="25813"/>
                    <a:pt x="100" y="18383"/>
                    <a:pt x="5" y="14192"/>
                  </a:cubicBezTo>
                  <a:cubicBezTo>
                    <a:pt x="-186" y="9620"/>
                    <a:pt x="5529" y="4763"/>
                    <a:pt x="8577" y="0"/>
                  </a:cubicBezTo>
                  <a:cubicBezTo>
                    <a:pt x="10577" y="95"/>
                    <a:pt x="12578" y="95"/>
                    <a:pt x="1457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3695928-BEB1-4D59-8C81-3D3A1789D80F}"/>
                </a:ext>
              </a:extLst>
            </p:cNvPr>
            <p:cNvSpPr/>
            <p:nvPr/>
          </p:nvSpPr>
          <p:spPr>
            <a:xfrm>
              <a:off x="2737493" y="4688762"/>
              <a:ext cx="22756" cy="25445"/>
            </a:xfrm>
            <a:custGeom>
              <a:avLst/>
              <a:gdLst>
                <a:gd name="connsiteX0" fmla="*/ 7802 w 22756"/>
                <a:gd name="connsiteY0" fmla="*/ 25064 h 25445"/>
                <a:gd name="connsiteX1" fmla="*/ 87 w 22756"/>
                <a:gd name="connsiteY1" fmla="*/ 10491 h 25445"/>
                <a:gd name="connsiteX2" fmla="*/ 12755 w 22756"/>
                <a:gd name="connsiteY2" fmla="*/ 14 h 25445"/>
                <a:gd name="connsiteX3" fmla="*/ 22756 w 22756"/>
                <a:gd name="connsiteY3" fmla="*/ 11539 h 25445"/>
                <a:gd name="connsiteX4" fmla="*/ 13707 w 22756"/>
                <a:gd name="connsiteY4" fmla="*/ 25445 h 25445"/>
                <a:gd name="connsiteX5" fmla="*/ 7802 w 22756"/>
                <a:gd name="connsiteY5" fmla="*/ 25064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56" h="25445">
                  <a:moveTo>
                    <a:pt x="7802" y="25064"/>
                  </a:moveTo>
                  <a:cubicBezTo>
                    <a:pt x="4944" y="20111"/>
                    <a:pt x="-771" y="14587"/>
                    <a:pt x="87" y="10491"/>
                  </a:cubicBezTo>
                  <a:cubicBezTo>
                    <a:pt x="1039" y="6014"/>
                    <a:pt x="7897" y="490"/>
                    <a:pt x="12755" y="14"/>
                  </a:cubicBezTo>
                  <a:cubicBezTo>
                    <a:pt x="15898" y="-367"/>
                    <a:pt x="22756" y="7348"/>
                    <a:pt x="22756" y="11539"/>
                  </a:cubicBezTo>
                  <a:cubicBezTo>
                    <a:pt x="22756" y="16111"/>
                    <a:pt x="16946" y="20778"/>
                    <a:pt x="13707" y="25445"/>
                  </a:cubicBezTo>
                  <a:cubicBezTo>
                    <a:pt x="11707" y="25255"/>
                    <a:pt x="9707" y="25159"/>
                    <a:pt x="7802" y="25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32D14B-E9A8-4074-B097-DEBA2E13E2BA}"/>
                </a:ext>
              </a:extLst>
            </p:cNvPr>
            <p:cNvSpPr/>
            <p:nvPr/>
          </p:nvSpPr>
          <p:spPr>
            <a:xfrm>
              <a:off x="3540332" y="5626031"/>
              <a:ext cx="25350" cy="22741"/>
            </a:xfrm>
            <a:custGeom>
              <a:avLst/>
              <a:gdLst>
                <a:gd name="connsiteX0" fmla="*/ 25255 w 25350"/>
                <a:gd name="connsiteY0" fmla="*/ 14578 h 22741"/>
                <a:gd name="connsiteX1" fmla="*/ 10873 w 25350"/>
                <a:gd name="connsiteY1" fmla="*/ 22674 h 22741"/>
                <a:gd name="connsiteX2" fmla="*/ 14 w 25350"/>
                <a:gd name="connsiteY2" fmla="*/ 10387 h 22741"/>
                <a:gd name="connsiteX3" fmla="*/ 11158 w 25350"/>
                <a:gd name="connsiteY3" fmla="*/ 5 h 22741"/>
                <a:gd name="connsiteX4" fmla="*/ 25351 w 25350"/>
                <a:gd name="connsiteY4" fmla="*/ 8577 h 22741"/>
                <a:gd name="connsiteX5" fmla="*/ 25255 w 25350"/>
                <a:gd name="connsiteY5" fmla="*/ 14578 h 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0" h="22741">
                  <a:moveTo>
                    <a:pt x="25255" y="14578"/>
                  </a:moveTo>
                  <a:cubicBezTo>
                    <a:pt x="20398" y="17531"/>
                    <a:pt x="15064" y="23436"/>
                    <a:pt x="10873" y="22674"/>
                  </a:cubicBezTo>
                  <a:cubicBezTo>
                    <a:pt x="6396" y="21817"/>
                    <a:pt x="586" y="15149"/>
                    <a:pt x="14" y="10387"/>
                  </a:cubicBezTo>
                  <a:cubicBezTo>
                    <a:pt x="-367" y="7244"/>
                    <a:pt x="7063" y="195"/>
                    <a:pt x="11158" y="5"/>
                  </a:cubicBezTo>
                  <a:cubicBezTo>
                    <a:pt x="15730" y="-186"/>
                    <a:pt x="20588" y="5529"/>
                    <a:pt x="25351" y="8577"/>
                  </a:cubicBezTo>
                  <a:cubicBezTo>
                    <a:pt x="25351" y="10577"/>
                    <a:pt x="25351" y="12578"/>
                    <a:pt x="25255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5B973B4-8EE6-4547-8C5E-F1ED1E25797D}"/>
                </a:ext>
              </a:extLst>
            </p:cNvPr>
            <p:cNvSpPr/>
            <p:nvPr/>
          </p:nvSpPr>
          <p:spPr>
            <a:xfrm>
              <a:off x="3041136" y="4910327"/>
              <a:ext cx="22835" cy="25453"/>
            </a:xfrm>
            <a:custGeom>
              <a:avLst/>
              <a:gdLst>
                <a:gd name="connsiteX0" fmla="*/ 14483 w 22835"/>
                <a:gd name="connsiteY0" fmla="*/ 0 h 25453"/>
                <a:gd name="connsiteX1" fmla="*/ 22769 w 22835"/>
                <a:gd name="connsiteY1" fmla="*/ 14383 h 25453"/>
                <a:gd name="connsiteX2" fmla="*/ 10577 w 22835"/>
                <a:gd name="connsiteY2" fmla="*/ 25432 h 25453"/>
                <a:gd name="connsiteX3" fmla="*/ 5 w 22835"/>
                <a:gd name="connsiteY3" fmla="*/ 14288 h 25453"/>
                <a:gd name="connsiteX4" fmla="*/ 8482 w 22835"/>
                <a:gd name="connsiteY4" fmla="*/ 0 h 25453"/>
                <a:gd name="connsiteX5" fmla="*/ 14483 w 22835"/>
                <a:gd name="connsiteY5" fmla="*/ 0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5" h="25453">
                  <a:moveTo>
                    <a:pt x="14483" y="0"/>
                  </a:moveTo>
                  <a:cubicBezTo>
                    <a:pt x="17531" y="4858"/>
                    <a:pt x="23531" y="10192"/>
                    <a:pt x="22769" y="14383"/>
                  </a:cubicBezTo>
                  <a:cubicBezTo>
                    <a:pt x="22007" y="18955"/>
                    <a:pt x="15340" y="24765"/>
                    <a:pt x="10577" y="25432"/>
                  </a:cubicBezTo>
                  <a:cubicBezTo>
                    <a:pt x="7434" y="25908"/>
                    <a:pt x="290" y="18479"/>
                    <a:pt x="5" y="14288"/>
                  </a:cubicBezTo>
                  <a:cubicBezTo>
                    <a:pt x="-186" y="9620"/>
                    <a:pt x="5434" y="4763"/>
                    <a:pt x="8482" y="0"/>
                  </a:cubicBezTo>
                  <a:cubicBezTo>
                    <a:pt x="10482" y="0"/>
                    <a:pt x="12482" y="0"/>
                    <a:pt x="144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8256E7A9-E2BB-4213-BDC0-1888A79C92FD}"/>
                </a:ext>
              </a:extLst>
            </p:cNvPr>
            <p:cNvSpPr/>
            <p:nvPr/>
          </p:nvSpPr>
          <p:spPr>
            <a:xfrm>
              <a:off x="2682011" y="4675369"/>
              <a:ext cx="22821" cy="25525"/>
            </a:xfrm>
            <a:custGeom>
              <a:avLst/>
              <a:gdLst>
                <a:gd name="connsiteX0" fmla="*/ 14706 w 22821"/>
                <a:gd name="connsiteY0" fmla="*/ 71 h 25525"/>
                <a:gd name="connsiteX1" fmla="*/ 22802 w 22821"/>
                <a:gd name="connsiteY1" fmla="*/ 14645 h 25525"/>
                <a:gd name="connsiteX2" fmla="*/ 11944 w 22821"/>
                <a:gd name="connsiteY2" fmla="*/ 25503 h 25525"/>
                <a:gd name="connsiteX3" fmla="*/ 38 w 22821"/>
                <a:gd name="connsiteY3" fmla="*/ 14168 h 25525"/>
                <a:gd name="connsiteX4" fmla="*/ 8705 w 22821"/>
                <a:gd name="connsiteY4" fmla="*/ 71 h 25525"/>
                <a:gd name="connsiteX5" fmla="*/ 14706 w 22821"/>
                <a:gd name="connsiteY5" fmla="*/ 71 h 2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1" h="25525">
                  <a:moveTo>
                    <a:pt x="14706" y="71"/>
                  </a:moveTo>
                  <a:cubicBezTo>
                    <a:pt x="17659" y="4929"/>
                    <a:pt x="23183" y="9977"/>
                    <a:pt x="22802" y="14645"/>
                  </a:cubicBezTo>
                  <a:cubicBezTo>
                    <a:pt x="22517" y="18740"/>
                    <a:pt x="15087" y="25979"/>
                    <a:pt x="11944" y="25503"/>
                  </a:cubicBezTo>
                  <a:cubicBezTo>
                    <a:pt x="7181" y="24646"/>
                    <a:pt x="704" y="18645"/>
                    <a:pt x="38" y="14168"/>
                  </a:cubicBezTo>
                  <a:cubicBezTo>
                    <a:pt x="-534" y="9977"/>
                    <a:pt x="5562" y="4739"/>
                    <a:pt x="8705" y="71"/>
                  </a:cubicBezTo>
                  <a:cubicBezTo>
                    <a:pt x="10706" y="-24"/>
                    <a:pt x="12706" y="-24"/>
                    <a:pt x="14706" y="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9A9D5C14-517A-4B47-9A43-9C22E6D3F1A2}"/>
                </a:ext>
              </a:extLst>
            </p:cNvPr>
            <p:cNvSpPr/>
            <p:nvPr/>
          </p:nvSpPr>
          <p:spPr>
            <a:xfrm>
              <a:off x="3495461" y="5560017"/>
              <a:ext cx="25453" cy="22825"/>
            </a:xfrm>
            <a:custGeom>
              <a:avLst/>
              <a:gdLst>
                <a:gd name="connsiteX0" fmla="*/ 25454 w 25453"/>
                <a:gd name="connsiteY0" fmla="*/ 14298 h 22825"/>
                <a:gd name="connsiteX1" fmla="*/ 11262 w 25453"/>
                <a:gd name="connsiteY1" fmla="*/ 22775 h 22825"/>
                <a:gd name="connsiteX2" fmla="*/ 22 w 25453"/>
                <a:gd name="connsiteY2" fmla="*/ 10678 h 22825"/>
                <a:gd name="connsiteX3" fmla="*/ 10976 w 25453"/>
                <a:gd name="connsiteY3" fmla="*/ 10 h 22825"/>
                <a:gd name="connsiteX4" fmla="*/ 25454 w 25453"/>
                <a:gd name="connsiteY4" fmla="*/ 8392 h 22825"/>
                <a:gd name="connsiteX5" fmla="*/ 25454 w 25453"/>
                <a:gd name="connsiteY5" fmla="*/ 14298 h 2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22825">
                  <a:moveTo>
                    <a:pt x="25454" y="14298"/>
                  </a:moveTo>
                  <a:cubicBezTo>
                    <a:pt x="20691" y="17346"/>
                    <a:pt x="15453" y="23442"/>
                    <a:pt x="11262" y="22775"/>
                  </a:cubicBezTo>
                  <a:cubicBezTo>
                    <a:pt x="6690" y="22108"/>
                    <a:pt x="784" y="15441"/>
                    <a:pt x="22" y="10678"/>
                  </a:cubicBezTo>
                  <a:cubicBezTo>
                    <a:pt x="-454" y="7535"/>
                    <a:pt x="6880" y="201"/>
                    <a:pt x="10976" y="10"/>
                  </a:cubicBezTo>
                  <a:cubicBezTo>
                    <a:pt x="15643" y="-275"/>
                    <a:pt x="20596" y="5344"/>
                    <a:pt x="25454" y="8392"/>
                  </a:cubicBezTo>
                  <a:cubicBezTo>
                    <a:pt x="25359" y="10297"/>
                    <a:pt x="25359" y="12298"/>
                    <a:pt x="25454" y="14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FEA62DD-4201-438A-A759-EDC5AD42CE58}"/>
                </a:ext>
              </a:extLst>
            </p:cNvPr>
            <p:cNvSpPr/>
            <p:nvPr/>
          </p:nvSpPr>
          <p:spPr>
            <a:xfrm>
              <a:off x="2938266" y="4833651"/>
              <a:ext cx="22821" cy="25548"/>
            </a:xfrm>
            <a:custGeom>
              <a:avLst/>
              <a:gdLst>
                <a:gd name="connsiteX0" fmla="*/ 14483 w 22821"/>
                <a:gd name="connsiteY0" fmla="*/ 95 h 25548"/>
                <a:gd name="connsiteX1" fmla="*/ 22769 w 22821"/>
                <a:gd name="connsiteY1" fmla="*/ 14478 h 25548"/>
                <a:gd name="connsiteX2" fmla="*/ 10482 w 22821"/>
                <a:gd name="connsiteY2" fmla="*/ 25527 h 25548"/>
                <a:gd name="connsiteX3" fmla="*/ 5 w 22821"/>
                <a:gd name="connsiteY3" fmla="*/ 14288 h 25548"/>
                <a:gd name="connsiteX4" fmla="*/ 8577 w 22821"/>
                <a:gd name="connsiteY4" fmla="*/ 0 h 25548"/>
                <a:gd name="connsiteX5" fmla="*/ 14483 w 22821"/>
                <a:gd name="connsiteY5" fmla="*/ 95 h 2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1" h="25548">
                  <a:moveTo>
                    <a:pt x="14483" y="95"/>
                  </a:moveTo>
                  <a:cubicBezTo>
                    <a:pt x="17531" y="4953"/>
                    <a:pt x="23436" y="10287"/>
                    <a:pt x="22769" y="14478"/>
                  </a:cubicBezTo>
                  <a:cubicBezTo>
                    <a:pt x="22007" y="19050"/>
                    <a:pt x="15245" y="24860"/>
                    <a:pt x="10482" y="25527"/>
                  </a:cubicBezTo>
                  <a:cubicBezTo>
                    <a:pt x="7339" y="26003"/>
                    <a:pt x="195" y="18479"/>
                    <a:pt x="5" y="14288"/>
                  </a:cubicBezTo>
                  <a:cubicBezTo>
                    <a:pt x="-186" y="9620"/>
                    <a:pt x="5434" y="4763"/>
                    <a:pt x="8577" y="0"/>
                  </a:cubicBezTo>
                  <a:cubicBezTo>
                    <a:pt x="10482" y="95"/>
                    <a:pt x="12482" y="95"/>
                    <a:pt x="14483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B94A027-1A01-4B3E-90F4-7497C0B7F0A4}"/>
                </a:ext>
              </a:extLst>
            </p:cNvPr>
            <p:cNvSpPr/>
            <p:nvPr/>
          </p:nvSpPr>
          <p:spPr>
            <a:xfrm>
              <a:off x="3458495" y="5441213"/>
              <a:ext cx="25463" cy="22725"/>
            </a:xfrm>
            <a:custGeom>
              <a:avLst/>
              <a:gdLst>
                <a:gd name="connsiteX0" fmla="*/ 25273 w 25463"/>
                <a:gd name="connsiteY0" fmla="*/ 14611 h 22725"/>
                <a:gd name="connsiteX1" fmla="*/ 10795 w 25463"/>
                <a:gd name="connsiteY1" fmla="*/ 22707 h 22725"/>
                <a:gd name="connsiteX2" fmla="*/ 32 w 25463"/>
                <a:gd name="connsiteY2" fmla="*/ 11944 h 22725"/>
                <a:gd name="connsiteX3" fmla="*/ 11367 w 25463"/>
                <a:gd name="connsiteY3" fmla="*/ 38 h 22725"/>
                <a:gd name="connsiteX4" fmla="*/ 25464 w 25463"/>
                <a:gd name="connsiteY4" fmla="*/ 8705 h 22725"/>
                <a:gd name="connsiteX5" fmla="*/ 25273 w 25463"/>
                <a:gd name="connsiteY5" fmla="*/ 14611 h 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63" h="22725">
                  <a:moveTo>
                    <a:pt x="25273" y="14611"/>
                  </a:moveTo>
                  <a:cubicBezTo>
                    <a:pt x="20415" y="17563"/>
                    <a:pt x="15367" y="23088"/>
                    <a:pt x="10795" y="22707"/>
                  </a:cubicBezTo>
                  <a:cubicBezTo>
                    <a:pt x="6699" y="22421"/>
                    <a:pt x="-540" y="14992"/>
                    <a:pt x="32" y="11944"/>
                  </a:cubicBezTo>
                  <a:cubicBezTo>
                    <a:pt x="889" y="7181"/>
                    <a:pt x="6795" y="704"/>
                    <a:pt x="11367" y="38"/>
                  </a:cubicBezTo>
                  <a:cubicBezTo>
                    <a:pt x="15558" y="-534"/>
                    <a:pt x="20701" y="5562"/>
                    <a:pt x="25464" y="8705"/>
                  </a:cubicBezTo>
                  <a:cubicBezTo>
                    <a:pt x="25368" y="10610"/>
                    <a:pt x="25273" y="12610"/>
                    <a:pt x="25273" y="14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B38D6E7-654B-4B60-BFD2-71218CF04286}"/>
                </a:ext>
              </a:extLst>
            </p:cNvPr>
            <p:cNvSpPr/>
            <p:nvPr/>
          </p:nvSpPr>
          <p:spPr>
            <a:xfrm>
              <a:off x="3413554" y="5375142"/>
              <a:ext cx="25541" cy="22835"/>
            </a:xfrm>
            <a:custGeom>
              <a:avLst/>
              <a:gdLst>
                <a:gd name="connsiteX0" fmla="*/ 25351 w 25541"/>
                <a:gd name="connsiteY0" fmla="*/ 14578 h 22835"/>
                <a:gd name="connsiteX1" fmla="*/ 10968 w 25541"/>
                <a:gd name="connsiteY1" fmla="*/ 22769 h 22835"/>
                <a:gd name="connsiteX2" fmla="*/ 14 w 25541"/>
                <a:gd name="connsiteY2" fmla="*/ 10482 h 22835"/>
                <a:gd name="connsiteX3" fmla="*/ 11254 w 25541"/>
                <a:gd name="connsiteY3" fmla="*/ 5 h 22835"/>
                <a:gd name="connsiteX4" fmla="*/ 25541 w 25541"/>
                <a:gd name="connsiteY4" fmla="*/ 8672 h 22835"/>
                <a:gd name="connsiteX5" fmla="*/ 25351 w 25541"/>
                <a:gd name="connsiteY5" fmla="*/ 14578 h 2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1" h="22835">
                  <a:moveTo>
                    <a:pt x="25351" y="14578"/>
                  </a:moveTo>
                  <a:cubicBezTo>
                    <a:pt x="20493" y="17531"/>
                    <a:pt x="15064" y="23531"/>
                    <a:pt x="10968" y="22769"/>
                  </a:cubicBezTo>
                  <a:cubicBezTo>
                    <a:pt x="6491" y="21912"/>
                    <a:pt x="681" y="15245"/>
                    <a:pt x="14" y="10482"/>
                  </a:cubicBezTo>
                  <a:cubicBezTo>
                    <a:pt x="-367" y="7339"/>
                    <a:pt x="7063" y="195"/>
                    <a:pt x="11254" y="5"/>
                  </a:cubicBezTo>
                  <a:cubicBezTo>
                    <a:pt x="15921" y="-186"/>
                    <a:pt x="20779" y="5529"/>
                    <a:pt x="25541" y="8672"/>
                  </a:cubicBezTo>
                  <a:cubicBezTo>
                    <a:pt x="25446" y="10673"/>
                    <a:pt x="25446" y="12673"/>
                    <a:pt x="25351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B0703E9-B7BF-4FA5-B05C-DC2976E1A868}"/>
                </a:ext>
              </a:extLst>
            </p:cNvPr>
            <p:cNvSpPr/>
            <p:nvPr/>
          </p:nvSpPr>
          <p:spPr>
            <a:xfrm>
              <a:off x="2837864" y="4762510"/>
              <a:ext cx="25540" cy="22849"/>
            </a:xfrm>
            <a:custGeom>
              <a:avLst/>
              <a:gdLst>
                <a:gd name="connsiteX0" fmla="*/ 25541 w 25540"/>
                <a:gd name="connsiteY0" fmla="*/ 13991 h 22849"/>
                <a:gd name="connsiteX1" fmla="*/ 11444 w 25540"/>
                <a:gd name="connsiteY1" fmla="*/ 22849 h 22849"/>
                <a:gd name="connsiteX2" fmla="*/ 14 w 25540"/>
                <a:gd name="connsiteY2" fmla="*/ 12562 h 22849"/>
                <a:gd name="connsiteX3" fmla="*/ 10777 w 25540"/>
                <a:gd name="connsiteY3" fmla="*/ 84 h 22849"/>
                <a:gd name="connsiteX4" fmla="*/ 25350 w 25540"/>
                <a:gd name="connsiteY4" fmla="*/ 8085 h 22849"/>
                <a:gd name="connsiteX5" fmla="*/ 25541 w 25540"/>
                <a:gd name="connsiteY5" fmla="*/ 13991 h 2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0" h="22849">
                  <a:moveTo>
                    <a:pt x="25541" y="13991"/>
                  </a:moveTo>
                  <a:cubicBezTo>
                    <a:pt x="20874" y="17229"/>
                    <a:pt x="16111" y="22944"/>
                    <a:pt x="11444" y="22849"/>
                  </a:cubicBezTo>
                  <a:cubicBezTo>
                    <a:pt x="7253" y="22754"/>
                    <a:pt x="-367" y="15705"/>
                    <a:pt x="14" y="12562"/>
                  </a:cubicBezTo>
                  <a:cubicBezTo>
                    <a:pt x="585" y="7799"/>
                    <a:pt x="6300" y="941"/>
                    <a:pt x="10777" y="84"/>
                  </a:cubicBezTo>
                  <a:cubicBezTo>
                    <a:pt x="14968" y="-773"/>
                    <a:pt x="20397" y="5132"/>
                    <a:pt x="25350" y="8085"/>
                  </a:cubicBezTo>
                  <a:cubicBezTo>
                    <a:pt x="25446" y="9990"/>
                    <a:pt x="25541" y="11990"/>
                    <a:pt x="25541" y="13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AFD1D85-D927-4741-9428-65A0960412A8}"/>
                </a:ext>
              </a:extLst>
            </p:cNvPr>
            <p:cNvSpPr/>
            <p:nvPr/>
          </p:nvSpPr>
          <p:spPr>
            <a:xfrm>
              <a:off x="3566698" y="5800317"/>
              <a:ext cx="25559" cy="22809"/>
            </a:xfrm>
            <a:custGeom>
              <a:avLst/>
              <a:gdLst>
                <a:gd name="connsiteX0" fmla="*/ 25274 w 25559"/>
                <a:gd name="connsiteY0" fmla="*/ 14885 h 22809"/>
                <a:gd name="connsiteX1" fmla="*/ 10605 w 25559"/>
                <a:gd name="connsiteY1" fmla="*/ 22791 h 22809"/>
                <a:gd name="connsiteX2" fmla="*/ 33 w 25559"/>
                <a:gd name="connsiteY2" fmla="*/ 11742 h 22809"/>
                <a:gd name="connsiteX3" fmla="*/ 11558 w 25559"/>
                <a:gd name="connsiteY3" fmla="*/ 26 h 22809"/>
                <a:gd name="connsiteX4" fmla="*/ 25560 w 25559"/>
                <a:gd name="connsiteY4" fmla="*/ 8979 h 22809"/>
                <a:gd name="connsiteX5" fmla="*/ 25274 w 25559"/>
                <a:gd name="connsiteY5" fmla="*/ 14885 h 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9" h="22809">
                  <a:moveTo>
                    <a:pt x="25274" y="14885"/>
                  </a:moveTo>
                  <a:cubicBezTo>
                    <a:pt x="20321" y="17743"/>
                    <a:pt x="15178" y="23172"/>
                    <a:pt x="10605" y="22791"/>
                  </a:cubicBezTo>
                  <a:cubicBezTo>
                    <a:pt x="6510" y="22410"/>
                    <a:pt x="-539" y="14885"/>
                    <a:pt x="33" y="11742"/>
                  </a:cubicBezTo>
                  <a:cubicBezTo>
                    <a:pt x="890" y="7075"/>
                    <a:pt x="7081" y="597"/>
                    <a:pt x="11558" y="26"/>
                  </a:cubicBezTo>
                  <a:cubicBezTo>
                    <a:pt x="15844" y="-450"/>
                    <a:pt x="20892" y="5741"/>
                    <a:pt x="25560" y="8979"/>
                  </a:cubicBezTo>
                  <a:cubicBezTo>
                    <a:pt x="25464" y="10980"/>
                    <a:pt x="25369" y="12885"/>
                    <a:pt x="25274" y="14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1898F36-9FB5-41A3-8D4A-019A1FA42B7D}"/>
                </a:ext>
              </a:extLst>
            </p:cNvPr>
            <p:cNvSpPr/>
            <p:nvPr/>
          </p:nvSpPr>
          <p:spPr>
            <a:xfrm>
              <a:off x="3575204" y="5745367"/>
              <a:ext cx="27531" cy="21787"/>
            </a:xfrm>
            <a:custGeom>
              <a:avLst/>
              <a:gdLst>
                <a:gd name="connsiteX0" fmla="*/ 27531 w 27531"/>
                <a:gd name="connsiteY0" fmla="*/ 11447 h 21787"/>
                <a:gd name="connsiteX1" fmla="*/ 10482 w 27531"/>
                <a:gd name="connsiteY1" fmla="*/ 21734 h 21787"/>
                <a:gd name="connsiteX2" fmla="*/ 4 w 27531"/>
                <a:gd name="connsiteY2" fmla="*/ 10495 h 21787"/>
                <a:gd name="connsiteX3" fmla="*/ 11244 w 27531"/>
                <a:gd name="connsiteY3" fmla="*/ 17 h 21787"/>
                <a:gd name="connsiteX4" fmla="*/ 27531 w 27531"/>
                <a:gd name="connsiteY4" fmla="*/ 11447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87">
                  <a:moveTo>
                    <a:pt x="27531" y="11447"/>
                  </a:moveTo>
                  <a:cubicBezTo>
                    <a:pt x="19435" y="16686"/>
                    <a:pt x="14482" y="22401"/>
                    <a:pt x="10482" y="21734"/>
                  </a:cubicBezTo>
                  <a:cubicBezTo>
                    <a:pt x="6195" y="21067"/>
                    <a:pt x="-186" y="14304"/>
                    <a:pt x="4" y="10495"/>
                  </a:cubicBezTo>
                  <a:cubicBezTo>
                    <a:pt x="99" y="6589"/>
                    <a:pt x="6957" y="303"/>
                    <a:pt x="11244" y="17"/>
                  </a:cubicBezTo>
                  <a:cubicBezTo>
                    <a:pt x="15244" y="-364"/>
                    <a:pt x="19816" y="5732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7417E9F-A516-4802-935D-3042468C4524}"/>
                </a:ext>
              </a:extLst>
            </p:cNvPr>
            <p:cNvSpPr/>
            <p:nvPr/>
          </p:nvSpPr>
          <p:spPr>
            <a:xfrm>
              <a:off x="3332112" y="5190934"/>
              <a:ext cx="21773" cy="27527"/>
            </a:xfrm>
            <a:custGeom>
              <a:avLst/>
              <a:gdLst>
                <a:gd name="connsiteX0" fmla="*/ 11066 w 21773"/>
                <a:gd name="connsiteY0" fmla="*/ 27527 h 27527"/>
                <a:gd name="connsiteX1" fmla="*/ 18 w 21773"/>
                <a:gd name="connsiteY1" fmla="*/ 10954 h 27527"/>
                <a:gd name="connsiteX2" fmla="*/ 10781 w 21773"/>
                <a:gd name="connsiteY2" fmla="*/ 0 h 27527"/>
                <a:gd name="connsiteX3" fmla="*/ 21734 w 21773"/>
                <a:gd name="connsiteY3" fmla="*/ 10763 h 27527"/>
                <a:gd name="connsiteX4" fmla="*/ 11066 w 21773"/>
                <a:gd name="connsiteY4" fmla="*/ 27527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3" h="27527">
                  <a:moveTo>
                    <a:pt x="11066" y="27527"/>
                  </a:moveTo>
                  <a:cubicBezTo>
                    <a:pt x="5542" y="19621"/>
                    <a:pt x="-363" y="14954"/>
                    <a:pt x="18" y="10954"/>
                  </a:cubicBezTo>
                  <a:cubicBezTo>
                    <a:pt x="494" y="6667"/>
                    <a:pt x="6971" y="0"/>
                    <a:pt x="10781" y="0"/>
                  </a:cubicBezTo>
                  <a:cubicBezTo>
                    <a:pt x="14686" y="0"/>
                    <a:pt x="21258" y="6477"/>
                    <a:pt x="21734" y="10763"/>
                  </a:cubicBezTo>
                  <a:cubicBezTo>
                    <a:pt x="22306" y="14764"/>
                    <a:pt x="16496" y="19621"/>
                    <a:pt x="11066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FC943EB-E2E8-4D2C-8FCF-E50D8AD85162}"/>
                </a:ext>
              </a:extLst>
            </p:cNvPr>
            <p:cNvSpPr/>
            <p:nvPr/>
          </p:nvSpPr>
          <p:spPr>
            <a:xfrm>
              <a:off x="3287257" y="5127591"/>
              <a:ext cx="21849" cy="27528"/>
            </a:xfrm>
            <a:custGeom>
              <a:avLst/>
              <a:gdLst>
                <a:gd name="connsiteX0" fmla="*/ 11440 w 21849"/>
                <a:gd name="connsiteY0" fmla="*/ 27528 h 27528"/>
                <a:gd name="connsiteX1" fmla="*/ 10 w 21849"/>
                <a:gd name="connsiteY1" fmla="*/ 11241 h 27528"/>
                <a:gd name="connsiteX2" fmla="*/ 10583 w 21849"/>
                <a:gd name="connsiteY2" fmla="*/ 1 h 27528"/>
                <a:gd name="connsiteX3" fmla="*/ 21822 w 21849"/>
                <a:gd name="connsiteY3" fmla="*/ 10479 h 27528"/>
                <a:gd name="connsiteX4" fmla="*/ 11440 w 21849"/>
                <a:gd name="connsiteY4" fmla="*/ 27528 h 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9" h="27528">
                  <a:moveTo>
                    <a:pt x="11440" y="27528"/>
                  </a:moveTo>
                  <a:cubicBezTo>
                    <a:pt x="5725" y="19813"/>
                    <a:pt x="-276" y="15241"/>
                    <a:pt x="10" y="11241"/>
                  </a:cubicBezTo>
                  <a:cubicBezTo>
                    <a:pt x="391" y="6954"/>
                    <a:pt x="6677" y="96"/>
                    <a:pt x="10583" y="1"/>
                  </a:cubicBezTo>
                  <a:cubicBezTo>
                    <a:pt x="14488" y="-94"/>
                    <a:pt x="21251" y="6288"/>
                    <a:pt x="21822" y="10479"/>
                  </a:cubicBezTo>
                  <a:cubicBezTo>
                    <a:pt x="22298" y="14479"/>
                    <a:pt x="16583" y="19432"/>
                    <a:pt x="11440" y="27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FAEB67A1-9862-4D15-A9B7-C587195659D9}"/>
                </a:ext>
              </a:extLst>
            </p:cNvPr>
            <p:cNvSpPr/>
            <p:nvPr/>
          </p:nvSpPr>
          <p:spPr>
            <a:xfrm>
              <a:off x="3377179" y="5256925"/>
              <a:ext cx="27531" cy="21773"/>
            </a:xfrm>
            <a:custGeom>
              <a:avLst/>
              <a:gdLst>
                <a:gd name="connsiteX0" fmla="*/ 27531 w 27531"/>
                <a:gd name="connsiteY0" fmla="*/ 11447 h 21773"/>
                <a:gd name="connsiteX1" fmla="*/ 10482 w 27531"/>
                <a:gd name="connsiteY1" fmla="*/ 21734 h 21773"/>
                <a:gd name="connsiteX2" fmla="*/ 4 w 27531"/>
                <a:gd name="connsiteY2" fmla="*/ 10495 h 21773"/>
                <a:gd name="connsiteX3" fmla="*/ 11244 w 27531"/>
                <a:gd name="connsiteY3" fmla="*/ 17 h 21773"/>
                <a:gd name="connsiteX4" fmla="*/ 27531 w 27531"/>
                <a:gd name="connsiteY4" fmla="*/ 11447 h 2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73">
                  <a:moveTo>
                    <a:pt x="27531" y="11447"/>
                  </a:moveTo>
                  <a:cubicBezTo>
                    <a:pt x="19435" y="16591"/>
                    <a:pt x="14482" y="22306"/>
                    <a:pt x="10482" y="21734"/>
                  </a:cubicBezTo>
                  <a:cubicBezTo>
                    <a:pt x="6195" y="21067"/>
                    <a:pt x="-186" y="14400"/>
                    <a:pt x="4" y="10495"/>
                  </a:cubicBezTo>
                  <a:cubicBezTo>
                    <a:pt x="99" y="6590"/>
                    <a:pt x="6957" y="303"/>
                    <a:pt x="11244" y="17"/>
                  </a:cubicBezTo>
                  <a:cubicBezTo>
                    <a:pt x="15244" y="-364"/>
                    <a:pt x="19816" y="5637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63D0C9C-3A0C-4FD3-AB0F-7758B7183B92}"/>
                </a:ext>
              </a:extLst>
            </p:cNvPr>
            <p:cNvSpPr/>
            <p:nvPr/>
          </p:nvSpPr>
          <p:spPr>
            <a:xfrm>
              <a:off x="2582295" y="4604765"/>
              <a:ext cx="21771" cy="27527"/>
            </a:xfrm>
            <a:custGeom>
              <a:avLst/>
              <a:gdLst>
                <a:gd name="connsiteX0" fmla="*/ 10981 w 21771"/>
                <a:gd name="connsiteY0" fmla="*/ 27527 h 27527"/>
                <a:gd name="connsiteX1" fmla="*/ 27 w 21771"/>
                <a:gd name="connsiteY1" fmla="*/ 10954 h 27527"/>
                <a:gd name="connsiteX2" fmla="*/ 10790 w 21771"/>
                <a:gd name="connsiteY2" fmla="*/ 0 h 27527"/>
                <a:gd name="connsiteX3" fmla="*/ 21744 w 21771"/>
                <a:gd name="connsiteY3" fmla="*/ 10763 h 27527"/>
                <a:gd name="connsiteX4" fmla="*/ 10981 w 21771"/>
                <a:gd name="connsiteY4" fmla="*/ 27527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1" h="27527">
                  <a:moveTo>
                    <a:pt x="10981" y="27527"/>
                  </a:moveTo>
                  <a:cubicBezTo>
                    <a:pt x="5456" y="19717"/>
                    <a:pt x="-449" y="14954"/>
                    <a:pt x="27" y="10954"/>
                  </a:cubicBezTo>
                  <a:cubicBezTo>
                    <a:pt x="503" y="6668"/>
                    <a:pt x="6885" y="0"/>
                    <a:pt x="10790" y="0"/>
                  </a:cubicBezTo>
                  <a:cubicBezTo>
                    <a:pt x="14696" y="0"/>
                    <a:pt x="21268" y="6477"/>
                    <a:pt x="21744" y="10763"/>
                  </a:cubicBezTo>
                  <a:cubicBezTo>
                    <a:pt x="22220" y="14764"/>
                    <a:pt x="16315" y="19526"/>
                    <a:pt x="10981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1C3EAC0-88C0-49FA-A69F-B71406CC0119}"/>
                </a:ext>
              </a:extLst>
            </p:cNvPr>
            <p:cNvSpPr/>
            <p:nvPr/>
          </p:nvSpPr>
          <p:spPr>
            <a:xfrm>
              <a:off x="3503766" y="5507826"/>
              <a:ext cx="21870" cy="27531"/>
            </a:xfrm>
            <a:custGeom>
              <a:avLst/>
              <a:gdLst>
                <a:gd name="connsiteX0" fmla="*/ 11815 w 21870"/>
                <a:gd name="connsiteY0" fmla="*/ 27532 h 27531"/>
                <a:gd name="connsiteX1" fmla="*/ 4 w 21870"/>
                <a:gd name="connsiteY1" fmla="*/ 11529 h 27531"/>
                <a:gd name="connsiteX2" fmla="*/ 10291 w 21870"/>
                <a:gd name="connsiteY2" fmla="*/ 4 h 27531"/>
                <a:gd name="connsiteX3" fmla="*/ 21817 w 21870"/>
                <a:gd name="connsiteY3" fmla="*/ 10291 h 27531"/>
                <a:gd name="connsiteX4" fmla="*/ 11815 w 21870"/>
                <a:gd name="connsiteY4" fmla="*/ 27532 h 2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" h="27531">
                  <a:moveTo>
                    <a:pt x="11815" y="27532"/>
                  </a:moveTo>
                  <a:cubicBezTo>
                    <a:pt x="5910" y="20007"/>
                    <a:pt x="-186" y="15530"/>
                    <a:pt x="4" y="11529"/>
                  </a:cubicBezTo>
                  <a:cubicBezTo>
                    <a:pt x="290" y="7243"/>
                    <a:pt x="6386" y="290"/>
                    <a:pt x="10291" y="4"/>
                  </a:cubicBezTo>
                  <a:cubicBezTo>
                    <a:pt x="14197" y="-186"/>
                    <a:pt x="21055" y="6005"/>
                    <a:pt x="21817" y="10291"/>
                  </a:cubicBezTo>
                  <a:cubicBezTo>
                    <a:pt x="22483" y="14196"/>
                    <a:pt x="16864" y="19340"/>
                    <a:pt x="11815" y="2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1281A6E-5AC1-41A6-BC3C-F46616CBDB99}"/>
                </a:ext>
              </a:extLst>
            </p:cNvPr>
            <p:cNvSpPr/>
            <p:nvPr/>
          </p:nvSpPr>
          <p:spPr>
            <a:xfrm>
              <a:off x="2526774" y="4588192"/>
              <a:ext cx="21787" cy="28384"/>
            </a:xfrm>
            <a:custGeom>
              <a:avLst/>
              <a:gdLst>
                <a:gd name="connsiteX0" fmla="*/ 11447 w 21787"/>
                <a:gd name="connsiteY0" fmla="*/ 0 h 28384"/>
                <a:gd name="connsiteX1" fmla="*/ 21734 w 21787"/>
                <a:gd name="connsiteY1" fmla="*/ 17050 h 28384"/>
                <a:gd name="connsiteX2" fmla="*/ 10494 w 21787"/>
                <a:gd name="connsiteY2" fmla="*/ 28384 h 28384"/>
                <a:gd name="connsiteX3" fmla="*/ 17 w 21787"/>
                <a:gd name="connsiteY3" fmla="*/ 16288 h 28384"/>
                <a:gd name="connsiteX4" fmla="*/ 11447 w 21787"/>
                <a:gd name="connsiteY4" fmla="*/ 0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7" h="28384">
                  <a:moveTo>
                    <a:pt x="11447" y="0"/>
                  </a:moveTo>
                  <a:cubicBezTo>
                    <a:pt x="16686" y="8096"/>
                    <a:pt x="22401" y="13049"/>
                    <a:pt x="21734" y="17050"/>
                  </a:cubicBezTo>
                  <a:cubicBezTo>
                    <a:pt x="21067" y="21336"/>
                    <a:pt x="14495" y="24670"/>
                    <a:pt x="10494" y="28384"/>
                  </a:cubicBezTo>
                  <a:cubicBezTo>
                    <a:pt x="6780" y="24384"/>
                    <a:pt x="303" y="20574"/>
                    <a:pt x="17" y="16288"/>
                  </a:cubicBezTo>
                  <a:cubicBezTo>
                    <a:pt x="-364" y="12192"/>
                    <a:pt x="5732" y="7620"/>
                    <a:pt x="1144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E2D466F4-FA47-4A65-BF04-AEFF6C0E0E47}"/>
                </a:ext>
              </a:extLst>
            </p:cNvPr>
            <p:cNvSpPr/>
            <p:nvPr/>
          </p:nvSpPr>
          <p:spPr>
            <a:xfrm>
              <a:off x="3094572" y="4921549"/>
              <a:ext cx="27531" cy="21787"/>
            </a:xfrm>
            <a:custGeom>
              <a:avLst/>
              <a:gdLst>
                <a:gd name="connsiteX0" fmla="*/ 27531 w 27531"/>
                <a:gd name="connsiteY0" fmla="*/ 11447 h 21787"/>
                <a:gd name="connsiteX1" fmla="*/ 10482 w 27531"/>
                <a:gd name="connsiteY1" fmla="*/ 21734 h 21787"/>
                <a:gd name="connsiteX2" fmla="*/ 4 w 27531"/>
                <a:gd name="connsiteY2" fmla="*/ 10495 h 21787"/>
                <a:gd name="connsiteX3" fmla="*/ 11244 w 27531"/>
                <a:gd name="connsiteY3" fmla="*/ 17 h 21787"/>
                <a:gd name="connsiteX4" fmla="*/ 27531 w 27531"/>
                <a:gd name="connsiteY4" fmla="*/ 11447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87">
                  <a:moveTo>
                    <a:pt x="27531" y="11447"/>
                  </a:moveTo>
                  <a:cubicBezTo>
                    <a:pt x="19435" y="16686"/>
                    <a:pt x="14482" y="22401"/>
                    <a:pt x="10482" y="21734"/>
                  </a:cubicBezTo>
                  <a:cubicBezTo>
                    <a:pt x="6195" y="21067"/>
                    <a:pt x="-186" y="14400"/>
                    <a:pt x="4" y="10495"/>
                  </a:cubicBezTo>
                  <a:cubicBezTo>
                    <a:pt x="99" y="6590"/>
                    <a:pt x="6957" y="303"/>
                    <a:pt x="11244" y="17"/>
                  </a:cubicBezTo>
                  <a:cubicBezTo>
                    <a:pt x="15339" y="-364"/>
                    <a:pt x="19911" y="5637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BBFA68D3-3186-4229-AED2-B8CDAEEA22CA}"/>
                </a:ext>
              </a:extLst>
            </p:cNvPr>
            <p:cNvSpPr/>
            <p:nvPr/>
          </p:nvSpPr>
          <p:spPr>
            <a:xfrm>
              <a:off x="2994278" y="4847531"/>
              <a:ext cx="27622" cy="21877"/>
            </a:xfrm>
            <a:custGeom>
              <a:avLst/>
              <a:gdLst>
                <a:gd name="connsiteX0" fmla="*/ 27622 w 27622"/>
                <a:gd name="connsiteY0" fmla="*/ 11171 h 21877"/>
                <a:gd name="connsiteX1" fmla="*/ 10763 w 27622"/>
                <a:gd name="connsiteY1" fmla="*/ 21839 h 21877"/>
                <a:gd name="connsiteX2" fmla="*/ 0 w 27622"/>
                <a:gd name="connsiteY2" fmla="*/ 10790 h 21877"/>
                <a:gd name="connsiteX3" fmla="*/ 11049 w 27622"/>
                <a:gd name="connsiteY3" fmla="*/ 27 h 21877"/>
                <a:gd name="connsiteX4" fmla="*/ 27622 w 27622"/>
                <a:gd name="connsiteY4" fmla="*/ 11171 h 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877">
                  <a:moveTo>
                    <a:pt x="27622" y="11171"/>
                  </a:moveTo>
                  <a:cubicBezTo>
                    <a:pt x="19621" y="16600"/>
                    <a:pt x="14764" y="22410"/>
                    <a:pt x="10763" y="21839"/>
                  </a:cubicBezTo>
                  <a:cubicBezTo>
                    <a:pt x="6477" y="21267"/>
                    <a:pt x="0" y="14695"/>
                    <a:pt x="0" y="10790"/>
                  </a:cubicBezTo>
                  <a:cubicBezTo>
                    <a:pt x="95" y="6885"/>
                    <a:pt x="6763" y="408"/>
                    <a:pt x="11049" y="27"/>
                  </a:cubicBezTo>
                  <a:cubicBezTo>
                    <a:pt x="15049" y="-450"/>
                    <a:pt x="19717" y="5551"/>
                    <a:pt x="27622" y="11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DD03AE2-7E1C-45F9-AFA8-941C0FCD1920}"/>
                </a:ext>
              </a:extLst>
            </p:cNvPr>
            <p:cNvSpPr/>
            <p:nvPr/>
          </p:nvSpPr>
          <p:spPr>
            <a:xfrm>
              <a:off x="3421941" y="5314378"/>
              <a:ext cx="21767" cy="28384"/>
            </a:xfrm>
            <a:custGeom>
              <a:avLst/>
              <a:gdLst>
                <a:gd name="connsiteX0" fmla="*/ 11440 w 21767"/>
                <a:gd name="connsiteY0" fmla="*/ 0 h 28384"/>
                <a:gd name="connsiteX1" fmla="*/ 21727 w 21767"/>
                <a:gd name="connsiteY1" fmla="*/ 17050 h 28384"/>
                <a:gd name="connsiteX2" fmla="*/ 10487 w 21767"/>
                <a:gd name="connsiteY2" fmla="*/ 28385 h 28384"/>
                <a:gd name="connsiteX3" fmla="*/ 10 w 21767"/>
                <a:gd name="connsiteY3" fmla="*/ 16288 h 28384"/>
                <a:gd name="connsiteX4" fmla="*/ 11440 w 21767"/>
                <a:gd name="connsiteY4" fmla="*/ 0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7" h="28384">
                  <a:moveTo>
                    <a:pt x="11440" y="0"/>
                  </a:moveTo>
                  <a:cubicBezTo>
                    <a:pt x="16679" y="8096"/>
                    <a:pt x="22298" y="13049"/>
                    <a:pt x="21727" y="17050"/>
                  </a:cubicBezTo>
                  <a:cubicBezTo>
                    <a:pt x="21060" y="21336"/>
                    <a:pt x="14488" y="24670"/>
                    <a:pt x="10487" y="28385"/>
                  </a:cubicBezTo>
                  <a:cubicBezTo>
                    <a:pt x="6773" y="24384"/>
                    <a:pt x="296" y="20574"/>
                    <a:pt x="10" y="16288"/>
                  </a:cubicBezTo>
                  <a:cubicBezTo>
                    <a:pt x="-276" y="12192"/>
                    <a:pt x="5725" y="7620"/>
                    <a:pt x="11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0F199D4-2096-4D3A-9BDA-30DA8203597A}"/>
                </a:ext>
              </a:extLst>
            </p:cNvPr>
            <p:cNvSpPr/>
            <p:nvPr/>
          </p:nvSpPr>
          <p:spPr>
            <a:xfrm>
              <a:off x="2893884" y="4773521"/>
              <a:ext cx="27622" cy="21866"/>
            </a:xfrm>
            <a:custGeom>
              <a:avLst/>
              <a:gdLst>
                <a:gd name="connsiteX0" fmla="*/ 27623 w 27622"/>
                <a:gd name="connsiteY0" fmla="*/ 10791 h 21866"/>
                <a:gd name="connsiteX1" fmla="*/ 11049 w 27622"/>
                <a:gd name="connsiteY1" fmla="*/ 21840 h 21866"/>
                <a:gd name="connsiteX2" fmla="*/ 0 w 27622"/>
                <a:gd name="connsiteY2" fmla="*/ 11076 h 21866"/>
                <a:gd name="connsiteX3" fmla="*/ 10763 w 27622"/>
                <a:gd name="connsiteY3" fmla="*/ 27 h 21866"/>
                <a:gd name="connsiteX4" fmla="*/ 27623 w 27622"/>
                <a:gd name="connsiteY4" fmla="*/ 10791 h 2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866">
                  <a:moveTo>
                    <a:pt x="27623" y="10791"/>
                  </a:moveTo>
                  <a:cubicBezTo>
                    <a:pt x="19812" y="16315"/>
                    <a:pt x="15050" y="22316"/>
                    <a:pt x="11049" y="21840"/>
                  </a:cubicBezTo>
                  <a:cubicBezTo>
                    <a:pt x="6763" y="21363"/>
                    <a:pt x="95" y="14982"/>
                    <a:pt x="0" y="11076"/>
                  </a:cubicBezTo>
                  <a:cubicBezTo>
                    <a:pt x="0" y="7171"/>
                    <a:pt x="6477" y="599"/>
                    <a:pt x="10763" y="27"/>
                  </a:cubicBezTo>
                  <a:cubicBezTo>
                    <a:pt x="14859" y="-449"/>
                    <a:pt x="19622" y="5361"/>
                    <a:pt x="27623" y="107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3DAC813-27D9-420D-B8B0-733688C2D869}"/>
                </a:ext>
              </a:extLst>
            </p:cNvPr>
            <p:cNvSpPr/>
            <p:nvPr/>
          </p:nvSpPr>
          <p:spPr>
            <a:xfrm>
              <a:off x="2793487" y="4699630"/>
              <a:ext cx="27531" cy="21871"/>
            </a:xfrm>
            <a:custGeom>
              <a:avLst/>
              <a:gdLst>
                <a:gd name="connsiteX0" fmla="*/ 27531 w 27531"/>
                <a:gd name="connsiteY0" fmla="*/ 11911 h 21871"/>
                <a:gd name="connsiteX1" fmla="*/ 10291 w 27531"/>
                <a:gd name="connsiteY1" fmla="*/ 21817 h 21871"/>
                <a:gd name="connsiteX2" fmla="*/ 4 w 27531"/>
                <a:gd name="connsiteY2" fmla="*/ 10291 h 21871"/>
                <a:gd name="connsiteX3" fmla="*/ 11530 w 27531"/>
                <a:gd name="connsiteY3" fmla="*/ 4 h 21871"/>
                <a:gd name="connsiteX4" fmla="*/ 27531 w 27531"/>
                <a:gd name="connsiteY4" fmla="*/ 11911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871">
                  <a:moveTo>
                    <a:pt x="27531" y="11911"/>
                  </a:moveTo>
                  <a:cubicBezTo>
                    <a:pt x="19340" y="16959"/>
                    <a:pt x="14292" y="22483"/>
                    <a:pt x="10291" y="21817"/>
                  </a:cubicBezTo>
                  <a:cubicBezTo>
                    <a:pt x="6100" y="21054"/>
                    <a:pt x="-186" y="14197"/>
                    <a:pt x="4" y="10291"/>
                  </a:cubicBezTo>
                  <a:cubicBezTo>
                    <a:pt x="195" y="6386"/>
                    <a:pt x="7243" y="290"/>
                    <a:pt x="11530" y="4"/>
                  </a:cubicBezTo>
                  <a:cubicBezTo>
                    <a:pt x="15625" y="-186"/>
                    <a:pt x="20102" y="6005"/>
                    <a:pt x="27531" y="1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D3C0B511-7D53-4B56-97EB-650892F76D6F}"/>
                </a:ext>
              </a:extLst>
            </p:cNvPr>
            <p:cNvSpPr/>
            <p:nvPr/>
          </p:nvSpPr>
          <p:spPr>
            <a:xfrm>
              <a:off x="3585865" y="5686995"/>
              <a:ext cx="21364" cy="27085"/>
            </a:xfrm>
            <a:custGeom>
              <a:avLst/>
              <a:gdLst>
                <a:gd name="connsiteX0" fmla="*/ 9917 w 21364"/>
                <a:gd name="connsiteY0" fmla="*/ 0 h 27085"/>
                <a:gd name="connsiteX1" fmla="*/ 21347 w 21364"/>
                <a:gd name="connsiteY1" fmla="*/ 16097 h 27085"/>
                <a:gd name="connsiteX2" fmla="*/ 10393 w 21364"/>
                <a:gd name="connsiteY2" fmla="*/ 27051 h 27085"/>
                <a:gd name="connsiteX3" fmla="*/ 11 w 21364"/>
                <a:gd name="connsiteY3" fmla="*/ 17240 h 27085"/>
                <a:gd name="connsiteX4" fmla="*/ 9917 w 21364"/>
                <a:gd name="connsiteY4" fmla="*/ 0 h 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" h="27085">
                  <a:moveTo>
                    <a:pt x="9917" y="0"/>
                  </a:moveTo>
                  <a:cubicBezTo>
                    <a:pt x="15632" y="7525"/>
                    <a:pt x="21728" y="12097"/>
                    <a:pt x="21347" y="16097"/>
                  </a:cubicBezTo>
                  <a:cubicBezTo>
                    <a:pt x="20966" y="20288"/>
                    <a:pt x="14870" y="26098"/>
                    <a:pt x="10393" y="27051"/>
                  </a:cubicBezTo>
                  <a:cubicBezTo>
                    <a:pt x="7441" y="27622"/>
                    <a:pt x="202" y="20955"/>
                    <a:pt x="11" y="17240"/>
                  </a:cubicBezTo>
                  <a:cubicBezTo>
                    <a:pt x="-275" y="12859"/>
                    <a:pt x="4964" y="8096"/>
                    <a:pt x="99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FF4DC0B-BD88-400E-8632-5538C4D6B3FC}"/>
                </a:ext>
              </a:extLst>
            </p:cNvPr>
            <p:cNvSpPr/>
            <p:nvPr/>
          </p:nvSpPr>
          <p:spPr>
            <a:xfrm>
              <a:off x="3548865" y="5571348"/>
              <a:ext cx="21390" cy="26969"/>
            </a:xfrm>
            <a:custGeom>
              <a:avLst/>
              <a:gdLst>
                <a:gd name="connsiteX0" fmla="*/ 10150 w 21390"/>
                <a:gd name="connsiteY0" fmla="*/ 26970 h 26969"/>
                <a:gd name="connsiteX1" fmla="*/ 53 w 21390"/>
                <a:gd name="connsiteY1" fmla="*/ 10015 h 26969"/>
                <a:gd name="connsiteX2" fmla="*/ 11864 w 21390"/>
                <a:gd name="connsiteY2" fmla="*/ 14 h 26969"/>
                <a:gd name="connsiteX3" fmla="*/ 21389 w 21390"/>
                <a:gd name="connsiteY3" fmla="*/ 10682 h 26969"/>
                <a:gd name="connsiteX4" fmla="*/ 10150 w 21390"/>
                <a:gd name="connsiteY4" fmla="*/ 26970 h 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0" h="26969">
                  <a:moveTo>
                    <a:pt x="10150" y="26970"/>
                  </a:moveTo>
                  <a:cubicBezTo>
                    <a:pt x="5102" y="18969"/>
                    <a:pt x="-613" y="13921"/>
                    <a:pt x="53" y="10015"/>
                  </a:cubicBezTo>
                  <a:cubicBezTo>
                    <a:pt x="815" y="5824"/>
                    <a:pt x="7292" y="586"/>
                    <a:pt x="11864" y="14"/>
                  </a:cubicBezTo>
                  <a:cubicBezTo>
                    <a:pt x="14817" y="-367"/>
                    <a:pt x="21485" y="6967"/>
                    <a:pt x="21389" y="10682"/>
                  </a:cubicBezTo>
                  <a:cubicBezTo>
                    <a:pt x="21294" y="15064"/>
                    <a:pt x="15674" y="19350"/>
                    <a:pt x="10150" y="26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50E03EE9-6ECA-476B-A299-8162356EFDCD}"/>
                </a:ext>
              </a:extLst>
            </p:cNvPr>
            <p:cNvSpPr/>
            <p:nvPr/>
          </p:nvSpPr>
          <p:spPr>
            <a:xfrm>
              <a:off x="3242594" y="5061760"/>
              <a:ext cx="21405" cy="26969"/>
            </a:xfrm>
            <a:custGeom>
              <a:avLst/>
              <a:gdLst>
                <a:gd name="connsiteX0" fmla="*/ 11431 w 21405"/>
                <a:gd name="connsiteY0" fmla="*/ 26970 h 26969"/>
                <a:gd name="connsiteX1" fmla="*/ 1 w 21405"/>
                <a:gd name="connsiteY1" fmla="*/ 10777 h 26969"/>
                <a:gd name="connsiteX2" fmla="*/ 9431 w 21405"/>
                <a:gd name="connsiteY2" fmla="*/ 14 h 26969"/>
                <a:gd name="connsiteX3" fmla="*/ 21337 w 21405"/>
                <a:gd name="connsiteY3" fmla="*/ 9920 h 26969"/>
                <a:gd name="connsiteX4" fmla="*/ 11431 w 21405"/>
                <a:gd name="connsiteY4" fmla="*/ 26970 h 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5" h="26969">
                  <a:moveTo>
                    <a:pt x="11431" y="26970"/>
                  </a:moveTo>
                  <a:cubicBezTo>
                    <a:pt x="5716" y="19350"/>
                    <a:pt x="96" y="15159"/>
                    <a:pt x="1" y="10777"/>
                  </a:cubicBezTo>
                  <a:cubicBezTo>
                    <a:pt x="-94" y="6967"/>
                    <a:pt x="6478" y="-367"/>
                    <a:pt x="9431" y="14"/>
                  </a:cubicBezTo>
                  <a:cubicBezTo>
                    <a:pt x="14003" y="490"/>
                    <a:pt x="20670" y="5729"/>
                    <a:pt x="21337" y="9920"/>
                  </a:cubicBezTo>
                  <a:cubicBezTo>
                    <a:pt x="22099" y="13825"/>
                    <a:pt x="16384" y="18874"/>
                    <a:pt x="11431" y="26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6AC630F-B37B-44E0-A055-4CAE15FC4DA7}"/>
                </a:ext>
              </a:extLst>
            </p:cNvPr>
            <p:cNvSpPr/>
            <p:nvPr/>
          </p:nvSpPr>
          <p:spPr>
            <a:xfrm>
              <a:off x="3195051" y="4998337"/>
              <a:ext cx="27065" cy="21390"/>
            </a:xfrm>
            <a:custGeom>
              <a:avLst/>
              <a:gdLst>
                <a:gd name="connsiteX0" fmla="*/ 27065 w 27065"/>
                <a:gd name="connsiteY0" fmla="*/ 11240 h 21390"/>
                <a:gd name="connsiteX1" fmla="*/ 10015 w 27065"/>
                <a:gd name="connsiteY1" fmla="*/ 21337 h 21390"/>
                <a:gd name="connsiteX2" fmla="*/ 14 w 27065"/>
                <a:gd name="connsiteY2" fmla="*/ 9526 h 21390"/>
                <a:gd name="connsiteX3" fmla="*/ 10682 w 27065"/>
                <a:gd name="connsiteY3" fmla="*/ 1 h 21390"/>
                <a:gd name="connsiteX4" fmla="*/ 27065 w 27065"/>
                <a:gd name="connsiteY4" fmla="*/ 11240 h 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5" h="21390">
                  <a:moveTo>
                    <a:pt x="27065" y="11240"/>
                  </a:moveTo>
                  <a:cubicBezTo>
                    <a:pt x="19064" y="16289"/>
                    <a:pt x="13921" y="22004"/>
                    <a:pt x="10015" y="21337"/>
                  </a:cubicBezTo>
                  <a:cubicBezTo>
                    <a:pt x="5825" y="20575"/>
                    <a:pt x="586" y="14003"/>
                    <a:pt x="14" y="9526"/>
                  </a:cubicBezTo>
                  <a:cubicBezTo>
                    <a:pt x="-367" y="6573"/>
                    <a:pt x="6967" y="-94"/>
                    <a:pt x="10682" y="1"/>
                  </a:cubicBezTo>
                  <a:cubicBezTo>
                    <a:pt x="15159" y="1"/>
                    <a:pt x="19445" y="5621"/>
                    <a:pt x="27065" y="11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7830A3F-E290-40F9-8E4E-FAAC0072C6BA}"/>
                </a:ext>
              </a:extLst>
            </p:cNvPr>
            <p:cNvSpPr/>
            <p:nvPr/>
          </p:nvSpPr>
          <p:spPr>
            <a:xfrm>
              <a:off x="3049798" y="4858416"/>
              <a:ext cx="21348" cy="27336"/>
            </a:xfrm>
            <a:custGeom>
              <a:avLst/>
              <a:gdLst>
                <a:gd name="connsiteX0" fmla="*/ 10393 w 21348"/>
                <a:gd name="connsiteY0" fmla="*/ 27337 h 27336"/>
                <a:gd name="connsiteX1" fmla="*/ 11 w 21348"/>
                <a:gd name="connsiteY1" fmla="*/ 9811 h 27336"/>
                <a:gd name="connsiteX2" fmla="*/ 10869 w 21348"/>
                <a:gd name="connsiteY2" fmla="*/ 0 h 27336"/>
                <a:gd name="connsiteX3" fmla="*/ 21347 w 21348"/>
                <a:gd name="connsiteY3" fmla="*/ 10192 h 27336"/>
                <a:gd name="connsiteX4" fmla="*/ 10393 w 21348"/>
                <a:gd name="connsiteY4" fmla="*/ 27337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8" h="27336">
                  <a:moveTo>
                    <a:pt x="10393" y="27337"/>
                  </a:moveTo>
                  <a:cubicBezTo>
                    <a:pt x="5154" y="18955"/>
                    <a:pt x="-275" y="14192"/>
                    <a:pt x="11" y="9811"/>
                  </a:cubicBezTo>
                  <a:cubicBezTo>
                    <a:pt x="297" y="6096"/>
                    <a:pt x="7059" y="0"/>
                    <a:pt x="10869" y="0"/>
                  </a:cubicBezTo>
                  <a:cubicBezTo>
                    <a:pt x="14679" y="95"/>
                    <a:pt x="21252" y="6477"/>
                    <a:pt x="21347" y="10192"/>
                  </a:cubicBezTo>
                  <a:cubicBezTo>
                    <a:pt x="21442" y="14573"/>
                    <a:pt x="15918" y="19145"/>
                    <a:pt x="10393" y="27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764FE29-06F1-47B0-B0EF-97648C44D7EA}"/>
                </a:ext>
              </a:extLst>
            </p:cNvPr>
            <p:cNvSpPr/>
            <p:nvPr/>
          </p:nvSpPr>
          <p:spPr>
            <a:xfrm>
              <a:off x="3469653" y="5380671"/>
              <a:ext cx="21364" cy="27084"/>
            </a:xfrm>
            <a:custGeom>
              <a:avLst/>
              <a:gdLst>
                <a:gd name="connsiteX0" fmla="*/ 11257 w 21364"/>
                <a:gd name="connsiteY0" fmla="*/ 0 h 27084"/>
                <a:gd name="connsiteX1" fmla="*/ 21353 w 21364"/>
                <a:gd name="connsiteY1" fmla="*/ 17050 h 27084"/>
                <a:gd name="connsiteX2" fmla="*/ 11066 w 21364"/>
                <a:gd name="connsiteY2" fmla="*/ 27051 h 27084"/>
                <a:gd name="connsiteX3" fmla="*/ 17 w 21364"/>
                <a:gd name="connsiteY3" fmla="*/ 16193 h 27084"/>
                <a:gd name="connsiteX4" fmla="*/ 11257 w 21364"/>
                <a:gd name="connsiteY4" fmla="*/ 0 h 2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" h="27084">
                  <a:moveTo>
                    <a:pt x="11257" y="0"/>
                  </a:moveTo>
                  <a:cubicBezTo>
                    <a:pt x="16305" y="8001"/>
                    <a:pt x="21639" y="12668"/>
                    <a:pt x="21353" y="17050"/>
                  </a:cubicBezTo>
                  <a:cubicBezTo>
                    <a:pt x="21163" y="20764"/>
                    <a:pt x="14019" y="27622"/>
                    <a:pt x="11066" y="27051"/>
                  </a:cubicBezTo>
                  <a:cubicBezTo>
                    <a:pt x="6590" y="26194"/>
                    <a:pt x="494" y="20479"/>
                    <a:pt x="17" y="16193"/>
                  </a:cubicBezTo>
                  <a:cubicBezTo>
                    <a:pt x="-364" y="12287"/>
                    <a:pt x="5637" y="7620"/>
                    <a:pt x="112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881E401-C6FB-4F13-B098-696B13143E00}"/>
                </a:ext>
              </a:extLst>
            </p:cNvPr>
            <p:cNvSpPr/>
            <p:nvPr/>
          </p:nvSpPr>
          <p:spPr>
            <a:xfrm>
              <a:off x="2948749" y="4781688"/>
              <a:ext cx="27622" cy="21389"/>
            </a:xfrm>
            <a:custGeom>
              <a:avLst/>
              <a:gdLst>
                <a:gd name="connsiteX0" fmla="*/ 27622 w 27622"/>
                <a:gd name="connsiteY0" fmla="*/ 10625 h 21389"/>
                <a:gd name="connsiteX1" fmla="*/ 11049 w 27622"/>
                <a:gd name="connsiteY1" fmla="*/ 21388 h 21389"/>
                <a:gd name="connsiteX2" fmla="*/ 0 w 27622"/>
                <a:gd name="connsiteY2" fmla="*/ 11006 h 21389"/>
                <a:gd name="connsiteX3" fmla="*/ 11906 w 27622"/>
                <a:gd name="connsiteY3" fmla="*/ 52 h 21389"/>
                <a:gd name="connsiteX4" fmla="*/ 27622 w 27622"/>
                <a:gd name="connsiteY4" fmla="*/ 10625 h 2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389">
                  <a:moveTo>
                    <a:pt x="27622" y="10625"/>
                  </a:moveTo>
                  <a:cubicBezTo>
                    <a:pt x="20002" y="15863"/>
                    <a:pt x="15430" y="21483"/>
                    <a:pt x="11049" y="21388"/>
                  </a:cubicBezTo>
                  <a:cubicBezTo>
                    <a:pt x="7334" y="21293"/>
                    <a:pt x="3715" y="14720"/>
                    <a:pt x="0" y="11006"/>
                  </a:cubicBezTo>
                  <a:cubicBezTo>
                    <a:pt x="3905" y="7100"/>
                    <a:pt x="7429" y="909"/>
                    <a:pt x="11906" y="52"/>
                  </a:cubicBezTo>
                  <a:cubicBezTo>
                    <a:pt x="15430" y="-615"/>
                    <a:pt x="20193" y="5291"/>
                    <a:pt x="27622" y="10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E89979D-CDCA-49B7-8563-8F0613B6DD46}"/>
                </a:ext>
              </a:extLst>
            </p:cNvPr>
            <p:cNvSpPr/>
            <p:nvPr/>
          </p:nvSpPr>
          <p:spPr>
            <a:xfrm>
              <a:off x="2637914" y="4615407"/>
              <a:ext cx="27084" cy="21373"/>
            </a:xfrm>
            <a:custGeom>
              <a:avLst/>
              <a:gdLst>
                <a:gd name="connsiteX0" fmla="*/ 27085 w 27084"/>
                <a:gd name="connsiteY0" fmla="*/ 11266 h 21373"/>
                <a:gd name="connsiteX1" fmla="*/ 10035 w 27084"/>
                <a:gd name="connsiteY1" fmla="*/ 21362 h 21373"/>
                <a:gd name="connsiteX2" fmla="*/ 34 w 27084"/>
                <a:gd name="connsiteY2" fmla="*/ 11075 h 21373"/>
                <a:gd name="connsiteX3" fmla="*/ 10892 w 27084"/>
                <a:gd name="connsiteY3" fmla="*/ 26 h 21373"/>
                <a:gd name="connsiteX4" fmla="*/ 27085 w 27084"/>
                <a:gd name="connsiteY4" fmla="*/ 11266 h 2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4" h="21373">
                  <a:moveTo>
                    <a:pt x="27085" y="11266"/>
                  </a:moveTo>
                  <a:cubicBezTo>
                    <a:pt x="19084" y="16314"/>
                    <a:pt x="14416" y="21648"/>
                    <a:pt x="10035" y="21362"/>
                  </a:cubicBezTo>
                  <a:cubicBezTo>
                    <a:pt x="6320" y="21172"/>
                    <a:pt x="-538" y="14028"/>
                    <a:pt x="34" y="11075"/>
                  </a:cubicBezTo>
                  <a:cubicBezTo>
                    <a:pt x="891" y="6598"/>
                    <a:pt x="6606" y="502"/>
                    <a:pt x="10892" y="26"/>
                  </a:cubicBezTo>
                  <a:cubicBezTo>
                    <a:pt x="14797" y="-450"/>
                    <a:pt x="19465" y="5646"/>
                    <a:pt x="27085" y="11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D15AC3C9-5A4E-4F86-AFB6-5E9FAA0BD4A7}"/>
                </a:ext>
              </a:extLst>
            </p:cNvPr>
            <p:cNvSpPr/>
            <p:nvPr/>
          </p:nvSpPr>
          <p:spPr>
            <a:xfrm>
              <a:off x="3343541" y="5130831"/>
              <a:ext cx="20135" cy="26193"/>
            </a:xfrm>
            <a:custGeom>
              <a:avLst/>
              <a:gdLst>
                <a:gd name="connsiteX0" fmla="*/ 10115 w 20135"/>
                <a:gd name="connsiteY0" fmla="*/ 0 h 26193"/>
                <a:gd name="connsiteX1" fmla="*/ 20117 w 20135"/>
                <a:gd name="connsiteY1" fmla="*/ 15430 h 26193"/>
                <a:gd name="connsiteX2" fmla="*/ 10020 w 20135"/>
                <a:gd name="connsiteY2" fmla="*/ 26194 h 26193"/>
                <a:gd name="connsiteX3" fmla="*/ 19 w 20135"/>
                <a:gd name="connsiteY3" fmla="*/ 15240 h 26193"/>
                <a:gd name="connsiteX4" fmla="*/ 10115 w 20135"/>
                <a:gd name="connsiteY4" fmla="*/ 0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5" h="26193">
                  <a:moveTo>
                    <a:pt x="10115" y="0"/>
                  </a:moveTo>
                  <a:cubicBezTo>
                    <a:pt x="15164" y="7239"/>
                    <a:pt x="20498" y="11716"/>
                    <a:pt x="20117" y="15430"/>
                  </a:cubicBezTo>
                  <a:cubicBezTo>
                    <a:pt x="19640" y="19336"/>
                    <a:pt x="13640" y="22669"/>
                    <a:pt x="10020" y="26194"/>
                  </a:cubicBezTo>
                  <a:cubicBezTo>
                    <a:pt x="6496" y="22574"/>
                    <a:pt x="400" y="19240"/>
                    <a:pt x="19" y="15240"/>
                  </a:cubicBezTo>
                  <a:cubicBezTo>
                    <a:pt x="-362" y="11525"/>
                    <a:pt x="5067" y="7144"/>
                    <a:pt x="101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730C987-5853-468D-88AF-9FAE3265FCD1}"/>
                </a:ext>
              </a:extLst>
            </p:cNvPr>
            <p:cNvSpPr/>
            <p:nvPr/>
          </p:nvSpPr>
          <p:spPr>
            <a:xfrm>
              <a:off x="2849678" y="4707635"/>
              <a:ext cx="20246" cy="26384"/>
            </a:xfrm>
            <a:custGeom>
              <a:avLst/>
              <a:gdLst>
                <a:gd name="connsiteX0" fmla="*/ 10774 w 20246"/>
                <a:gd name="connsiteY0" fmla="*/ 26384 h 26384"/>
                <a:gd name="connsiteX1" fmla="*/ 10 w 20246"/>
                <a:gd name="connsiteY1" fmla="*/ 11335 h 26384"/>
                <a:gd name="connsiteX2" fmla="*/ 9631 w 20246"/>
                <a:gd name="connsiteY2" fmla="*/ 0 h 26384"/>
                <a:gd name="connsiteX3" fmla="*/ 20203 w 20246"/>
                <a:gd name="connsiteY3" fmla="*/ 10478 h 26384"/>
                <a:gd name="connsiteX4" fmla="*/ 10774 w 20246"/>
                <a:gd name="connsiteY4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" h="26384">
                  <a:moveTo>
                    <a:pt x="10774" y="26384"/>
                  </a:moveTo>
                  <a:cubicBezTo>
                    <a:pt x="5440" y="19336"/>
                    <a:pt x="-275" y="15145"/>
                    <a:pt x="10" y="11335"/>
                  </a:cubicBezTo>
                  <a:cubicBezTo>
                    <a:pt x="296" y="7334"/>
                    <a:pt x="6202" y="3810"/>
                    <a:pt x="9631" y="0"/>
                  </a:cubicBezTo>
                  <a:cubicBezTo>
                    <a:pt x="13345" y="3429"/>
                    <a:pt x="19537" y="6572"/>
                    <a:pt x="20203" y="10478"/>
                  </a:cubicBezTo>
                  <a:cubicBezTo>
                    <a:pt x="20775" y="14288"/>
                    <a:pt x="15536" y="18860"/>
                    <a:pt x="10774" y="2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45A8B9C-E4F3-4DC8-9134-759B5BA2834A}"/>
                </a:ext>
              </a:extLst>
            </p:cNvPr>
            <p:cNvSpPr/>
            <p:nvPr/>
          </p:nvSpPr>
          <p:spPr>
            <a:xfrm>
              <a:off x="2693936" y="4618481"/>
              <a:ext cx="20241" cy="26289"/>
            </a:xfrm>
            <a:custGeom>
              <a:avLst/>
              <a:gdLst>
                <a:gd name="connsiteX0" fmla="*/ 10401 w 20241"/>
                <a:gd name="connsiteY0" fmla="*/ 0 h 26289"/>
                <a:gd name="connsiteX1" fmla="*/ 20212 w 20241"/>
                <a:gd name="connsiteY1" fmla="*/ 15621 h 26289"/>
                <a:gd name="connsiteX2" fmla="*/ 9925 w 20241"/>
                <a:gd name="connsiteY2" fmla="*/ 26289 h 26289"/>
                <a:gd name="connsiteX3" fmla="*/ 19 w 20241"/>
                <a:gd name="connsiteY3" fmla="*/ 15145 h 26289"/>
                <a:gd name="connsiteX4" fmla="*/ 10401 w 20241"/>
                <a:gd name="connsiteY4" fmla="*/ 0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1" h="26289">
                  <a:moveTo>
                    <a:pt x="10401" y="0"/>
                  </a:moveTo>
                  <a:cubicBezTo>
                    <a:pt x="15354" y="7334"/>
                    <a:pt x="20688" y="11906"/>
                    <a:pt x="20212" y="15621"/>
                  </a:cubicBezTo>
                  <a:cubicBezTo>
                    <a:pt x="19735" y="19526"/>
                    <a:pt x="13544" y="22765"/>
                    <a:pt x="9925" y="26289"/>
                  </a:cubicBezTo>
                  <a:cubicBezTo>
                    <a:pt x="6400" y="22574"/>
                    <a:pt x="400" y="19145"/>
                    <a:pt x="19" y="15145"/>
                  </a:cubicBezTo>
                  <a:cubicBezTo>
                    <a:pt x="-362" y="11430"/>
                    <a:pt x="5162" y="7144"/>
                    <a:pt x="104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C9B9743-F5EB-48CC-BD10-F70A4B8E1862}"/>
                </a:ext>
              </a:extLst>
            </p:cNvPr>
            <p:cNvSpPr/>
            <p:nvPr/>
          </p:nvSpPr>
          <p:spPr>
            <a:xfrm>
              <a:off x="3620727" y="5811392"/>
              <a:ext cx="20246" cy="26384"/>
            </a:xfrm>
            <a:custGeom>
              <a:avLst/>
              <a:gdLst>
                <a:gd name="connsiteX0" fmla="*/ 10774 w 20246"/>
                <a:gd name="connsiteY0" fmla="*/ 26384 h 26384"/>
                <a:gd name="connsiteX1" fmla="*/ 10 w 20246"/>
                <a:gd name="connsiteY1" fmla="*/ 11335 h 26384"/>
                <a:gd name="connsiteX2" fmla="*/ 9631 w 20246"/>
                <a:gd name="connsiteY2" fmla="*/ 0 h 26384"/>
                <a:gd name="connsiteX3" fmla="*/ 20203 w 20246"/>
                <a:gd name="connsiteY3" fmla="*/ 10478 h 26384"/>
                <a:gd name="connsiteX4" fmla="*/ 10774 w 20246"/>
                <a:gd name="connsiteY4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" h="26384">
                  <a:moveTo>
                    <a:pt x="10774" y="26384"/>
                  </a:moveTo>
                  <a:cubicBezTo>
                    <a:pt x="5440" y="19336"/>
                    <a:pt x="-275" y="15145"/>
                    <a:pt x="10" y="11335"/>
                  </a:cubicBezTo>
                  <a:cubicBezTo>
                    <a:pt x="296" y="7334"/>
                    <a:pt x="6202" y="3715"/>
                    <a:pt x="9631" y="0"/>
                  </a:cubicBezTo>
                  <a:cubicBezTo>
                    <a:pt x="13345" y="3429"/>
                    <a:pt x="19632" y="6572"/>
                    <a:pt x="20203" y="10478"/>
                  </a:cubicBezTo>
                  <a:cubicBezTo>
                    <a:pt x="20775" y="14288"/>
                    <a:pt x="15536" y="18955"/>
                    <a:pt x="10774" y="2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518633DB-511B-4AC2-9EDF-E1F2795C7281}"/>
                </a:ext>
              </a:extLst>
            </p:cNvPr>
            <p:cNvSpPr/>
            <p:nvPr/>
          </p:nvSpPr>
          <p:spPr>
            <a:xfrm>
              <a:off x="3388489" y="5196839"/>
              <a:ext cx="20145" cy="26193"/>
            </a:xfrm>
            <a:custGeom>
              <a:avLst/>
              <a:gdLst>
                <a:gd name="connsiteX0" fmla="*/ 10125 w 20145"/>
                <a:gd name="connsiteY0" fmla="*/ 0 h 26193"/>
                <a:gd name="connsiteX1" fmla="*/ 20127 w 20145"/>
                <a:gd name="connsiteY1" fmla="*/ 15430 h 26193"/>
                <a:gd name="connsiteX2" fmla="*/ 10030 w 20145"/>
                <a:gd name="connsiteY2" fmla="*/ 26194 h 26193"/>
                <a:gd name="connsiteX3" fmla="*/ 29 w 20145"/>
                <a:gd name="connsiteY3" fmla="*/ 15240 h 26193"/>
                <a:gd name="connsiteX4" fmla="*/ 10125 w 20145"/>
                <a:gd name="connsiteY4" fmla="*/ 0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45" h="26193">
                  <a:moveTo>
                    <a:pt x="10125" y="0"/>
                  </a:moveTo>
                  <a:cubicBezTo>
                    <a:pt x="15173" y="7239"/>
                    <a:pt x="20508" y="11716"/>
                    <a:pt x="20127" y="15430"/>
                  </a:cubicBezTo>
                  <a:cubicBezTo>
                    <a:pt x="19650" y="19336"/>
                    <a:pt x="13650" y="22670"/>
                    <a:pt x="10030" y="26194"/>
                  </a:cubicBezTo>
                  <a:cubicBezTo>
                    <a:pt x="6506" y="22574"/>
                    <a:pt x="410" y="19240"/>
                    <a:pt x="29" y="15240"/>
                  </a:cubicBezTo>
                  <a:cubicBezTo>
                    <a:pt x="-448" y="11525"/>
                    <a:pt x="5077" y="7144"/>
                    <a:pt x="101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0C8FB19-6073-4654-8CDF-4342F4BD11B2}"/>
                </a:ext>
              </a:extLst>
            </p:cNvPr>
            <p:cNvSpPr/>
            <p:nvPr/>
          </p:nvSpPr>
          <p:spPr>
            <a:xfrm>
              <a:off x="3515100" y="5447632"/>
              <a:ext cx="20240" cy="26384"/>
            </a:xfrm>
            <a:custGeom>
              <a:avLst/>
              <a:gdLst>
                <a:gd name="connsiteX0" fmla="*/ 10768 w 20240"/>
                <a:gd name="connsiteY0" fmla="*/ 0 h 26384"/>
                <a:gd name="connsiteX1" fmla="*/ 20198 w 20240"/>
                <a:gd name="connsiteY1" fmla="*/ 15907 h 26384"/>
                <a:gd name="connsiteX2" fmla="*/ 9625 w 20240"/>
                <a:gd name="connsiteY2" fmla="*/ 26384 h 26384"/>
                <a:gd name="connsiteX3" fmla="*/ 5 w 20240"/>
                <a:gd name="connsiteY3" fmla="*/ 15050 h 26384"/>
                <a:gd name="connsiteX4" fmla="*/ 10768 w 20240"/>
                <a:gd name="connsiteY4" fmla="*/ 0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" h="26384">
                  <a:moveTo>
                    <a:pt x="10768" y="0"/>
                  </a:moveTo>
                  <a:cubicBezTo>
                    <a:pt x="15530" y="7525"/>
                    <a:pt x="20769" y="12097"/>
                    <a:pt x="20198" y="15907"/>
                  </a:cubicBezTo>
                  <a:cubicBezTo>
                    <a:pt x="19626" y="19812"/>
                    <a:pt x="13340" y="22860"/>
                    <a:pt x="9625" y="26384"/>
                  </a:cubicBezTo>
                  <a:cubicBezTo>
                    <a:pt x="6196" y="22574"/>
                    <a:pt x="290" y="19050"/>
                    <a:pt x="5" y="15050"/>
                  </a:cubicBezTo>
                  <a:cubicBezTo>
                    <a:pt x="-186" y="11239"/>
                    <a:pt x="5434" y="7049"/>
                    <a:pt x="1076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AB190561-80FD-40AB-9849-480C0587889D}"/>
                </a:ext>
              </a:extLst>
            </p:cNvPr>
            <p:cNvSpPr/>
            <p:nvPr/>
          </p:nvSpPr>
          <p:spPr>
            <a:xfrm>
              <a:off x="3150660" y="4927472"/>
              <a:ext cx="20326" cy="25431"/>
            </a:xfrm>
            <a:custGeom>
              <a:avLst/>
              <a:gdLst>
                <a:gd name="connsiteX0" fmla="*/ 10115 w 20326"/>
                <a:gd name="connsiteY0" fmla="*/ 0 h 25431"/>
                <a:gd name="connsiteX1" fmla="*/ 20307 w 20326"/>
                <a:gd name="connsiteY1" fmla="*/ 15335 h 25431"/>
                <a:gd name="connsiteX2" fmla="*/ 10211 w 20326"/>
                <a:gd name="connsiteY2" fmla="*/ 25432 h 25431"/>
                <a:gd name="connsiteX3" fmla="*/ 19 w 20326"/>
                <a:gd name="connsiteY3" fmla="*/ 15430 h 25431"/>
                <a:gd name="connsiteX4" fmla="*/ 10115 w 20326"/>
                <a:gd name="connsiteY4" fmla="*/ 0 h 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6" h="25431">
                  <a:moveTo>
                    <a:pt x="10115" y="0"/>
                  </a:moveTo>
                  <a:cubicBezTo>
                    <a:pt x="15259" y="7239"/>
                    <a:pt x="20688" y="11621"/>
                    <a:pt x="20307" y="15335"/>
                  </a:cubicBezTo>
                  <a:cubicBezTo>
                    <a:pt x="19926" y="19336"/>
                    <a:pt x="13830" y="25432"/>
                    <a:pt x="10211" y="25432"/>
                  </a:cubicBezTo>
                  <a:cubicBezTo>
                    <a:pt x="6591" y="25432"/>
                    <a:pt x="495" y="19336"/>
                    <a:pt x="19" y="15430"/>
                  </a:cubicBezTo>
                  <a:cubicBezTo>
                    <a:pt x="-362" y="11621"/>
                    <a:pt x="5067" y="7239"/>
                    <a:pt x="101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7023893-2A3F-4B01-B710-795B5FC00759}"/>
                </a:ext>
              </a:extLst>
            </p:cNvPr>
            <p:cNvSpPr/>
            <p:nvPr/>
          </p:nvSpPr>
          <p:spPr>
            <a:xfrm>
              <a:off x="3107137" y="4867464"/>
              <a:ext cx="17504" cy="22955"/>
            </a:xfrm>
            <a:custGeom>
              <a:avLst/>
              <a:gdLst>
                <a:gd name="connsiteX0" fmla="*/ 8585 w 17504"/>
                <a:gd name="connsiteY0" fmla="*/ 22955 h 22955"/>
                <a:gd name="connsiteX1" fmla="*/ 13 w 17504"/>
                <a:gd name="connsiteY1" fmla="*/ 9620 h 22955"/>
                <a:gd name="connsiteX2" fmla="*/ 8204 w 17504"/>
                <a:gd name="connsiteY2" fmla="*/ 0 h 22955"/>
                <a:gd name="connsiteX3" fmla="*/ 17444 w 17504"/>
                <a:gd name="connsiteY3" fmla="*/ 9906 h 22955"/>
                <a:gd name="connsiteX4" fmla="*/ 8585 w 17504"/>
                <a:gd name="connsiteY4" fmla="*/ 22955 h 2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4" h="22955">
                  <a:moveTo>
                    <a:pt x="8585" y="22955"/>
                  </a:moveTo>
                  <a:cubicBezTo>
                    <a:pt x="4299" y="16574"/>
                    <a:pt x="-273" y="12859"/>
                    <a:pt x="13" y="9620"/>
                  </a:cubicBezTo>
                  <a:cubicBezTo>
                    <a:pt x="394" y="6191"/>
                    <a:pt x="5252" y="3238"/>
                    <a:pt x="8204" y="0"/>
                  </a:cubicBezTo>
                  <a:cubicBezTo>
                    <a:pt x="11538" y="3238"/>
                    <a:pt x="16586" y="6096"/>
                    <a:pt x="17444" y="9906"/>
                  </a:cubicBezTo>
                  <a:cubicBezTo>
                    <a:pt x="18110" y="12763"/>
                    <a:pt x="13157" y="16764"/>
                    <a:pt x="8585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0E6DF0D-7BB2-4DEF-9805-CD987B03CDF6}"/>
                </a:ext>
              </a:extLst>
            </p:cNvPr>
            <p:cNvSpPr/>
            <p:nvPr/>
          </p:nvSpPr>
          <p:spPr>
            <a:xfrm>
              <a:off x="2750711" y="4635245"/>
              <a:ext cx="17599" cy="22859"/>
            </a:xfrm>
            <a:custGeom>
              <a:avLst/>
              <a:gdLst>
                <a:gd name="connsiteX0" fmla="*/ 8871 w 17599"/>
                <a:gd name="connsiteY0" fmla="*/ 22860 h 22859"/>
                <a:gd name="connsiteX1" fmla="*/ 12 w 17599"/>
                <a:gd name="connsiteY1" fmla="*/ 9811 h 22859"/>
                <a:gd name="connsiteX2" fmla="*/ 8013 w 17599"/>
                <a:gd name="connsiteY2" fmla="*/ 0 h 22859"/>
                <a:gd name="connsiteX3" fmla="*/ 17538 w 17599"/>
                <a:gd name="connsiteY3" fmla="*/ 9715 h 22859"/>
                <a:gd name="connsiteX4" fmla="*/ 8871 w 17599"/>
                <a:gd name="connsiteY4" fmla="*/ 2286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" h="22859">
                  <a:moveTo>
                    <a:pt x="8871" y="22860"/>
                  </a:moveTo>
                  <a:cubicBezTo>
                    <a:pt x="4394" y="16573"/>
                    <a:pt x="-273" y="13049"/>
                    <a:pt x="12" y="9811"/>
                  </a:cubicBezTo>
                  <a:cubicBezTo>
                    <a:pt x="298" y="6382"/>
                    <a:pt x="5156" y="3238"/>
                    <a:pt x="8013" y="0"/>
                  </a:cubicBezTo>
                  <a:cubicBezTo>
                    <a:pt x="11347" y="3143"/>
                    <a:pt x="16491" y="5905"/>
                    <a:pt x="17538" y="9715"/>
                  </a:cubicBezTo>
                  <a:cubicBezTo>
                    <a:pt x="18205" y="12382"/>
                    <a:pt x="13252" y="16478"/>
                    <a:pt x="8871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9320390-A642-4595-AC80-BB287F0CF97F}"/>
                </a:ext>
              </a:extLst>
            </p:cNvPr>
            <p:cNvSpPr/>
            <p:nvPr/>
          </p:nvSpPr>
          <p:spPr>
            <a:xfrm>
              <a:off x="3478910" y="5332946"/>
              <a:ext cx="22860" cy="17517"/>
            </a:xfrm>
            <a:custGeom>
              <a:avLst/>
              <a:gdLst>
                <a:gd name="connsiteX0" fmla="*/ 22860 w 22860"/>
                <a:gd name="connsiteY0" fmla="*/ 9245 h 17517"/>
                <a:gd name="connsiteX1" fmla="*/ 9430 w 22860"/>
                <a:gd name="connsiteY1" fmla="*/ 17436 h 17517"/>
                <a:gd name="connsiteX2" fmla="*/ 0 w 22860"/>
                <a:gd name="connsiteY2" fmla="*/ 7721 h 17517"/>
                <a:gd name="connsiteX3" fmla="*/ 10001 w 22860"/>
                <a:gd name="connsiteY3" fmla="*/ 6 h 17517"/>
                <a:gd name="connsiteX4" fmla="*/ 22860 w 22860"/>
                <a:gd name="connsiteY4" fmla="*/ 9245 h 1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517">
                  <a:moveTo>
                    <a:pt x="22860" y="9245"/>
                  </a:moveTo>
                  <a:cubicBezTo>
                    <a:pt x="16383" y="13436"/>
                    <a:pt x="12097" y="18198"/>
                    <a:pt x="9430" y="17436"/>
                  </a:cubicBezTo>
                  <a:cubicBezTo>
                    <a:pt x="5620" y="16388"/>
                    <a:pt x="3048" y="11150"/>
                    <a:pt x="0" y="7721"/>
                  </a:cubicBezTo>
                  <a:cubicBezTo>
                    <a:pt x="3334" y="4958"/>
                    <a:pt x="6572" y="101"/>
                    <a:pt x="10001" y="6"/>
                  </a:cubicBezTo>
                  <a:cubicBezTo>
                    <a:pt x="13335" y="-185"/>
                    <a:pt x="16764" y="4577"/>
                    <a:pt x="22860" y="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EA3AF862-F62E-4296-ADE3-F0A127A6F007}"/>
                </a:ext>
              </a:extLst>
            </p:cNvPr>
            <p:cNvSpPr/>
            <p:nvPr/>
          </p:nvSpPr>
          <p:spPr>
            <a:xfrm>
              <a:off x="2483357" y="4532870"/>
              <a:ext cx="22955" cy="17520"/>
            </a:xfrm>
            <a:custGeom>
              <a:avLst/>
              <a:gdLst>
                <a:gd name="connsiteX0" fmla="*/ 22955 w 22955"/>
                <a:gd name="connsiteY0" fmla="*/ 8935 h 17520"/>
                <a:gd name="connsiteX1" fmla="*/ 9620 w 22955"/>
                <a:gd name="connsiteY1" fmla="*/ 17508 h 17520"/>
                <a:gd name="connsiteX2" fmla="*/ 0 w 22955"/>
                <a:gd name="connsiteY2" fmla="*/ 9316 h 17520"/>
                <a:gd name="connsiteX3" fmla="*/ 9906 w 22955"/>
                <a:gd name="connsiteY3" fmla="*/ 77 h 17520"/>
                <a:gd name="connsiteX4" fmla="*/ 22955 w 22955"/>
                <a:gd name="connsiteY4" fmla="*/ 8935 h 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20">
                  <a:moveTo>
                    <a:pt x="22955" y="8935"/>
                  </a:moveTo>
                  <a:cubicBezTo>
                    <a:pt x="16574" y="13221"/>
                    <a:pt x="12859" y="17793"/>
                    <a:pt x="9620" y="17508"/>
                  </a:cubicBezTo>
                  <a:cubicBezTo>
                    <a:pt x="6191" y="17127"/>
                    <a:pt x="3238" y="12174"/>
                    <a:pt x="0" y="9316"/>
                  </a:cubicBezTo>
                  <a:cubicBezTo>
                    <a:pt x="3238" y="5982"/>
                    <a:pt x="6096" y="934"/>
                    <a:pt x="9906" y="77"/>
                  </a:cubicBezTo>
                  <a:cubicBezTo>
                    <a:pt x="12763" y="-685"/>
                    <a:pt x="16764" y="4363"/>
                    <a:pt x="22955" y="8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8939146-058C-4A6B-A865-F9C27E4F42B7}"/>
                </a:ext>
              </a:extLst>
            </p:cNvPr>
            <p:cNvSpPr/>
            <p:nvPr/>
          </p:nvSpPr>
          <p:spPr>
            <a:xfrm>
              <a:off x="3434683" y="5264276"/>
              <a:ext cx="17486" cy="22822"/>
            </a:xfrm>
            <a:custGeom>
              <a:avLst/>
              <a:gdLst>
                <a:gd name="connsiteX0" fmla="*/ 9937 w 17486"/>
                <a:gd name="connsiteY0" fmla="*/ 0 h 22822"/>
                <a:gd name="connsiteX1" fmla="*/ 17461 w 17486"/>
                <a:gd name="connsiteY1" fmla="*/ 15050 h 22822"/>
                <a:gd name="connsiteX2" fmla="*/ 8508 w 17486"/>
                <a:gd name="connsiteY2" fmla="*/ 22765 h 22822"/>
                <a:gd name="connsiteX3" fmla="*/ 31 w 17486"/>
                <a:gd name="connsiteY3" fmla="*/ 12763 h 22822"/>
                <a:gd name="connsiteX4" fmla="*/ 9937 w 17486"/>
                <a:gd name="connsiteY4" fmla="*/ 0 h 2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" h="22822">
                  <a:moveTo>
                    <a:pt x="9937" y="0"/>
                  </a:moveTo>
                  <a:cubicBezTo>
                    <a:pt x="13842" y="7239"/>
                    <a:pt x="17842" y="11430"/>
                    <a:pt x="17461" y="15050"/>
                  </a:cubicBezTo>
                  <a:cubicBezTo>
                    <a:pt x="17080" y="18193"/>
                    <a:pt x="10508" y="23432"/>
                    <a:pt x="8508" y="22765"/>
                  </a:cubicBezTo>
                  <a:cubicBezTo>
                    <a:pt x="4793" y="21431"/>
                    <a:pt x="602" y="16669"/>
                    <a:pt x="31" y="12763"/>
                  </a:cubicBezTo>
                  <a:cubicBezTo>
                    <a:pt x="-446" y="10001"/>
                    <a:pt x="4698" y="6382"/>
                    <a:pt x="99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8043187-72A5-42AF-BBCD-DD76D276E966}"/>
                </a:ext>
              </a:extLst>
            </p:cNvPr>
            <p:cNvSpPr/>
            <p:nvPr/>
          </p:nvSpPr>
          <p:spPr>
            <a:xfrm>
              <a:off x="3598308" y="5639235"/>
              <a:ext cx="17577" cy="22709"/>
            </a:xfrm>
            <a:custGeom>
              <a:avLst/>
              <a:gdLst>
                <a:gd name="connsiteX0" fmla="*/ 9095 w 17577"/>
                <a:gd name="connsiteY0" fmla="*/ 22709 h 22709"/>
                <a:gd name="connsiteX1" fmla="*/ 46 w 17577"/>
                <a:gd name="connsiteY1" fmla="*/ 9374 h 22709"/>
                <a:gd name="connsiteX2" fmla="*/ 9095 w 17577"/>
                <a:gd name="connsiteY2" fmla="*/ 40 h 22709"/>
                <a:gd name="connsiteX3" fmla="*/ 17572 w 17577"/>
                <a:gd name="connsiteY3" fmla="*/ 8231 h 22709"/>
                <a:gd name="connsiteX4" fmla="*/ 9095 w 17577"/>
                <a:gd name="connsiteY4" fmla="*/ 22709 h 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7" h="22709">
                  <a:moveTo>
                    <a:pt x="9095" y="22709"/>
                  </a:moveTo>
                  <a:cubicBezTo>
                    <a:pt x="4332" y="16042"/>
                    <a:pt x="-526" y="12137"/>
                    <a:pt x="46" y="9374"/>
                  </a:cubicBezTo>
                  <a:cubicBezTo>
                    <a:pt x="808" y="5565"/>
                    <a:pt x="5285" y="1088"/>
                    <a:pt x="9095" y="40"/>
                  </a:cubicBezTo>
                  <a:cubicBezTo>
                    <a:pt x="11190" y="-532"/>
                    <a:pt x="17381" y="5183"/>
                    <a:pt x="17572" y="8231"/>
                  </a:cubicBezTo>
                  <a:cubicBezTo>
                    <a:pt x="17762" y="11851"/>
                    <a:pt x="13381" y="15756"/>
                    <a:pt x="9095" y="22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74FFDC-1C10-457C-B59A-3515235A321E}"/>
                </a:ext>
              </a:extLst>
            </p:cNvPr>
            <p:cNvSpPr/>
            <p:nvPr/>
          </p:nvSpPr>
          <p:spPr>
            <a:xfrm>
              <a:off x="2905981" y="4720298"/>
              <a:ext cx="22860" cy="17612"/>
            </a:xfrm>
            <a:custGeom>
              <a:avLst/>
              <a:gdLst>
                <a:gd name="connsiteX0" fmla="*/ 22860 w 22860"/>
                <a:gd name="connsiteY0" fmla="*/ 9340 h 17612"/>
                <a:gd name="connsiteX1" fmla="*/ 9430 w 22860"/>
                <a:gd name="connsiteY1" fmla="*/ 17532 h 17612"/>
                <a:gd name="connsiteX2" fmla="*/ 0 w 22860"/>
                <a:gd name="connsiteY2" fmla="*/ 7721 h 17612"/>
                <a:gd name="connsiteX3" fmla="*/ 10097 w 22860"/>
                <a:gd name="connsiteY3" fmla="*/ 6 h 17612"/>
                <a:gd name="connsiteX4" fmla="*/ 22860 w 22860"/>
                <a:gd name="connsiteY4" fmla="*/ 9340 h 1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612">
                  <a:moveTo>
                    <a:pt x="22860" y="9340"/>
                  </a:moveTo>
                  <a:cubicBezTo>
                    <a:pt x="16383" y="13531"/>
                    <a:pt x="12001" y="18293"/>
                    <a:pt x="9430" y="17532"/>
                  </a:cubicBezTo>
                  <a:cubicBezTo>
                    <a:pt x="5620" y="16389"/>
                    <a:pt x="3048" y="11150"/>
                    <a:pt x="0" y="7721"/>
                  </a:cubicBezTo>
                  <a:cubicBezTo>
                    <a:pt x="3334" y="4958"/>
                    <a:pt x="6572" y="196"/>
                    <a:pt x="10097" y="6"/>
                  </a:cubicBezTo>
                  <a:cubicBezTo>
                    <a:pt x="13240" y="-185"/>
                    <a:pt x="16764" y="4577"/>
                    <a:pt x="22860" y="9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6BF5481-25A4-4BF9-B04E-BA3096726B80}"/>
                </a:ext>
              </a:extLst>
            </p:cNvPr>
            <p:cNvSpPr/>
            <p:nvPr/>
          </p:nvSpPr>
          <p:spPr>
            <a:xfrm>
              <a:off x="3299853" y="5073586"/>
              <a:ext cx="17608" cy="23336"/>
            </a:xfrm>
            <a:custGeom>
              <a:avLst/>
              <a:gdLst>
                <a:gd name="connsiteX0" fmla="*/ 8464 w 17608"/>
                <a:gd name="connsiteY0" fmla="*/ 23336 h 23336"/>
                <a:gd name="connsiteX1" fmla="*/ 82 w 17608"/>
                <a:gd name="connsiteY1" fmla="*/ 9620 h 23336"/>
                <a:gd name="connsiteX2" fmla="*/ 9417 w 17608"/>
                <a:gd name="connsiteY2" fmla="*/ 0 h 23336"/>
                <a:gd name="connsiteX3" fmla="*/ 17608 w 17608"/>
                <a:gd name="connsiteY3" fmla="*/ 9239 h 23336"/>
                <a:gd name="connsiteX4" fmla="*/ 8464 w 17608"/>
                <a:gd name="connsiteY4" fmla="*/ 23336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8" h="23336">
                  <a:moveTo>
                    <a:pt x="8464" y="23336"/>
                  </a:moveTo>
                  <a:cubicBezTo>
                    <a:pt x="3988" y="16478"/>
                    <a:pt x="-680" y="12287"/>
                    <a:pt x="82" y="9620"/>
                  </a:cubicBezTo>
                  <a:cubicBezTo>
                    <a:pt x="1035" y="5905"/>
                    <a:pt x="6083" y="3143"/>
                    <a:pt x="9417" y="0"/>
                  </a:cubicBezTo>
                  <a:cubicBezTo>
                    <a:pt x="12370" y="3048"/>
                    <a:pt x="17608" y="6191"/>
                    <a:pt x="17608" y="9239"/>
                  </a:cubicBezTo>
                  <a:cubicBezTo>
                    <a:pt x="17608" y="12859"/>
                    <a:pt x="13132" y="16573"/>
                    <a:pt x="846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06878DEE-535B-40FD-A073-6E04412649F6}"/>
                </a:ext>
              </a:extLst>
            </p:cNvPr>
            <p:cNvSpPr/>
            <p:nvPr/>
          </p:nvSpPr>
          <p:spPr>
            <a:xfrm>
              <a:off x="3632072" y="5758070"/>
              <a:ext cx="22955" cy="17520"/>
            </a:xfrm>
            <a:custGeom>
              <a:avLst/>
              <a:gdLst>
                <a:gd name="connsiteX0" fmla="*/ 22955 w 22955"/>
                <a:gd name="connsiteY0" fmla="*/ 8935 h 17520"/>
                <a:gd name="connsiteX1" fmla="*/ 9620 w 22955"/>
                <a:gd name="connsiteY1" fmla="*/ 17507 h 17520"/>
                <a:gd name="connsiteX2" fmla="*/ 0 w 22955"/>
                <a:gd name="connsiteY2" fmla="*/ 9316 h 17520"/>
                <a:gd name="connsiteX3" fmla="*/ 9906 w 22955"/>
                <a:gd name="connsiteY3" fmla="*/ 77 h 17520"/>
                <a:gd name="connsiteX4" fmla="*/ 22955 w 22955"/>
                <a:gd name="connsiteY4" fmla="*/ 8935 h 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20">
                  <a:moveTo>
                    <a:pt x="22955" y="8935"/>
                  </a:moveTo>
                  <a:cubicBezTo>
                    <a:pt x="16573" y="13221"/>
                    <a:pt x="12859" y="17793"/>
                    <a:pt x="9620" y="17507"/>
                  </a:cubicBezTo>
                  <a:cubicBezTo>
                    <a:pt x="6191" y="17127"/>
                    <a:pt x="3239" y="12173"/>
                    <a:pt x="0" y="9316"/>
                  </a:cubicBezTo>
                  <a:cubicBezTo>
                    <a:pt x="3239" y="5982"/>
                    <a:pt x="6096" y="934"/>
                    <a:pt x="9906" y="77"/>
                  </a:cubicBezTo>
                  <a:cubicBezTo>
                    <a:pt x="12668" y="-685"/>
                    <a:pt x="16669" y="4363"/>
                    <a:pt x="22955" y="8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9639892-7CA4-4068-AF3D-69387D6A574F}"/>
                </a:ext>
              </a:extLst>
            </p:cNvPr>
            <p:cNvSpPr/>
            <p:nvPr/>
          </p:nvSpPr>
          <p:spPr>
            <a:xfrm>
              <a:off x="3556539" y="5517676"/>
              <a:ext cx="23050" cy="17504"/>
            </a:xfrm>
            <a:custGeom>
              <a:avLst/>
              <a:gdLst>
                <a:gd name="connsiteX0" fmla="*/ 0 w 23050"/>
                <a:gd name="connsiteY0" fmla="*/ 8728 h 17504"/>
                <a:gd name="connsiteX1" fmla="*/ 13240 w 23050"/>
                <a:gd name="connsiteY1" fmla="*/ 61 h 17504"/>
                <a:gd name="connsiteX2" fmla="*/ 23050 w 23050"/>
                <a:gd name="connsiteY2" fmla="*/ 9490 h 17504"/>
                <a:gd name="connsiteX3" fmla="*/ 13240 w 23050"/>
                <a:gd name="connsiteY3" fmla="*/ 17491 h 17504"/>
                <a:gd name="connsiteX4" fmla="*/ 0 w 23050"/>
                <a:gd name="connsiteY4" fmla="*/ 8728 h 1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0" h="17504">
                  <a:moveTo>
                    <a:pt x="0" y="8728"/>
                  </a:moveTo>
                  <a:cubicBezTo>
                    <a:pt x="6382" y="4347"/>
                    <a:pt x="10477" y="-606"/>
                    <a:pt x="13240" y="61"/>
                  </a:cubicBezTo>
                  <a:cubicBezTo>
                    <a:pt x="17050" y="1013"/>
                    <a:pt x="19812" y="6157"/>
                    <a:pt x="23050" y="9490"/>
                  </a:cubicBezTo>
                  <a:cubicBezTo>
                    <a:pt x="19812" y="12348"/>
                    <a:pt x="16669" y="17206"/>
                    <a:pt x="13240" y="17491"/>
                  </a:cubicBezTo>
                  <a:cubicBezTo>
                    <a:pt x="9906" y="17777"/>
                    <a:pt x="6287" y="13205"/>
                    <a:pt x="0" y="8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482EA00-D110-481E-9618-A60A2A02FF46}"/>
                </a:ext>
              </a:extLst>
            </p:cNvPr>
            <p:cNvSpPr/>
            <p:nvPr/>
          </p:nvSpPr>
          <p:spPr>
            <a:xfrm>
              <a:off x="3006806" y="4794177"/>
              <a:ext cx="17577" cy="22805"/>
            </a:xfrm>
            <a:custGeom>
              <a:avLst/>
              <a:gdLst>
                <a:gd name="connsiteX0" fmla="*/ 9284 w 17577"/>
                <a:gd name="connsiteY0" fmla="*/ 22805 h 22805"/>
                <a:gd name="connsiteX1" fmla="*/ 45 w 17577"/>
                <a:gd name="connsiteY1" fmla="*/ 9565 h 22805"/>
                <a:gd name="connsiteX2" fmla="*/ 8999 w 17577"/>
                <a:gd name="connsiteY2" fmla="*/ 40 h 22805"/>
                <a:gd name="connsiteX3" fmla="*/ 17571 w 17577"/>
                <a:gd name="connsiteY3" fmla="*/ 8137 h 22805"/>
                <a:gd name="connsiteX4" fmla="*/ 9284 w 17577"/>
                <a:gd name="connsiteY4" fmla="*/ 22805 h 2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7" h="22805">
                  <a:moveTo>
                    <a:pt x="9284" y="22805"/>
                  </a:moveTo>
                  <a:cubicBezTo>
                    <a:pt x="4427" y="16233"/>
                    <a:pt x="-526" y="12423"/>
                    <a:pt x="45" y="9565"/>
                  </a:cubicBezTo>
                  <a:cubicBezTo>
                    <a:pt x="807" y="5756"/>
                    <a:pt x="5189" y="1184"/>
                    <a:pt x="8999" y="40"/>
                  </a:cubicBezTo>
                  <a:cubicBezTo>
                    <a:pt x="11094" y="-531"/>
                    <a:pt x="17381" y="5089"/>
                    <a:pt x="17571" y="8137"/>
                  </a:cubicBezTo>
                  <a:cubicBezTo>
                    <a:pt x="17762" y="11852"/>
                    <a:pt x="13475" y="15757"/>
                    <a:pt x="9284" y="22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8E52DF6-8F32-460D-A937-875434D701AF}"/>
                </a:ext>
              </a:extLst>
            </p:cNvPr>
            <p:cNvSpPr/>
            <p:nvPr/>
          </p:nvSpPr>
          <p:spPr>
            <a:xfrm>
              <a:off x="3251834" y="5008008"/>
              <a:ext cx="22955" cy="17583"/>
            </a:xfrm>
            <a:custGeom>
              <a:avLst/>
              <a:gdLst>
                <a:gd name="connsiteX0" fmla="*/ 22955 w 22955"/>
                <a:gd name="connsiteY0" fmla="*/ 8903 h 17583"/>
                <a:gd name="connsiteX1" fmla="*/ 9715 w 22955"/>
                <a:gd name="connsiteY1" fmla="*/ 17571 h 17583"/>
                <a:gd name="connsiteX2" fmla="*/ 0 w 22955"/>
                <a:gd name="connsiteY2" fmla="*/ 9475 h 17583"/>
                <a:gd name="connsiteX3" fmla="*/ 9811 w 22955"/>
                <a:gd name="connsiteY3" fmla="*/ 45 h 17583"/>
                <a:gd name="connsiteX4" fmla="*/ 22955 w 22955"/>
                <a:gd name="connsiteY4" fmla="*/ 8903 h 1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83">
                  <a:moveTo>
                    <a:pt x="22955" y="8903"/>
                  </a:moveTo>
                  <a:cubicBezTo>
                    <a:pt x="16669" y="13285"/>
                    <a:pt x="12954" y="17857"/>
                    <a:pt x="9715" y="17571"/>
                  </a:cubicBezTo>
                  <a:cubicBezTo>
                    <a:pt x="6286" y="17285"/>
                    <a:pt x="3238" y="12333"/>
                    <a:pt x="0" y="9475"/>
                  </a:cubicBezTo>
                  <a:cubicBezTo>
                    <a:pt x="3238" y="6141"/>
                    <a:pt x="6001" y="1093"/>
                    <a:pt x="9811" y="45"/>
                  </a:cubicBezTo>
                  <a:cubicBezTo>
                    <a:pt x="12573" y="-526"/>
                    <a:pt x="16669" y="4427"/>
                    <a:pt x="22955" y="8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DFFFBF3-AA57-4304-B016-723EA77BEAB3}"/>
                </a:ext>
              </a:extLst>
            </p:cNvPr>
            <p:cNvSpPr/>
            <p:nvPr/>
          </p:nvSpPr>
          <p:spPr>
            <a:xfrm>
              <a:off x="2595406" y="4551794"/>
              <a:ext cx="20729" cy="16409"/>
            </a:xfrm>
            <a:custGeom>
              <a:avLst/>
              <a:gdLst>
                <a:gd name="connsiteX0" fmla="*/ 20729 w 20729"/>
                <a:gd name="connsiteY0" fmla="*/ 9251 h 16409"/>
                <a:gd name="connsiteX1" fmla="*/ 7299 w 20729"/>
                <a:gd name="connsiteY1" fmla="*/ 16395 h 16409"/>
                <a:gd name="connsiteX2" fmla="*/ 60 w 20729"/>
                <a:gd name="connsiteY2" fmla="*/ 8108 h 16409"/>
                <a:gd name="connsiteX3" fmla="*/ 9299 w 20729"/>
                <a:gd name="connsiteY3" fmla="*/ 12 h 16409"/>
                <a:gd name="connsiteX4" fmla="*/ 20729 w 20729"/>
                <a:gd name="connsiteY4" fmla="*/ 9251 h 1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9" h="16409">
                  <a:moveTo>
                    <a:pt x="20729" y="9251"/>
                  </a:moveTo>
                  <a:cubicBezTo>
                    <a:pt x="14633" y="12775"/>
                    <a:pt x="10823" y="16681"/>
                    <a:pt x="7299" y="16395"/>
                  </a:cubicBezTo>
                  <a:cubicBezTo>
                    <a:pt x="4442" y="16204"/>
                    <a:pt x="-607" y="10013"/>
                    <a:pt x="60" y="8108"/>
                  </a:cubicBezTo>
                  <a:cubicBezTo>
                    <a:pt x="1298" y="4584"/>
                    <a:pt x="5680" y="583"/>
                    <a:pt x="9299" y="12"/>
                  </a:cubicBezTo>
                  <a:cubicBezTo>
                    <a:pt x="11871" y="-274"/>
                    <a:pt x="15300" y="4584"/>
                    <a:pt x="20729" y="9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356228B-86C9-48EE-B2FC-AB8D1F1A9796}"/>
                </a:ext>
              </a:extLst>
            </p:cNvPr>
            <p:cNvSpPr/>
            <p:nvPr/>
          </p:nvSpPr>
          <p:spPr>
            <a:xfrm>
              <a:off x="3163304" y="4879324"/>
              <a:ext cx="20521" cy="16341"/>
            </a:xfrm>
            <a:custGeom>
              <a:avLst/>
              <a:gdLst>
                <a:gd name="connsiteX0" fmla="*/ 20521 w 20521"/>
                <a:gd name="connsiteY0" fmla="*/ 8715 h 16341"/>
                <a:gd name="connsiteX1" fmla="*/ 7567 w 20521"/>
                <a:gd name="connsiteY1" fmla="*/ 16335 h 16341"/>
                <a:gd name="connsiteX2" fmla="*/ 42 w 20521"/>
                <a:gd name="connsiteY2" fmla="*/ 8429 h 16341"/>
                <a:gd name="connsiteX3" fmla="*/ 8901 w 20521"/>
                <a:gd name="connsiteY3" fmla="*/ 47 h 16341"/>
                <a:gd name="connsiteX4" fmla="*/ 20521 w 20521"/>
                <a:gd name="connsiteY4" fmla="*/ 8715 h 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1" h="16341">
                  <a:moveTo>
                    <a:pt x="20521" y="8715"/>
                  </a:moveTo>
                  <a:cubicBezTo>
                    <a:pt x="14616" y="12429"/>
                    <a:pt x="10996" y="16525"/>
                    <a:pt x="7567" y="16335"/>
                  </a:cubicBezTo>
                  <a:cubicBezTo>
                    <a:pt x="4805" y="16239"/>
                    <a:pt x="-529" y="10239"/>
                    <a:pt x="42" y="8429"/>
                  </a:cubicBezTo>
                  <a:cubicBezTo>
                    <a:pt x="1186" y="4905"/>
                    <a:pt x="5376" y="714"/>
                    <a:pt x="8901" y="47"/>
                  </a:cubicBezTo>
                  <a:cubicBezTo>
                    <a:pt x="11282" y="-525"/>
                    <a:pt x="14901" y="4238"/>
                    <a:pt x="20521" y="8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4C853EF-1D48-4A7A-B692-06BD4E2072EB}"/>
                </a:ext>
              </a:extLst>
            </p:cNvPr>
            <p:cNvSpPr/>
            <p:nvPr/>
          </p:nvSpPr>
          <p:spPr>
            <a:xfrm>
              <a:off x="3208072" y="4945331"/>
              <a:ext cx="20711" cy="16432"/>
            </a:xfrm>
            <a:custGeom>
              <a:avLst/>
              <a:gdLst>
                <a:gd name="connsiteX0" fmla="*/ 20712 w 20711"/>
                <a:gd name="connsiteY0" fmla="*/ 8620 h 16432"/>
                <a:gd name="connsiteX1" fmla="*/ 7663 w 20711"/>
                <a:gd name="connsiteY1" fmla="*/ 16431 h 16432"/>
                <a:gd name="connsiteX2" fmla="*/ 42 w 20711"/>
                <a:gd name="connsiteY2" fmla="*/ 8525 h 16432"/>
                <a:gd name="connsiteX3" fmla="*/ 8901 w 20711"/>
                <a:gd name="connsiteY3" fmla="*/ 48 h 16432"/>
                <a:gd name="connsiteX4" fmla="*/ 20712 w 20711"/>
                <a:gd name="connsiteY4" fmla="*/ 8620 h 1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1" h="16432">
                  <a:moveTo>
                    <a:pt x="20712" y="8620"/>
                  </a:moveTo>
                  <a:cubicBezTo>
                    <a:pt x="14711" y="12430"/>
                    <a:pt x="11187" y="16526"/>
                    <a:pt x="7663" y="16431"/>
                  </a:cubicBezTo>
                  <a:cubicBezTo>
                    <a:pt x="4805" y="16335"/>
                    <a:pt x="-529" y="10430"/>
                    <a:pt x="42" y="8525"/>
                  </a:cubicBezTo>
                  <a:cubicBezTo>
                    <a:pt x="1186" y="4905"/>
                    <a:pt x="5281" y="714"/>
                    <a:pt x="8901" y="48"/>
                  </a:cubicBezTo>
                  <a:cubicBezTo>
                    <a:pt x="11377" y="-524"/>
                    <a:pt x="14997" y="4143"/>
                    <a:pt x="20712" y="8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9E6C861-6F8B-42EE-942C-4A906AA64EE9}"/>
                </a:ext>
              </a:extLst>
            </p:cNvPr>
            <p:cNvSpPr/>
            <p:nvPr/>
          </p:nvSpPr>
          <p:spPr>
            <a:xfrm>
              <a:off x="2806710" y="4646806"/>
              <a:ext cx="16418" cy="20728"/>
            </a:xfrm>
            <a:custGeom>
              <a:avLst/>
              <a:gdLst>
                <a:gd name="connsiteX0" fmla="*/ 9165 w 16418"/>
                <a:gd name="connsiteY0" fmla="*/ 20728 h 20728"/>
                <a:gd name="connsiteX1" fmla="*/ 21 w 16418"/>
                <a:gd name="connsiteY1" fmla="*/ 9298 h 20728"/>
                <a:gd name="connsiteX2" fmla="*/ 8117 w 16418"/>
                <a:gd name="connsiteY2" fmla="*/ 59 h 20728"/>
                <a:gd name="connsiteX3" fmla="*/ 16404 w 16418"/>
                <a:gd name="connsiteY3" fmla="*/ 7298 h 20728"/>
                <a:gd name="connsiteX4" fmla="*/ 9165 w 16418"/>
                <a:gd name="connsiteY4" fmla="*/ 20728 h 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8" h="20728">
                  <a:moveTo>
                    <a:pt x="9165" y="20728"/>
                  </a:moveTo>
                  <a:cubicBezTo>
                    <a:pt x="4498" y="15204"/>
                    <a:pt x="-360" y="11870"/>
                    <a:pt x="21" y="9298"/>
                  </a:cubicBezTo>
                  <a:cubicBezTo>
                    <a:pt x="593" y="5679"/>
                    <a:pt x="4593" y="1297"/>
                    <a:pt x="8117" y="59"/>
                  </a:cubicBezTo>
                  <a:cubicBezTo>
                    <a:pt x="10022" y="-608"/>
                    <a:pt x="16214" y="4536"/>
                    <a:pt x="16404" y="7298"/>
                  </a:cubicBezTo>
                  <a:cubicBezTo>
                    <a:pt x="16690" y="10918"/>
                    <a:pt x="12689" y="14633"/>
                    <a:pt x="9165" y="20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DEA86CC-F41B-4A56-8E82-09D4BF06842D}"/>
                </a:ext>
              </a:extLst>
            </p:cNvPr>
            <p:cNvSpPr/>
            <p:nvPr/>
          </p:nvSpPr>
          <p:spPr>
            <a:xfrm>
              <a:off x="2651033" y="4562459"/>
              <a:ext cx="20537" cy="16334"/>
            </a:xfrm>
            <a:custGeom>
              <a:avLst/>
              <a:gdLst>
                <a:gd name="connsiteX0" fmla="*/ 20538 w 20537"/>
                <a:gd name="connsiteY0" fmla="*/ 7254 h 16334"/>
                <a:gd name="connsiteX1" fmla="*/ 9203 w 20537"/>
                <a:gd name="connsiteY1" fmla="*/ 16302 h 16334"/>
                <a:gd name="connsiteX2" fmla="*/ 59 w 20537"/>
                <a:gd name="connsiteY2" fmla="*/ 8206 h 16334"/>
                <a:gd name="connsiteX3" fmla="*/ 7298 w 20537"/>
                <a:gd name="connsiteY3" fmla="*/ 15 h 16334"/>
                <a:gd name="connsiteX4" fmla="*/ 20538 w 20537"/>
                <a:gd name="connsiteY4" fmla="*/ 7254 h 1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7" h="16334">
                  <a:moveTo>
                    <a:pt x="20538" y="7254"/>
                  </a:moveTo>
                  <a:cubicBezTo>
                    <a:pt x="15109" y="11826"/>
                    <a:pt x="11680" y="16779"/>
                    <a:pt x="9203" y="16302"/>
                  </a:cubicBezTo>
                  <a:cubicBezTo>
                    <a:pt x="5584" y="15731"/>
                    <a:pt x="1202" y="11731"/>
                    <a:pt x="59" y="8206"/>
                  </a:cubicBezTo>
                  <a:cubicBezTo>
                    <a:pt x="-608" y="6301"/>
                    <a:pt x="4536" y="205"/>
                    <a:pt x="7298" y="15"/>
                  </a:cubicBezTo>
                  <a:cubicBezTo>
                    <a:pt x="10632" y="-271"/>
                    <a:pt x="14442" y="3634"/>
                    <a:pt x="20538" y="7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302BA3B-6F91-4B0B-A211-B81DB877C9E8}"/>
                </a:ext>
              </a:extLst>
            </p:cNvPr>
            <p:cNvSpPr/>
            <p:nvPr/>
          </p:nvSpPr>
          <p:spPr>
            <a:xfrm>
              <a:off x="2540120" y="4541327"/>
              <a:ext cx="21627" cy="16316"/>
            </a:xfrm>
            <a:custGeom>
              <a:avLst/>
              <a:gdLst>
                <a:gd name="connsiteX0" fmla="*/ 21628 w 21627"/>
                <a:gd name="connsiteY0" fmla="*/ 9145 h 16316"/>
                <a:gd name="connsiteX1" fmla="*/ 6959 w 21627"/>
                <a:gd name="connsiteY1" fmla="*/ 16289 h 16316"/>
                <a:gd name="connsiteX2" fmla="*/ 6 w 21627"/>
                <a:gd name="connsiteY2" fmla="*/ 7621 h 16316"/>
                <a:gd name="connsiteX3" fmla="*/ 8102 w 21627"/>
                <a:gd name="connsiteY3" fmla="*/ 1 h 16316"/>
                <a:gd name="connsiteX4" fmla="*/ 21628 w 21627"/>
                <a:gd name="connsiteY4" fmla="*/ 9145 h 1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7" h="16316">
                  <a:moveTo>
                    <a:pt x="21628" y="9145"/>
                  </a:moveTo>
                  <a:cubicBezTo>
                    <a:pt x="14389" y="12956"/>
                    <a:pt x="10388" y="16670"/>
                    <a:pt x="6959" y="16289"/>
                  </a:cubicBezTo>
                  <a:cubicBezTo>
                    <a:pt x="4102" y="15908"/>
                    <a:pt x="-184" y="10479"/>
                    <a:pt x="6" y="7621"/>
                  </a:cubicBezTo>
                  <a:cubicBezTo>
                    <a:pt x="197" y="4764"/>
                    <a:pt x="5340" y="-94"/>
                    <a:pt x="8102" y="1"/>
                  </a:cubicBezTo>
                  <a:cubicBezTo>
                    <a:pt x="11531" y="97"/>
                    <a:pt x="14960" y="4383"/>
                    <a:pt x="21628" y="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E97DDAE-3649-40A1-84CC-A15A8950ACB4}"/>
                </a:ext>
              </a:extLst>
            </p:cNvPr>
            <p:cNvSpPr/>
            <p:nvPr/>
          </p:nvSpPr>
          <p:spPr>
            <a:xfrm>
              <a:off x="3527621" y="5399564"/>
              <a:ext cx="20631" cy="16352"/>
            </a:xfrm>
            <a:custGeom>
              <a:avLst/>
              <a:gdLst>
                <a:gd name="connsiteX0" fmla="*/ 20631 w 20631"/>
                <a:gd name="connsiteY0" fmla="*/ 8635 h 16352"/>
                <a:gd name="connsiteX1" fmla="*/ 7582 w 20631"/>
                <a:gd name="connsiteY1" fmla="*/ 16350 h 16352"/>
                <a:gd name="connsiteX2" fmla="*/ 57 w 20631"/>
                <a:gd name="connsiteY2" fmla="*/ 8445 h 16352"/>
                <a:gd name="connsiteX3" fmla="*/ 8915 w 20631"/>
                <a:gd name="connsiteY3" fmla="*/ 63 h 16352"/>
                <a:gd name="connsiteX4" fmla="*/ 20631 w 20631"/>
                <a:gd name="connsiteY4" fmla="*/ 8635 h 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" h="16352">
                  <a:moveTo>
                    <a:pt x="20631" y="8635"/>
                  </a:moveTo>
                  <a:cubicBezTo>
                    <a:pt x="14630" y="12350"/>
                    <a:pt x="11011" y="16446"/>
                    <a:pt x="7582" y="16350"/>
                  </a:cubicBezTo>
                  <a:cubicBezTo>
                    <a:pt x="4724" y="16255"/>
                    <a:pt x="-610" y="10254"/>
                    <a:pt x="57" y="8445"/>
                  </a:cubicBezTo>
                  <a:cubicBezTo>
                    <a:pt x="1200" y="4920"/>
                    <a:pt x="5391" y="729"/>
                    <a:pt x="8915" y="63"/>
                  </a:cubicBezTo>
                  <a:cubicBezTo>
                    <a:pt x="11392" y="-604"/>
                    <a:pt x="15011" y="4158"/>
                    <a:pt x="20631" y="8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C58E9F4-3273-4135-87F7-878CA3EF6008}"/>
                </a:ext>
              </a:extLst>
            </p:cNvPr>
            <p:cNvSpPr/>
            <p:nvPr/>
          </p:nvSpPr>
          <p:spPr>
            <a:xfrm>
              <a:off x="3062952" y="4805362"/>
              <a:ext cx="21527" cy="16389"/>
            </a:xfrm>
            <a:custGeom>
              <a:avLst/>
              <a:gdLst>
                <a:gd name="connsiteX0" fmla="*/ 21528 w 21527"/>
                <a:gd name="connsiteY0" fmla="*/ 8477 h 16389"/>
                <a:gd name="connsiteX1" fmla="*/ 7336 w 21527"/>
                <a:gd name="connsiteY1" fmla="*/ 16383 h 16389"/>
                <a:gd name="connsiteX2" fmla="*/ 1 w 21527"/>
                <a:gd name="connsiteY2" fmla="*/ 8001 h 16389"/>
                <a:gd name="connsiteX3" fmla="*/ 7717 w 21527"/>
                <a:gd name="connsiteY3" fmla="*/ 0 h 16389"/>
                <a:gd name="connsiteX4" fmla="*/ 21528 w 21527"/>
                <a:gd name="connsiteY4" fmla="*/ 8477 h 1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7" h="16389">
                  <a:moveTo>
                    <a:pt x="21528" y="8477"/>
                  </a:moveTo>
                  <a:cubicBezTo>
                    <a:pt x="14479" y="12668"/>
                    <a:pt x="10765" y="16573"/>
                    <a:pt x="7336" y="16383"/>
                  </a:cubicBezTo>
                  <a:cubicBezTo>
                    <a:pt x="4478" y="16193"/>
                    <a:pt x="-94" y="10954"/>
                    <a:pt x="1" y="8001"/>
                  </a:cubicBezTo>
                  <a:cubicBezTo>
                    <a:pt x="97" y="5144"/>
                    <a:pt x="4859" y="95"/>
                    <a:pt x="7717" y="0"/>
                  </a:cubicBezTo>
                  <a:cubicBezTo>
                    <a:pt x="11146" y="0"/>
                    <a:pt x="14670" y="4001"/>
                    <a:pt x="21528" y="84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D206A77-E4A3-4A29-B2AC-10EE68650361}"/>
                </a:ext>
              </a:extLst>
            </p:cNvPr>
            <p:cNvSpPr/>
            <p:nvPr/>
          </p:nvSpPr>
          <p:spPr>
            <a:xfrm>
              <a:off x="3643216" y="5703176"/>
              <a:ext cx="20478" cy="16364"/>
            </a:xfrm>
            <a:custGeom>
              <a:avLst/>
              <a:gdLst>
                <a:gd name="connsiteX0" fmla="*/ 20479 w 20478"/>
                <a:gd name="connsiteY0" fmla="*/ 8775 h 16364"/>
                <a:gd name="connsiteX1" fmla="*/ 9049 w 20478"/>
                <a:gd name="connsiteY1" fmla="*/ 16299 h 16364"/>
                <a:gd name="connsiteX2" fmla="*/ 0 w 20478"/>
                <a:gd name="connsiteY2" fmla="*/ 7632 h 16364"/>
                <a:gd name="connsiteX3" fmla="*/ 9906 w 20478"/>
                <a:gd name="connsiteY3" fmla="*/ 12 h 16364"/>
                <a:gd name="connsiteX4" fmla="*/ 20479 w 20478"/>
                <a:gd name="connsiteY4" fmla="*/ 8775 h 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" h="16364">
                  <a:moveTo>
                    <a:pt x="20479" y="8775"/>
                  </a:moveTo>
                  <a:cubicBezTo>
                    <a:pt x="15335" y="12394"/>
                    <a:pt x="11525" y="16966"/>
                    <a:pt x="9049" y="16299"/>
                  </a:cubicBezTo>
                  <a:cubicBezTo>
                    <a:pt x="5525" y="15442"/>
                    <a:pt x="2953" y="10680"/>
                    <a:pt x="0" y="7632"/>
                  </a:cubicBezTo>
                  <a:cubicBezTo>
                    <a:pt x="3334" y="4869"/>
                    <a:pt x="6382" y="488"/>
                    <a:pt x="9906" y="12"/>
                  </a:cubicBezTo>
                  <a:cubicBezTo>
                    <a:pt x="12478" y="-274"/>
                    <a:pt x="15812" y="4679"/>
                    <a:pt x="20479" y="8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36D5541-5361-4220-A3D8-5C44AB36D696}"/>
                </a:ext>
              </a:extLst>
            </p:cNvPr>
            <p:cNvSpPr/>
            <p:nvPr/>
          </p:nvSpPr>
          <p:spPr>
            <a:xfrm>
              <a:off x="3678145" y="5824583"/>
              <a:ext cx="20602" cy="16336"/>
            </a:xfrm>
            <a:custGeom>
              <a:avLst/>
              <a:gdLst>
                <a:gd name="connsiteX0" fmla="*/ 20603 w 20602"/>
                <a:gd name="connsiteY0" fmla="*/ 8145 h 16336"/>
                <a:gd name="connsiteX1" fmla="*/ 7934 w 20602"/>
                <a:gd name="connsiteY1" fmla="*/ 16336 h 16336"/>
                <a:gd name="connsiteX2" fmla="*/ 28 w 20602"/>
                <a:gd name="connsiteY2" fmla="*/ 8811 h 16336"/>
                <a:gd name="connsiteX3" fmla="*/ 8506 w 20602"/>
                <a:gd name="connsiteY3" fmla="*/ 49 h 16336"/>
                <a:gd name="connsiteX4" fmla="*/ 20603 w 20602"/>
                <a:gd name="connsiteY4" fmla="*/ 8145 h 1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" h="16336">
                  <a:moveTo>
                    <a:pt x="20603" y="8145"/>
                  </a:moveTo>
                  <a:cubicBezTo>
                    <a:pt x="14792" y="12145"/>
                    <a:pt x="11458" y="16336"/>
                    <a:pt x="7934" y="16336"/>
                  </a:cubicBezTo>
                  <a:cubicBezTo>
                    <a:pt x="5172" y="16336"/>
                    <a:pt x="-448" y="10621"/>
                    <a:pt x="28" y="8811"/>
                  </a:cubicBezTo>
                  <a:cubicBezTo>
                    <a:pt x="981" y="5192"/>
                    <a:pt x="4981" y="906"/>
                    <a:pt x="8506" y="49"/>
                  </a:cubicBezTo>
                  <a:cubicBezTo>
                    <a:pt x="10982" y="-523"/>
                    <a:pt x="14792" y="4049"/>
                    <a:pt x="20603" y="8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4025B1F-6674-488E-AFA5-13FD641E81C7}"/>
                </a:ext>
              </a:extLst>
            </p:cNvPr>
            <p:cNvSpPr/>
            <p:nvPr/>
          </p:nvSpPr>
          <p:spPr>
            <a:xfrm>
              <a:off x="3572535" y="5462966"/>
              <a:ext cx="21532" cy="16220"/>
            </a:xfrm>
            <a:custGeom>
              <a:avLst/>
              <a:gdLst>
                <a:gd name="connsiteX0" fmla="*/ 21533 w 21532"/>
                <a:gd name="connsiteY0" fmla="*/ 9050 h 16220"/>
                <a:gd name="connsiteX1" fmla="*/ 6959 w 21532"/>
                <a:gd name="connsiteY1" fmla="*/ 16194 h 16220"/>
                <a:gd name="connsiteX2" fmla="*/ 6 w 21532"/>
                <a:gd name="connsiteY2" fmla="*/ 7526 h 16220"/>
                <a:gd name="connsiteX3" fmla="*/ 8102 w 21532"/>
                <a:gd name="connsiteY3" fmla="*/ 1 h 16220"/>
                <a:gd name="connsiteX4" fmla="*/ 21533 w 21532"/>
                <a:gd name="connsiteY4" fmla="*/ 9050 h 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2" h="16220">
                  <a:moveTo>
                    <a:pt x="21533" y="9050"/>
                  </a:moveTo>
                  <a:cubicBezTo>
                    <a:pt x="14389" y="12860"/>
                    <a:pt x="10388" y="16575"/>
                    <a:pt x="6959" y="16194"/>
                  </a:cubicBezTo>
                  <a:cubicBezTo>
                    <a:pt x="4197" y="15908"/>
                    <a:pt x="-184" y="10479"/>
                    <a:pt x="6" y="7526"/>
                  </a:cubicBezTo>
                  <a:cubicBezTo>
                    <a:pt x="196" y="4669"/>
                    <a:pt x="5245" y="-94"/>
                    <a:pt x="8102" y="1"/>
                  </a:cubicBezTo>
                  <a:cubicBezTo>
                    <a:pt x="11531" y="1"/>
                    <a:pt x="14865" y="4287"/>
                    <a:pt x="21533" y="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FFCF600-F85F-41E9-BA05-1935749DCD1D}"/>
                </a:ext>
              </a:extLst>
            </p:cNvPr>
            <p:cNvSpPr/>
            <p:nvPr/>
          </p:nvSpPr>
          <p:spPr>
            <a:xfrm>
              <a:off x="3606824" y="5584410"/>
              <a:ext cx="16389" cy="21527"/>
            </a:xfrm>
            <a:custGeom>
              <a:avLst/>
              <a:gdLst>
                <a:gd name="connsiteX0" fmla="*/ 7912 w 16389"/>
                <a:gd name="connsiteY0" fmla="*/ 21528 h 21527"/>
                <a:gd name="connsiteX1" fmla="*/ 7 w 16389"/>
                <a:gd name="connsiteY1" fmla="*/ 7336 h 21527"/>
                <a:gd name="connsiteX2" fmla="*/ 8389 w 16389"/>
                <a:gd name="connsiteY2" fmla="*/ 1 h 21527"/>
                <a:gd name="connsiteX3" fmla="*/ 16390 w 16389"/>
                <a:gd name="connsiteY3" fmla="*/ 7717 h 21527"/>
                <a:gd name="connsiteX4" fmla="*/ 7912 w 16389"/>
                <a:gd name="connsiteY4" fmla="*/ 21528 h 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9" h="21527">
                  <a:moveTo>
                    <a:pt x="7912" y="21528"/>
                  </a:moveTo>
                  <a:cubicBezTo>
                    <a:pt x="3721" y="14479"/>
                    <a:pt x="-184" y="10765"/>
                    <a:pt x="7" y="7336"/>
                  </a:cubicBezTo>
                  <a:cubicBezTo>
                    <a:pt x="197" y="4478"/>
                    <a:pt x="5436" y="-94"/>
                    <a:pt x="8389" y="1"/>
                  </a:cubicBezTo>
                  <a:cubicBezTo>
                    <a:pt x="11246" y="97"/>
                    <a:pt x="16294" y="4859"/>
                    <a:pt x="16390" y="7717"/>
                  </a:cubicBezTo>
                  <a:cubicBezTo>
                    <a:pt x="16390" y="11146"/>
                    <a:pt x="12294" y="14670"/>
                    <a:pt x="7912" y="21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AF331BD-0DA1-4D28-BDAD-53D5B9B588D3}"/>
                </a:ext>
              </a:extLst>
            </p:cNvPr>
            <p:cNvSpPr/>
            <p:nvPr/>
          </p:nvSpPr>
          <p:spPr>
            <a:xfrm>
              <a:off x="3353370" y="5085395"/>
              <a:ext cx="21431" cy="16208"/>
            </a:xfrm>
            <a:custGeom>
              <a:avLst/>
              <a:gdLst>
                <a:gd name="connsiteX0" fmla="*/ 21431 w 21431"/>
                <a:gd name="connsiteY0" fmla="*/ 8384 h 16208"/>
                <a:gd name="connsiteX1" fmla="*/ 7334 w 21431"/>
                <a:gd name="connsiteY1" fmla="*/ 16194 h 16208"/>
                <a:gd name="connsiteX2" fmla="*/ 0 w 21431"/>
                <a:gd name="connsiteY2" fmla="*/ 7908 h 16208"/>
                <a:gd name="connsiteX3" fmla="*/ 7715 w 21431"/>
                <a:gd name="connsiteY3" fmla="*/ 2 h 16208"/>
                <a:gd name="connsiteX4" fmla="*/ 21431 w 21431"/>
                <a:gd name="connsiteY4" fmla="*/ 8384 h 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16208">
                  <a:moveTo>
                    <a:pt x="21431" y="8384"/>
                  </a:moveTo>
                  <a:cubicBezTo>
                    <a:pt x="14478" y="12479"/>
                    <a:pt x="10763" y="16480"/>
                    <a:pt x="7334" y="16194"/>
                  </a:cubicBezTo>
                  <a:cubicBezTo>
                    <a:pt x="4572" y="16004"/>
                    <a:pt x="0" y="10765"/>
                    <a:pt x="0" y="7908"/>
                  </a:cubicBezTo>
                  <a:cubicBezTo>
                    <a:pt x="95" y="5050"/>
                    <a:pt x="4858" y="2"/>
                    <a:pt x="7715" y="2"/>
                  </a:cubicBezTo>
                  <a:cubicBezTo>
                    <a:pt x="11144" y="-93"/>
                    <a:pt x="14764" y="3907"/>
                    <a:pt x="21431" y="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BCD4827-FFF1-4270-9B70-7902905625B2}"/>
                </a:ext>
              </a:extLst>
            </p:cNvPr>
            <p:cNvSpPr/>
            <p:nvPr/>
          </p:nvSpPr>
          <p:spPr>
            <a:xfrm>
              <a:off x="3400329" y="5148641"/>
              <a:ext cx="21145" cy="16355"/>
            </a:xfrm>
            <a:custGeom>
              <a:avLst/>
              <a:gdLst>
                <a:gd name="connsiteX0" fmla="*/ 21146 w 21145"/>
                <a:gd name="connsiteY0" fmla="*/ 8383 h 16355"/>
                <a:gd name="connsiteX1" fmla="*/ 8954 w 21145"/>
                <a:gd name="connsiteY1" fmla="*/ 16289 h 16355"/>
                <a:gd name="connsiteX2" fmla="*/ 0 w 21145"/>
                <a:gd name="connsiteY2" fmla="*/ 7621 h 16355"/>
                <a:gd name="connsiteX3" fmla="*/ 8573 w 21145"/>
                <a:gd name="connsiteY3" fmla="*/ 1 h 16355"/>
                <a:gd name="connsiteX4" fmla="*/ 21146 w 21145"/>
                <a:gd name="connsiteY4" fmla="*/ 8383 h 1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" h="16355">
                  <a:moveTo>
                    <a:pt x="21146" y="8383"/>
                  </a:moveTo>
                  <a:cubicBezTo>
                    <a:pt x="15240" y="12479"/>
                    <a:pt x="11430" y="16956"/>
                    <a:pt x="8954" y="16289"/>
                  </a:cubicBezTo>
                  <a:cubicBezTo>
                    <a:pt x="5429" y="15432"/>
                    <a:pt x="2953" y="10669"/>
                    <a:pt x="0" y="7621"/>
                  </a:cubicBezTo>
                  <a:cubicBezTo>
                    <a:pt x="2858" y="4859"/>
                    <a:pt x="5810" y="-94"/>
                    <a:pt x="8573" y="1"/>
                  </a:cubicBezTo>
                  <a:cubicBezTo>
                    <a:pt x="12097" y="96"/>
                    <a:pt x="15431" y="4287"/>
                    <a:pt x="21146" y="8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A1870C4-7538-48E5-BF6A-904CAD4B42FB}"/>
                </a:ext>
              </a:extLst>
            </p:cNvPr>
            <p:cNvSpPr/>
            <p:nvPr/>
          </p:nvSpPr>
          <p:spPr>
            <a:xfrm>
              <a:off x="2962514" y="4727161"/>
              <a:ext cx="16340" cy="20630"/>
            </a:xfrm>
            <a:custGeom>
              <a:avLst/>
              <a:gdLst>
                <a:gd name="connsiteX0" fmla="*/ 8714 w 16340"/>
                <a:gd name="connsiteY0" fmla="*/ 0 h 20630"/>
                <a:gd name="connsiteX1" fmla="*/ 16334 w 16340"/>
                <a:gd name="connsiteY1" fmla="*/ 13049 h 20630"/>
                <a:gd name="connsiteX2" fmla="*/ 8428 w 16340"/>
                <a:gd name="connsiteY2" fmla="*/ 20574 h 20630"/>
                <a:gd name="connsiteX3" fmla="*/ 46 w 16340"/>
                <a:gd name="connsiteY3" fmla="*/ 11716 h 20630"/>
                <a:gd name="connsiteX4" fmla="*/ 8714 w 16340"/>
                <a:gd name="connsiteY4" fmla="*/ 0 h 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0" h="20630">
                  <a:moveTo>
                    <a:pt x="8714" y="0"/>
                  </a:moveTo>
                  <a:cubicBezTo>
                    <a:pt x="12429" y="6001"/>
                    <a:pt x="16524" y="9620"/>
                    <a:pt x="16334" y="13049"/>
                  </a:cubicBezTo>
                  <a:cubicBezTo>
                    <a:pt x="16239" y="15812"/>
                    <a:pt x="10238" y="21241"/>
                    <a:pt x="8428" y="20574"/>
                  </a:cubicBezTo>
                  <a:cubicBezTo>
                    <a:pt x="4904" y="19431"/>
                    <a:pt x="713" y="15240"/>
                    <a:pt x="46" y="11716"/>
                  </a:cubicBezTo>
                  <a:cubicBezTo>
                    <a:pt x="-525" y="9239"/>
                    <a:pt x="4332" y="5620"/>
                    <a:pt x="87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56CE5EF-2334-481B-8354-D36BE21B05E4}"/>
                </a:ext>
              </a:extLst>
            </p:cNvPr>
            <p:cNvSpPr/>
            <p:nvPr/>
          </p:nvSpPr>
          <p:spPr>
            <a:xfrm>
              <a:off x="2707098" y="4567046"/>
              <a:ext cx="14979" cy="18975"/>
            </a:xfrm>
            <a:custGeom>
              <a:avLst/>
              <a:gdLst>
                <a:gd name="connsiteX0" fmla="*/ 7431 w 14979"/>
                <a:gd name="connsiteY0" fmla="*/ 0 h 18975"/>
                <a:gd name="connsiteX1" fmla="*/ 14956 w 14979"/>
                <a:gd name="connsiteY1" fmla="*/ 11716 h 18975"/>
                <a:gd name="connsiteX2" fmla="*/ 6764 w 14979"/>
                <a:gd name="connsiteY2" fmla="*/ 18955 h 18975"/>
                <a:gd name="connsiteX3" fmla="*/ 1 w 14979"/>
                <a:gd name="connsiteY3" fmla="*/ 11811 h 18975"/>
                <a:gd name="connsiteX4" fmla="*/ 7431 w 14979"/>
                <a:gd name="connsiteY4" fmla="*/ 0 h 1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9" h="18975">
                  <a:moveTo>
                    <a:pt x="7431" y="0"/>
                  </a:moveTo>
                  <a:cubicBezTo>
                    <a:pt x="11146" y="5524"/>
                    <a:pt x="15337" y="8954"/>
                    <a:pt x="14956" y="11716"/>
                  </a:cubicBezTo>
                  <a:cubicBezTo>
                    <a:pt x="14479" y="14668"/>
                    <a:pt x="10003" y="18288"/>
                    <a:pt x="6764" y="18955"/>
                  </a:cubicBezTo>
                  <a:cubicBezTo>
                    <a:pt x="4859" y="19336"/>
                    <a:pt x="-94" y="14288"/>
                    <a:pt x="1" y="11811"/>
                  </a:cubicBezTo>
                  <a:cubicBezTo>
                    <a:pt x="1" y="8572"/>
                    <a:pt x="3716" y="5429"/>
                    <a:pt x="743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6AFC61F9-BDF2-49DB-9053-538523EE8538}"/>
                </a:ext>
              </a:extLst>
            </p:cNvPr>
            <p:cNvSpPr/>
            <p:nvPr/>
          </p:nvSpPr>
          <p:spPr>
            <a:xfrm>
              <a:off x="3652444" y="5648286"/>
              <a:ext cx="18870" cy="15088"/>
            </a:xfrm>
            <a:custGeom>
              <a:avLst/>
              <a:gdLst>
                <a:gd name="connsiteX0" fmla="*/ 18871 w 18870"/>
                <a:gd name="connsiteY0" fmla="*/ 7182 h 15088"/>
                <a:gd name="connsiteX1" fmla="*/ 7441 w 18870"/>
                <a:gd name="connsiteY1" fmla="*/ 15087 h 15088"/>
                <a:gd name="connsiteX2" fmla="*/ 11 w 18870"/>
                <a:gd name="connsiteY2" fmla="*/ 8610 h 15088"/>
                <a:gd name="connsiteX3" fmla="*/ 6869 w 18870"/>
                <a:gd name="connsiteY3" fmla="*/ 38 h 15088"/>
                <a:gd name="connsiteX4" fmla="*/ 18871 w 18870"/>
                <a:gd name="connsiteY4" fmla="*/ 7182 h 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0" h="15088">
                  <a:moveTo>
                    <a:pt x="18871" y="7182"/>
                  </a:moveTo>
                  <a:cubicBezTo>
                    <a:pt x="13537" y="11087"/>
                    <a:pt x="10584" y="14992"/>
                    <a:pt x="7441" y="15087"/>
                  </a:cubicBezTo>
                  <a:cubicBezTo>
                    <a:pt x="4964" y="15183"/>
                    <a:pt x="-275" y="10516"/>
                    <a:pt x="11" y="8610"/>
                  </a:cubicBezTo>
                  <a:cubicBezTo>
                    <a:pt x="488" y="5277"/>
                    <a:pt x="4012" y="609"/>
                    <a:pt x="6869" y="38"/>
                  </a:cubicBezTo>
                  <a:cubicBezTo>
                    <a:pt x="9632" y="-438"/>
                    <a:pt x="13251" y="3657"/>
                    <a:pt x="18871" y="7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0CA00EFA-9130-433B-9FE3-1257D02AAD6D}"/>
                </a:ext>
              </a:extLst>
            </p:cNvPr>
            <p:cNvSpPr/>
            <p:nvPr/>
          </p:nvSpPr>
          <p:spPr>
            <a:xfrm>
              <a:off x="3446417" y="5215497"/>
              <a:ext cx="15118" cy="18870"/>
            </a:xfrm>
            <a:custGeom>
              <a:avLst/>
              <a:gdLst>
                <a:gd name="connsiteX0" fmla="*/ 8395 w 15118"/>
                <a:gd name="connsiteY0" fmla="*/ 18870 h 18870"/>
                <a:gd name="connsiteX1" fmla="*/ 13 w 15118"/>
                <a:gd name="connsiteY1" fmla="*/ 7631 h 18870"/>
                <a:gd name="connsiteX2" fmla="*/ 6299 w 15118"/>
                <a:gd name="connsiteY2" fmla="*/ 11 h 18870"/>
                <a:gd name="connsiteX3" fmla="*/ 15062 w 15118"/>
                <a:gd name="connsiteY3" fmla="*/ 6583 h 18870"/>
                <a:gd name="connsiteX4" fmla="*/ 8395 w 15118"/>
                <a:gd name="connsiteY4" fmla="*/ 18870 h 1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8" h="18870">
                  <a:moveTo>
                    <a:pt x="8395" y="18870"/>
                  </a:moveTo>
                  <a:cubicBezTo>
                    <a:pt x="4299" y="13632"/>
                    <a:pt x="299" y="10774"/>
                    <a:pt x="13" y="7631"/>
                  </a:cubicBezTo>
                  <a:cubicBezTo>
                    <a:pt x="-273" y="5154"/>
                    <a:pt x="4299" y="-275"/>
                    <a:pt x="6299" y="11"/>
                  </a:cubicBezTo>
                  <a:cubicBezTo>
                    <a:pt x="9633" y="392"/>
                    <a:pt x="14491" y="3726"/>
                    <a:pt x="15062" y="6583"/>
                  </a:cubicBezTo>
                  <a:cubicBezTo>
                    <a:pt x="15634" y="9250"/>
                    <a:pt x="11729" y="13060"/>
                    <a:pt x="8395" y="18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4B2C58D-A2B4-4072-A66E-174892D82F99}"/>
                </a:ext>
              </a:extLst>
            </p:cNvPr>
            <p:cNvSpPr/>
            <p:nvPr/>
          </p:nvSpPr>
          <p:spPr>
            <a:xfrm>
              <a:off x="3309068" y="5019958"/>
              <a:ext cx="19061" cy="15088"/>
            </a:xfrm>
            <a:custGeom>
              <a:avLst/>
              <a:gdLst>
                <a:gd name="connsiteX0" fmla="*/ 19061 w 19061"/>
                <a:gd name="connsiteY0" fmla="*/ 7812 h 15088"/>
                <a:gd name="connsiteX1" fmla="*/ 7060 w 19061"/>
                <a:gd name="connsiteY1" fmla="*/ 15051 h 15088"/>
                <a:gd name="connsiteX2" fmla="*/ 11 w 19061"/>
                <a:gd name="connsiteY2" fmla="*/ 6574 h 15088"/>
                <a:gd name="connsiteX3" fmla="*/ 7346 w 19061"/>
                <a:gd name="connsiteY3" fmla="*/ 1 h 15088"/>
                <a:gd name="connsiteX4" fmla="*/ 19061 w 19061"/>
                <a:gd name="connsiteY4" fmla="*/ 7812 h 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" h="15088">
                  <a:moveTo>
                    <a:pt x="19061" y="7812"/>
                  </a:moveTo>
                  <a:cubicBezTo>
                    <a:pt x="13442" y="11432"/>
                    <a:pt x="9822" y="15527"/>
                    <a:pt x="7060" y="15051"/>
                  </a:cubicBezTo>
                  <a:cubicBezTo>
                    <a:pt x="4107" y="14479"/>
                    <a:pt x="583" y="9907"/>
                    <a:pt x="11" y="6574"/>
                  </a:cubicBezTo>
                  <a:cubicBezTo>
                    <a:pt x="-274" y="4669"/>
                    <a:pt x="4869" y="-94"/>
                    <a:pt x="7346" y="1"/>
                  </a:cubicBezTo>
                  <a:cubicBezTo>
                    <a:pt x="10584" y="97"/>
                    <a:pt x="13632" y="3907"/>
                    <a:pt x="19061" y="7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D3112C5-F6D1-4F9A-9012-1D8671F4F99D}"/>
                </a:ext>
              </a:extLst>
            </p:cNvPr>
            <p:cNvSpPr/>
            <p:nvPr/>
          </p:nvSpPr>
          <p:spPr>
            <a:xfrm>
              <a:off x="2862795" y="4655522"/>
              <a:ext cx="15088" cy="19061"/>
            </a:xfrm>
            <a:custGeom>
              <a:avLst/>
              <a:gdLst>
                <a:gd name="connsiteX0" fmla="*/ 7277 w 15088"/>
                <a:gd name="connsiteY0" fmla="*/ 19061 h 19061"/>
                <a:gd name="connsiteX1" fmla="*/ 38 w 15088"/>
                <a:gd name="connsiteY1" fmla="*/ 7060 h 19061"/>
                <a:gd name="connsiteX2" fmla="*/ 8515 w 15088"/>
                <a:gd name="connsiteY2" fmla="*/ 11 h 19061"/>
                <a:gd name="connsiteX3" fmla="*/ 15087 w 15088"/>
                <a:gd name="connsiteY3" fmla="*/ 7346 h 19061"/>
                <a:gd name="connsiteX4" fmla="*/ 7277 w 15088"/>
                <a:gd name="connsiteY4" fmla="*/ 19061 h 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8" h="19061">
                  <a:moveTo>
                    <a:pt x="7277" y="19061"/>
                  </a:moveTo>
                  <a:cubicBezTo>
                    <a:pt x="3657" y="13442"/>
                    <a:pt x="-438" y="9822"/>
                    <a:pt x="38" y="7060"/>
                  </a:cubicBezTo>
                  <a:cubicBezTo>
                    <a:pt x="609" y="4107"/>
                    <a:pt x="5181" y="583"/>
                    <a:pt x="8515" y="11"/>
                  </a:cubicBezTo>
                  <a:cubicBezTo>
                    <a:pt x="10420" y="-274"/>
                    <a:pt x="15183" y="4869"/>
                    <a:pt x="15087" y="7346"/>
                  </a:cubicBezTo>
                  <a:cubicBezTo>
                    <a:pt x="14992" y="10584"/>
                    <a:pt x="11182" y="13632"/>
                    <a:pt x="7277" y="1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E034A1A-40CD-4A73-A0EA-8C33B3DBEEF9}"/>
                </a:ext>
              </a:extLst>
            </p:cNvPr>
            <p:cNvSpPr/>
            <p:nvPr/>
          </p:nvSpPr>
          <p:spPr>
            <a:xfrm>
              <a:off x="3491291" y="5278743"/>
              <a:ext cx="15089" cy="18966"/>
            </a:xfrm>
            <a:custGeom>
              <a:avLst/>
              <a:gdLst>
                <a:gd name="connsiteX0" fmla="*/ 8002 w 15089"/>
                <a:gd name="connsiteY0" fmla="*/ 18966 h 18966"/>
                <a:gd name="connsiteX1" fmla="*/ 1 w 15089"/>
                <a:gd name="connsiteY1" fmla="*/ 7441 h 18966"/>
                <a:gd name="connsiteX2" fmla="*/ 6478 w 15089"/>
                <a:gd name="connsiteY2" fmla="*/ 11 h 18966"/>
                <a:gd name="connsiteX3" fmla="*/ 15051 w 15089"/>
                <a:gd name="connsiteY3" fmla="*/ 6964 h 18966"/>
                <a:gd name="connsiteX4" fmla="*/ 8002 w 15089"/>
                <a:gd name="connsiteY4" fmla="*/ 18966 h 1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9" h="18966">
                  <a:moveTo>
                    <a:pt x="8002" y="18966"/>
                  </a:moveTo>
                  <a:cubicBezTo>
                    <a:pt x="4097" y="13632"/>
                    <a:pt x="192" y="10679"/>
                    <a:pt x="1" y="7441"/>
                  </a:cubicBezTo>
                  <a:cubicBezTo>
                    <a:pt x="-94" y="4869"/>
                    <a:pt x="4573" y="-274"/>
                    <a:pt x="6478" y="11"/>
                  </a:cubicBezTo>
                  <a:cubicBezTo>
                    <a:pt x="9812" y="488"/>
                    <a:pt x="14479" y="4012"/>
                    <a:pt x="15051" y="6964"/>
                  </a:cubicBezTo>
                  <a:cubicBezTo>
                    <a:pt x="15527" y="9631"/>
                    <a:pt x="11527" y="13251"/>
                    <a:pt x="8002" y="18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D81F448-F937-4C73-98E4-8D7433ED9EE6}"/>
                </a:ext>
              </a:extLst>
            </p:cNvPr>
            <p:cNvSpPr/>
            <p:nvPr/>
          </p:nvSpPr>
          <p:spPr>
            <a:xfrm>
              <a:off x="3617880" y="5529836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525" y="14475"/>
                    <a:pt x="2762" y="10475"/>
                    <a:pt x="0" y="8284"/>
                  </a:cubicBezTo>
                  <a:cubicBezTo>
                    <a:pt x="2572" y="5331"/>
                    <a:pt x="4572" y="1045"/>
                    <a:pt x="7715" y="93"/>
                  </a:cubicBezTo>
                  <a:cubicBezTo>
                    <a:pt x="9906" y="-670"/>
                    <a:pt x="13430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3A33103-AE4A-436E-9AD0-AA579A83C1A3}"/>
                </a:ext>
              </a:extLst>
            </p:cNvPr>
            <p:cNvSpPr/>
            <p:nvPr/>
          </p:nvSpPr>
          <p:spPr>
            <a:xfrm>
              <a:off x="3018472" y="4740310"/>
              <a:ext cx="18287" cy="14473"/>
            </a:xfrm>
            <a:custGeom>
              <a:avLst/>
              <a:gdLst>
                <a:gd name="connsiteX0" fmla="*/ 18288 w 18287"/>
                <a:gd name="connsiteY0" fmla="*/ 6758 h 14473"/>
                <a:gd name="connsiteX1" fmla="*/ 8382 w 18287"/>
                <a:gd name="connsiteY1" fmla="*/ 14474 h 14473"/>
                <a:gd name="connsiteX2" fmla="*/ 0 w 18287"/>
                <a:gd name="connsiteY2" fmla="*/ 8282 h 14473"/>
                <a:gd name="connsiteX3" fmla="*/ 7715 w 18287"/>
                <a:gd name="connsiteY3" fmla="*/ 91 h 14473"/>
                <a:gd name="connsiteX4" fmla="*/ 18288 w 18287"/>
                <a:gd name="connsiteY4" fmla="*/ 6758 h 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3">
                  <a:moveTo>
                    <a:pt x="18288" y="6758"/>
                  </a:moveTo>
                  <a:cubicBezTo>
                    <a:pt x="13811" y="10473"/>
                    <a:pt x="11049" y="14474"/>
                    <a:pt x="8382" y="14474"/>
                  </a:cubicBezTo>
                  <a:cubicBezTo>
                    <a:pt x="5524" y="14474"/>
                    <a:pt x="2762" y="10473"/>
                    <a:pt x="0" y="8282"/>
                  </a:cubicBezTo>
                  <a:cubicBezTo>
                    <a:pt x="2572" y="5330"/>
                    <a:pt x="4572" y="1043"/>
                    <a:pt x="7715" y="91"/>
                  </a:cubicBezTo>
                  <a:cubicBezTo>
                    <a:pt x="9906" y="-671"/>
                    <a:pt x="13525" y="3520"/>
                    <a:pt x="18288" y="67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D3AE5D0-39AB-4713-8481-EA82724B6362}"/>
                </a:ext>
              </a:extLst>
            </p:cNvPr>
            <p:cNvSpPr/>
            <p:nvPr/>
          </p:nvSpPr>
          <p:spPr>
            <a:xfrm>
              <a:off x="3536530" y="5341619"/>
              <a:ext cx="14442" cy="18288"/>
            </a:xfrm>
            <a:custGeom>
              <a:avLst/>
              <a:gdLst>
                <a:gd name="connsiteX0" fmla="*/ 7246 w 14442"/>
                <a:gd name="connsiteY0" fmla="*/ 0 h 18288"/>
                <a:gd name="connsiteX1" fmla="*/ 14389 w 14442"/>
                <a:gd name="connsiteY1" fmla="*/ 10192 h 18288"/>
                <a:gd name="connsiteX2" fmla="*/ 6484 w 14442"/>
                <a:gd name="connsiteY2" fmla="*/ 18288 h 18288"/>
                <a:gd name="connsiteX3" fmla="*/ 7 w 14442"/>
                <a:gd name="connsiteY3" fmla="*/ 10192 h 18288"/>
                <a:gd name="connsiteX4" fmla="*/ 7246 w 14442"/>
                <a:gd name="connsiteY4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2" h="18288">
                  <a:moveTo>
                    <a:pt x="7246" y="0"/>
                  </a:moveTo>
                  <a:cubicBezTo>
                    <a:pt x="10770" y="4667"/>
                    <a:pt x="14961" y="8096"/>
                    <a:pt x="14389" y="10192"/>
                  </a:cubicBezTo>
                  <a:cubicBezTo>
                    <a:pt x="13532" y="13430"/>
                    <a:pt x="9341" y="15621"/>
                    <a:pt x="6484" y="18288"/>
                  </a:cubicBezTo>
                  <a:cubicBezTo>
                    <a:pt x="4198" y="15621"/>
                    <a:pt x="102" y="13049"/>
                    <a:pt x="7" y="10192"/>
                  </a:cubicBezTo>
                  <a:cubicBezTo>
                    <a:pt x="-184" y="7525"/>
                    <a:pt x="3721" y="4667"/>
                    <a:pt x="724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35A6674-2524-4327-991B-E2C414D35A71}"/>
                </a:ext>
              </a:extLst>
            </p:cNvPr>
            <p:cNvSpPr/>
            <p:nvPr/>
          </p:nvSpPr>
          <p:spPr>
            <a:xfrm>
              <a:off x="3118865" y="4816889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524" y="14475"/>
                    <a:pt x="2762" y="10475"/>
                    <a:pt x="0" y="8284"/>
                  </a:cubicBezTo>
                  <a:cubicBezTo>
                    <a:pt x="2572" y="5331"/>
                    <a:pt x="4667" y="1045"/>
                    <a:pt x="7715" y="93"/>
                  </a:cubicBezTo>
                  <a:cubicBezTo>
                    <a:pt x="9811" y="-669"/>
                    <a:pt x="13430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6A564218-4E6D-4CCF-BD59-5ED014C10DD9}"/>
                </a:ext>
              </a:extLst>
            </p:cNvPr>
            <p:cNvSpPr/>
            <p:nvPr/>
          </p:nvSpPr>
          <p:spPr>
            <a:xfrm>
              <a:off x="3264121" y="4954142"/>
              <a:ext cx="18192" cy="14550"/>
            </a:xfrm>
            <a:custGeom>
              <a:avLst/>
              <a:gdLst>
                <a:gd name="connsiteX0" fmla="*/ 18193 w 18192"/>
                <a:gd name="connsiteY0" fmla="*/ 7715 h 14550"/>
                <a:gd name="connsiteX1" fmla="*/ 7810 w 18192"/>
                <a:gd name="connsiteY1" fmla="*/ 14478 h 14550"/>
                <a:gd name="connsiteX2" fmla="*/ 0 w 18192"/>
                <a:gd name="connsiteY2" fmla="*/ 6287 h 14550"/>
                <a:gd name="connsiteX3" fmla="*/ 8287 w 18192"/>
                <a:gd name="connsiteY3" fmla="*/ 0 h 14550"/>
                <a:gd name="connsiteX4" fmla="*/ 18193 w 18192"/>
                <a:gd name="connsiteY4" fmla="*/ 7715 h 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" h="14550">
                  <a:moveTo>
                    <a:pt x="18193" y="7715"/>
                  </a:moveTo>
                  <a:cubicBezTo>
                    <a:pt x="13430" y="11049"/>
                    <a:pt x="9811" y="15145"/>
                    <a:pt x="7810" y="14478"/>
                  </a:cubicBezTo>
                  <a:cubicBezTo>
                    <a:pt x="4667" y="13526"/>
                    <a:pt x="2572" y="9239"/>
                    <a:pt x="0" y="6287"/>
                  </a:cubicBezTo>
                  <a:cubicBezTo>
                    <a:pt x="2762" y="4001"/>
                    <a:pt x="5524" y="95"/>
                    <a:pt x="8287" y="0"/>
                  </a:cubicBezTo>
                  <a:cubicBezTo>
                    <a:pt x="10954" y="0"/>
                    <a:pt x="13716" y="4001"/>
                    <a:pt x="18193" y="7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5201F2D-68E8-425A-BC3F-1C1150DA689F}"/>
                </a:ext>
              </a:extLst>
            </p:cNvPr>
            <p:cNvSpPr/>
            <p:nvPr/>
          </p:nvSpPr>
          <p:spPr>
            <a:xfrm>
              <a:off x="3076063" y="4752686"/>
              <a:ext cx="10990" cy="13718"/>
            </a:xfrm>
            <a:custGeom>
              <a:avLst/>
              <a:gdLst>
                <a:gd name="connsiteX0" fmla="*/ 4987 w 10990"/>
                <a:gd name="connsiteY0" fmla="*/ 13718 h 13718"/>
                <a:gd name="connsiteX1" fmla="*/ 34 w 10990"/>
                <a:gd name="connsiteY1" fmla="*/ 5146 h 13718"/>
                <a:gd name="connsiteX2" fmla="*/ 5845 w 10990"/>
                <a:gd name="connsiteY2" fmla="*/ 2 h 13718"/>
                <a:gd name="connsiteX3" fmla="*/ 10988 w 10990"/>
                <a:gd name="connsiteY3" fmla="*/ 5812 h 13718"/>
                <a:gd name="connsiteX4" fmla="*/ 4987 w 10990"/>
                <a:gd name="connsiteY4" fmla="*/ 13718 h 1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0" h="13718">
                  <a:moveTo>
                    <a:pt x="4987" y="13718"/>
                  </a:moveTo>
                  <a:cubicBezTo>
                    <a:pt x="2511" y="9718"/>
                    <a:pt x="-347" y="7146"/>
                    <a:pt x="34" y="5146"/>
                  </a:cubicBezTo>
                  <a:cubicBezTo>
                    <a:pt x="415" y="3050"/>
                    <a:pt x="3844" y="-93"/>
                    <a:pt x="5845" y="2"/>
                  </a:cubicBezTo>
                  <a:cubicBezTo>
                    <a:pt x="7750" y="97"/>
                    <a:pt x="10893" y="3622"/>
                    <a:pt x="10988" y="5812"/>
                  </a:cubicBezTo>
                  <a:cubicBezTo>
                    <a:pt x="11083" y="7813"/>
                    <a:pt x="8035" y="10003"/>
                    <a:pt x="4987" y="13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4DF8954-E235-4599-8DC1-9BA3461131E6}"/>
                </a:ext>
              </a:extLst>
            </p:cNvPr>
            <p:cNvSpPr/>
            <p:nvPr/>
          </p:nvSpPr>
          <p:spPr>
            <a:xfrm>
              <a:off x="3221068" y="4892546"/>
              <a:ext cx="13906" cy="11020"/>
            </a:xfrm>
            <a:custGeom>
              <a:avLst/>
              <a:gdLst>
                <a:gd name="connsiteX0" fmla="*/ 13906 w 13906"/>
                <a:gd name="connsiteY0" fmla="*/ 5494 h 11020"/>
                <a:gd name="connsiteX1" fmla="*/ 6191 w 13906"/>
                <a:gd name="connsiteY1" fmla="*/ 11018 h 11020"/>
                <a:gd name="connsiteX2" fmla="*/ 0 w 13906"/>
                <a:gd name="connsiteY2" fmla="*/ 6160 h 11020"/>
                <a:gd name="connsiteX3" fmla="*/ 6287 w 13906"/>
                <a:gd name="connsiteY3" fmla="*/ 65 h 11020"/>
                <a:gd name="connsiteX4" fmla="*/ 13906 w 13906"/>
                <a:gd name="connsiteY4" fmla="*/ 5494 h 1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20">
                  <a:moveTo>
                    <a:pt x="13906" y="5494"/>
                  </a:moveTo>
                  <a:cubicBezTo>
                    <a:pt x="10382" y="8161"/>
                    <a:pt x="8192" y="11114"/>
                    <a:pt x="6191" y="11018"/>
                  </a:cubicBezTo>
                  <a:cubicBezTo>
                    <a:pt x="4000" y="10923"/>
                    <a:pt x="2000" y="7875"/>
                    <a:pt x="0" y="6160"/>
                  </a:cubicBezTo>
                  <a:cubicBezTo>
                    <a:pt x="2096" y="3970"/>
                    <a:pt x="3810" y="827"/>
                    <a:pt x="6287" y="65"/>
                  </a:cubicBezTo>
                  <a:cubicBezTo>
                    <a:pt x="7620" y="-507"/>
                    <a:pt x="10287" y="2827"/>
                    <a:pt x="13906" y="5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6EBC155-33C3-471F-BC2F-B5AF758D0CE8}"/>
                </a:ext>
              </a:extLst>
            </p:cNvPr>
            <p:cNvSpPr/>
            <p:nvPr/>
          </p:nvSpPr>
          <p:spPr>
            <a:xfrm>
              <a:off x="3691032" y="5771863"/>
              <a:ext cx="14001" cy="11115"/>
            </a:xfrm>
            <a:custGeom>
              <a:avLst/>
              <a:gdLst>
                <a:gd name="connsiteX0" fmla="*/ 14002 w 14001"/>
                <a:gd name="connsiteY0" fmla="*/ 5810 h 11115"/>
                <a:gd name="connsiteX1" fmla="*/ 6096 w 14001"/>
                <a:gd name="connsiteY1" fmla="*/ 11049 h 11115"/>
                <a:gd name="connsiteX2" fmla="*/ 0 w 14001"/>
                <a:gd name="connsiteY2" fmla="*/ 4667 h 11115"/>
                <a:gd name="connsiteX3" fmla="*/ 6382 w 14001"/>
                <a:gd name="connsiteY3" fmla="*/ 0 h 11115"/>
                <a:gd name="connsiteX4" fmla="*/ 14002 w 14001"/>
                <a:gd name="connsiteY4" fmla="*/ 5810 h 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115">
                  <a:moveTo>
                    <a:pt x="14002" y="5810"/>
                  </a:moveTo>
                  <a:cubicBezTo>
                    <a:pt x="10287" y="8382"/>
                    <a:pt x="7525" y="11621"/>
                    <a:pt x="6096" y="11049"/>
                  </a:cubicBezTo>
                  <a:cubicBezTo>
                    <a:pt x="3620" y="10192"/>
                    <a:pt x="2000" y="6953"/>
                    <a:pt x="0" y="4667"/>
                  </a:cubicBezTo>
                  <a:cubicBezTo>
                    <a:pt x="2096" y="2953"/>
                    <a:pt x="4286" y="95"/>
                    <a:pt x="6382" y="0"/>
                  </a:cubicBezTo>
                  <a:cubicBezTo>
                    <a:pt x="8477" y="0"/>
                    <a:pt x="10573" y="2953"/>
                    <a:pt x="14002" y="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332C680-18DD-4D60-A4A1-98499BA3E6B5}"/>
                </a:ext>
              </a:extLst>
            </p:cNvPr>
            <p:cNvSpPr/>
            <p:nvPr/>
          </p:nvSpPr>
          <p:spPr>
            <a:xfrm>
              <a:off x="3582828" y="5410134"/>
              <a:ext cx="13906" cy="11020"/>
            </a:xfrm>
            <a:custGeom>
              <a:avLst/>
              <a:gdLst>
                <a:gd name="connsiteX0" fmla="*/ 13906 w 13906"/>
                <a:gd name="connsiteY0" fmla="*/ 5494 h 11020"/>
                <a:gd name="connsiteX1" fmla="*/ 6191 w 13906"/>
                <a:gd name="connsiteY1" fmla="*/ 11018 h 11020"/>
                <a:gd name="connsiteX2" fmla="*/ 0 w 13906"/>
                <a:gd name="connsiteY2" fmla="*/ 6161 h 11020"/>
                <a:gd name="connsiteX3" fmla="*/ 6286 w 13906"/>
                <a:gd name="connsiteY3" fmla="*/ 65 h 11020"/>
                <a:gd name="connsiteX4" fmla="*/ 13906 w 13906"/>
                <a:gd name="connsiteY4" fmla="*/ 5494 h 1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20">
                  <a:moveTo>
                    <a:pt x="13906" y="5494"/>
                  </a:moveTo>
                  <a:cubicBezTo>
                    <a:pt x="10382" y="8161"/>
                    <a:pt x="8192" y="11114"/>
                    <a:pt x="6191" y="11018"/>
                  </a:cubicBezTo>
                  <a:cubicBezTo>
                    <a:pt x="4000" y="10923"/>
                    <a:pt x="2000" y="7875"/>
                    <a:pt x="0" y="6161"/>
                  </a:cubicBezTo>
                  <a:cubicBezTo>
                    <a:pt x="2096" y="3970"/>
                    <a:pt x="3810" y="827"/>
                    <a:pt x="6286" y="65"/>
                  </a:cubicBezTo>
                  <a:cubicBezTo>
                    <a:pt x="7620" y="-507"/>
                    <a:pt x="10382" y="2827"/>
                    <a:pt x="13906" y="5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B50F3C2-CA40-4E56-A93B-CDADB3A72BF6}"/>
                </a:ext>
              </a:extLst>
            </p:cNvPr>
            <p:cNvSpPr/>
            <p:nvPr/>
          </p:nvSpPr>
          <p:spPr>
            <a:xfrm>
              <a:off x="3411568" y="5095872"/>
              <a:ext cx="13716" cy="10975"/>
            </a:xfrm>
            <a:custGeom>
              <a:avLst/>
              <a:gdLst>
                <a:gd name="connsiteX0" fmla="*/ 13716 w 13716"/>
                <a:gd name="connsiteY0" fmla="*/ 5717 h 10975"/>
                <a:gd name="connsiteX1" fmla="*/ 5334 w 13716"/>
                <a:gd name="connsiteY1" fmla="*/ 10956 h 10975"/>
                <a:gd name="connsiteX2" fmla="*/ 0 w 13716"/>
                <a:gd name="connsiteY2" fmla="*/ 5336 h 10975"/>
                <a:gd name="connsiteX3" fmla="*/ 5525 w 13716"/>
                <a:gd name="connsiteY3" fmla="*/ 2 h 10975"/>
                <a:gd name="connsiteX4" fmla="*/ 13716 w 13716"/>
                <a:gd name="connsiteY4" fmla="*/ 5717 h 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975">
                  <a:moveTo>
                    <a:pt x="13716" y="5717"/>
                  </a:moveTo>
                  <a:cubicBezTo>
                    <a:pt x="9811" y="8384"/>
                    <a:pt x="7334" y="11242"/>
                    <a:pt x="5334" y="10956"/>
                  </a:cubicBezTo>
                  <a:cubicBezTo>
                    <a:pt x="3239" y="10670"/>
                    <a:pt x="0" y="7336"/>
                    <a:pt x="0" y="5336"/>
                  </a:cubicBezTo>
                  <a:cubicBezTo>
                    <a:pt x="0" y="3431"/>
                    <a:pt x="3429" y="193"/>
                    <a:pt x="5525" y="2"/>
                  </a:cubicBezTo>
                  <a:cubicBezTo>
                    <a:pt x="7620" y="-93"/>
                    <a:pt x="9906" y="2860"/>
                    <a:pt x="13716" y="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00AF71B-C08E-4600-B00D-9F93FC4D3E00}"/>
                </a:ext>
              </a:extLst>
            </p:cNvPr>
            <p:cNvSpPr/>
            <p:nvPr/>
          </p:nvSpPr>
          <p:spPr>
            <a:xfrm>
              <a:off x="3458622" y="5161923"/>
              <a:ext cx="14096" cy="10914"/>
            </a:xfrm>
            <a:custGeom>
              <a:avLst/>
              <a:gdLst>
                <a:gd name="connsiteX0" fmla="*/ 14097 w 14096"/>
                <a:gd name="connsiteY0" fmla="*/ 4721 h 10914"/>
                <a:gd name="connsiteX1" fmla="*/ 6382 w 14096"/>
                <a:gd name="connsiteY1" fmla="*/ 10912 h 10914"/>
                <a:gd name="connsiteX2" fmla="*/ 0 w 14096"/>
                <a:gd name="connsiteY2" fmla="*/ 6055 h 10914"/>
                <a:gd name="connsiteX3" fmla="*/ 5334 w 14096"/>
                <a:gd name="connsiteY3" fmla="*/ 54 h 10914"/>
                <a:gd name="connsiteX4" fmla="*/ 14097 w 14096"/>
                <a:gd name="connsiteY4" fmla="*/ 4721 h 1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0914">
                  <a:moveTo>
                    <a:pt x="14097" y="4721"/>
                  </a:moveTo>
                  <a:cubicBezTo>
                    <a:pt x="10573" y="7769"/>
                    <a:pt x="8477" y="11008"/>
                    <a:pt x="6382" y="10912"/>
                  </a:cubicBezTo>
                  <a:cubicBezTo>
                    <a:pt x="4191" y="10912"/>
                    <a:pt x="2096" y="7769"/>
                    <a:pt x="0" y="6055"/>
                  </a:cubicBezTo>
                  <a:cubicBezTo>
                    <a:pt x="1715" y="3959"/>
                    <a:pt x="3238" y="435"/>
                    <a:pt x="5334" y="54"/>
                  </a:cubicBezTo>
                  <a:cubicBezTo>
                    <a:pt x="7429" y="-422"/>
                    <a:pt x="10096" y="2340"/>
                    <a:pt x="14097" y="4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66B23D6-E35E-4EAF-8A2E-E01E84823339}"/>
                </a:ext>
              </a:extLst>
            </p:cNvPr>
            <p:cNvSpPr/>
            <p:nvPr/>
          </p:nvSpPr>
          <p:spPr>
            <a:xfrm>
              <a:off x="3665122" y="5597711"/>
              <a:ext cx="13622" cy="10895"/>
            </a:xfrm>
            <a:custGeom>
              <a:avLst/>
              <a:gdLst>
                <a:gd name="connsiteX0" fmla="*/ 13623 w 13622"/>
                <a:gd name="connsiteY0" fmla="*/ 4988 h 10895"/>
                <a:gd name="connsiteX1" fmla="*/ 5717 w 13622"/>
                <a:gd name="connsiteY1" fmla="*/ 10894 h 10895"/>
                <a:gd name="connsiteX2" fmla="*/ 2 w 13622"/>
                <a:gd name="connsiteY2" fmla="*/ 5750 h 10895"/>
                <a:gd name="connsiteX3" fmla="*/ 5146 w 13622"/>
                <a:gd name="connsiteY3" fmla="*/ 35 h 10895"/>
                <a:gd name="connsiteX4" fmla="*/ 13623 w 13622"/>
                <a:gd name="connsiteY4" fmla="*/ 4988 h 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2" h="10895">
                  <a:moveTo>
                    <a:pt x="13623" y="4988"/>
                  </a:moveTo>
                  <a:cubicBezTo>
                    <a:pt x="9908" y="7846"/>
                    <a:pt x="7717" y="10989"/>
                    <a:pt x="5717" y="10894"/>
                  </a:cubicBezTo>
                  <a:cubicBezTo>
                    <a:pt x="3526" y="10799"/>
                    <a:pt x="97" y="7655"/>
                    <a:pt x="2" y="5750"/>
                  </a:cubicBezTo>
                  <a:cubicBezTo>
                    <a:pt x="-93" y="3845"/>
                    <a:pt x="3050" y="321"/>
                    <a:pt x="5146" y="35"/>
                  </a:cubicBezTo>
                  <a:cubicBezTo>
                    <a:pt x="7146" y="-346"/>
                    <a:pt x="9622" y="2417"/>
                    <a:pt x="13623" y="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7DBC0FA-83AB-4F59-988B-78ED10DF5FB6}"/>
                </a:ext>
              </a:extLst>
            </p:cNvPr>
            <p:cNvSpPr/>
            <p:nvPr/>
          </p:nvSpPr>
          <p:spPr>
            <a:xfrm>
              <a:off x="2497454" y="4480550"/>
              <a:ext cx="14001" cy="11086"/>
            </a:xfrm>
            <a:custGeom>
              <a:avLst/>
              <a:gdLst>
                <a:gd name="connsiteX0" fmla="*/ 14002 w 14001"/>
                <a:gd name="connsiteY0" fmla="*/ 5057 h 11086"/>
                <a:gd name="connsiteX1" fmla="*/ 6668 w 14001"/>
                <a:gd name="connsiteY1" fmla="*/ 11058 h 11086"/>
                <a:gd name="connsiteX2" fmla="*/ 0 w 14001"/>
                <a:gd name="connsiteY2" fmla="*/ 5248 h 11086"/>
                <a:gd name="connsiteX3" fmla="*/ 5905 w 14001"/>
                <a:gd name="connsiteY3" fmla="*/ 9 h 11086"/>
                <a:gd name="connsiteX4" fmla="*/ 14002 w 14001"/>
                <a:gd name="connsiteY4" fmla="*/ 5057 h 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086">
                  <a:moveTo>
                    <a:pt x="14002" y="5057"/>
                  </a:moveTo>
                  <a:cubicBezTo>
                    <a:pt x="10573" y="7915"/>
                    <a:pt x="8096" y="11439"/>
                    <a:pt x="6668" y="11058"/>
                  </a:cubicBezTo>
                  <a:cubicBezTo>
                    <a:pt x="4096" y="10391"/>
                    <a:pt x="2191" y="7343"/>
                    <a:pt x="0" y="5248"/>
                  </a:cubicBezTo>
                  <a:cubicBezTo>
                    <a:pt x="2000" y="3438"/>
                    <a:pt x="3810" y="295"/>
                    <a:pt x="5905" y="9"/>
                  </a:cubicBezTo>
                  <a:cubicBezTo>
                    <a:pt x="8001" y="-181"/>
                    <a:pt x="10287" y="2676"/>
                    <a:pt x="14002" y="5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4CE6C770-091C-492B-8058-CBA1B6BE20E9}"/>
                </a:ext>
              </a:extLst>
            </p:cNvPr>
            <p:cNvSpPr/>
            <p:nvPr/>
          </p:nvSpPr>
          <p:spPr>
            <a:xfrm>
              <a:off x="2552890" y="4488742"/>
              <a:ext cx="14001" cy="10915"/>
            </a:xfrm>
            <a:custGeom>
              <a:avLst/>
              <a:gdLst>
                <a:gd name="connsiteX0" fmla="*/ 14002 w 14001"/>
                <a:gd name="connsiteY0" fmla="*/ 5628 h 10915"/>
                <a:gd name="connsiteX1" fmla="*/ 6096 w 14001"/>
                <a:gd name="connsiteY1" fmla="*/ 10867 h 10915"/>
                <a:gd name="connsiteX2" fmla="*/ 0 w 14001"/>
                <a:gd name="connsiteY2" fmla="*/ 4581 h 10915"/>
                <a:gd name="connsiteX3" fmla="*/ 6382 w 14001"/>
                <a:gd name="connsiteY3" fmla="*/ 9 h 10915"/>
                <a:gd name="connsiteX4" fmla="*/ 14002 w 14001"/>
                <a:gd name="connsiteY4" fmla="*/ 5628 h 1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0915">
                  <a:moveTo>
                    <a:pt x="14002" y="5628"/>
                  </a:moveTo>
                  <a:cubicBezTo>
                    <a:pt x="10382" y="8200"/>
                    <a:pt x="7620" y="11344"/>
                    <a:pt x="6096" y="10867"/>
                  </a:cubicBezTo>
                  <a:cubicBezTo>
                    <a:pt x="3619" y="10010"/>
                    <a:pt x="2000" y="6771"/>
                    <a:pt x="0" y="4581"/>
                  </a:cubicBezTo>
                  <a:cubicBezTo>
                    <a:pt x="2095" y="2961"/>
                    <a:pt x="4191" y="9"/>
                    <a:pt x="6382" y="9"/>
                  </a:cubicBezTo>
                  <a:cubicBezTo>
                    <a:pt x="8477" y="-182"/>
                    <a:pt x="10573" y="2771"/>
                    <a:pt x="14002" y="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F92ACE6-FCD8-473F-8338-3AB6280A4387}"/>
                </a:ext>
              </a:extLst>
            </p:cNvPr>
            <p:cNvSpPr/>
            <p:nvPr/>
          </p:nvSpPr>
          <p:spPr>
            <a:xfrm>
              <a:off x="2608894" y="4499194"/>
              <a:ext cx="13622" cy="10895"/>
            </a:xfrm>
            <a:custGeom>
              <a:avLst/>
              <a:gdLst>
                <a:gd name="connsiteX0" fmla="*/ 13623 w 13622"/>
                <a:gd name="connsiteY0" fmla="*/ 4988 h 10895"/>
                <a:gd name="connsiteX1" fmla="*/ 5717 w 13622"/>
                <a:gd name="connsiteY1" fmla="*/ 10893 h 10895"/>
                <a:gd name="connsiteX2" fmla="*/ 2 w 13622"/>
                <a:gd name="connsiteY2" fmla="*/ 5749 h 10895"/>
                <a:gd name="connsiteX3" fmla="*/ 5146 w 13622"/>
                <a:gd name="connsiteY3" fmla="*/ 34 h 10895"/>
                <a:gd name="connsiteX4" fmla="*/ 13623 w 13622"/>
                <a:gd name="connsiteY4" fmla="*/ 4988 h 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2" h="10895">
                  <a:moveTo>
                    <a:pt x="13623" y="4988"/>
                  </a:moveTo>
                  <a:cubicBezTo>
                    <a:pt x="9908" y="7845"/>
                    <a:pt x="7717" y="10988"/>
                    <a:pt x="5717" y="10893"/>
                  </a:cubicBezTo>
                  <a:cubicBezTo>
                    <a:pt x="3526" y="10798"/>
                    <a:pt x="97" y="7655"/>
                    <a:pt x="2" y="5749"/>
                  </a:cubicBezTo>
                  <a:cubicBezTo>
                    <a:pt x="-93" y="3845"/>
                    <a:pt x="3050" y="320"/>
                    <a:pt x="5146" y="34"/>
                  </a:cubicBezTo>
                  <a:cubicBezTo>
                    <a:pt x="7051" y="-346"/>
                    <a:pt x="9622" y="2511"/>
                    <a:pt x="13623" y="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32BAB82-212B-4F98-B867-2921414546CE}"/>
                </a:ext>
              </a:extLst>
            </p:cNvPr>
            <p:cNvSpPr/>
            <p:nvPr/>
          </p:nvSpPr>
          <p:spPr>
            <a:xfrm>
              <a:off x="2764533" y="4583238"/>
              <a:ext cx="11049" cy="13906"/>
            </a:xfrm>
            <a:custGeom>
              <a:avLst/>
              <a:gdLst>
                <a:gd name="connsiteX0" fmla="*/ 6194 w 11049"/>
                <a:gd name="connsiteY0" fmla="*/ 13907 h 13906"/>
                <a:gd name="connsiteX1" fmla="*/ 2 w 11049"/>
                <a:gd name="connsiteY1" fmla="*/ 6668 h 13906"/>
                <a:gd name="connsiteX2" fmla="*/ 4289 w 11049"/>
                <a:gd name="connsiteY2" fmla="*/ 0 h 13906"/>
                <a:gd name="connsiteX3" fmla="*/ 10956 w 11049"/>
                <a:gd name="connsiteY3" fmla="*/ 5715 h 13906"/>
                <a:gd name="connsiteX4" fmla="*/ 6194 w 11049"/>
                <a:gd name="connsiteY4" fmla="*/ 13907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" h="13906">
                  <a:moveTo>
                    <a:pt x="6194" y="13907"/>
                  </a:moveTo>
                  <a:cubicBezTo>
                    <a:pt x="3241" y="10668"/>
                    <a:pt x="98" y="8763"/>
                    <a:pt x="2" y="6668"/>
                  </a:cubicBezTo>
                  <a:cubicBezTo>
                    <a:pt x="-93" y="4572"/>
                    <a:pt x="2765" y="2286"/>
                    <a:pt x="4289" y="0"/>
                  </a:cubicBezTo>
                  <a:cubicBezTo>
                    <a:pt x="6670" y="1810"/>
                    <a:pt x="10004" y="3238"/>
                    <a:pt x="10956" y="5715"/>
                  </a:cubicBezTo>
                  <a:cubicBezTo>
                    <a:pt x="11623" y="7239"/>
                    <a:pt x="8575" y="10192"/>
                    <a:pt x="6194" y="13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0B3D9B8-02A0-46DA-8883-3C5075D479B0}"/>
                </a:ext>
              </a:extLst>
            </p:cNvPr>
            <p:cNvSpPr/>
            <p:nvPr/>
          </p:nvSpPr>
          <p:spPr>
            <a:xfrm>
              <a:off x="2819590" y="4594095"/>
              <a:ext cx="14287" cy="10975"/>
            </a:xfrm>
            <a:custGeom>
              <a:avLst/>
              <a:gdLst>
                <a:gd name="connsiteX0" fmla="*/ 14288 w 14287"/>
                <a:gd name="connsiteY0" fmla="*/ 5717 h 10975"/>
                <a:gd name="connsiteX1" fmla="*/ 5810 w 14287"/>
                <a:gd name="connsiteY1" fmla="*/ 10956 h 10975"/>
                <a:gd name="connsiteX2" fmla="*/ 0 w 14287"/>
                <a:gd name="connsiteY2" fmla="*/ 5336 h 10975"/>
                <a:gd name="connsiteX3" fmla="*/ 6001 w 14287"/>
                <a:gd name="connsiteY3" fmla="*/ 2 h 10975"/>
                <a:gd name="connsiteX4" fmla="*/ 14288 w 14287"/>
                <a:gd name="connsiteY4" fmla="*/ 5717 h 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" h="10975">
                  <a:moveTo>
                    <a:pt x="14288" y="5717"/>
                  </a:moveTo>
                  <a:cubicBezTo>
                    <a:pt x="10287" y="8384"/>
                    <a:pt x="7810" y="11242"/>
                    <a:pt x="5810" y="10956"/>
                  </a:cubicBezTo>
                  <a:cubicBezTo>
                    <a:pt x="3715" y="10670"/>
                    <a:pt x="1905" y="7336"/>
                    <a:pt x="0" y="5336"/>
                  </a:cubicBezTo>
                  <a:cubicBezTo>
                    <a:pt x="2000" y="3431"/>
                    <a:pt x="3905" y="193"/>
                    <a:pt x="6001" y="2"/>
                  </a:cubicBezTo>
                  <a:cubicBezTo>
                    <a:pt x="8096" y="-93"/>
                    <a:pt x="10382" y="2955"/>
                    <a:pt x="14288" y="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521AF7D-C5A0-49B6-A850-0E01FF2D03E1}"/>
                </a:ext>
              </a:extLst>
            </p:cNvPr>
            <p:cNvSpPr/>
            <p:nvPr/>
          </p:nvSpPr>
          <p:spPr>
            <a:xfrm>
              <a:off x="2920269" y="4665439"/>
              <a:ext cx="11097" cy="14001"/>
            </a:xfrm>
            <a:custGeom>
              <a:avLst/>
              <a:gdLst>
                <a:gd name="connsiteX0" fmla="*/ 5810 w 11097"/>
                <a:gd name="connsiteY0" fmla="*/ 0 h 14001"/>
                <a:gd name="connsiteX1" fmla="*/ 11049 w 11097"/>
                <a:gd name="connsiteY1" fmla="*/ 7906 h 14001"/>
                <a:gd name="connsiteX2" fmla="*/ 4667 w 11097"/>
                <a:gd name="connsiteY2" fmla="*/ 14002 h 14001"/>
                <a:gd name="connsiteX3" fmla="*/ 0 w 11097"/>
                <a:gd name="connsiteY3" fmla="*/ 7620 h 14001"/>
                <a:gd name="connsiteX4" fmla="*/ 5810 w 11097"/>
                <a:gd name="connsiteY4" fmla="*/ 0 h 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7" h="14001">
                  <a:moveTo>
                    <a:pt x="5810" y="0"/>
                  </a:moveTo>
                  <a:cubicBezTo>
                    <a:pt x="8382" y="3620"/>
                    <a:pt x="11525" y="6477"/>
                    <a:pt x="11049" y="7906"/>
                  </a:cubicBezTo>
                  <a:cubicBezTo>
                    <a:pt x="10192" y="10382"/>
                    <a:pt x="6953" y="12002"/>
                    <a:pt x="4667" y="14002"/>
                  </a:cubicBezTo>
                  <a:cubicBezTo>
                    <a:pt x="3048" y="11906"/>
                    <a:pt x="95" y="9715"/>
                    <a:pt x="0" y="7620"/>
                  </a:cubicBezTo>
                  <a:cubicBezTo>
                    <a:pt x="95" y="5525"/>
                    <a:pt x="3048" y="3429"/>
                    <a:pt x="581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6" name="Graphic 3">
            <a:extLst>
              <a:ext uri="{FF2B5EF4-FFF2-40B4-BE49-F238E27FC236}">
                <a16:creationId xmlns:a16="http://schemas.microsoft.com/office/drawing/2014/main" id="{A3C4106E-0E27-4304-A862-7A07B0A49636}"/>
              </a:ext>
            </a:extLst>
          </p:cNvPr>
          <p:cNvGrpSpPr/>
          <p:nvPr userDrawn="1"/>
        </p:nvGrpSpPr>
        <p:grpSpPr>
          <a:xfrm>
            <a:off x="9267869" y="0"/>
            <a:ext cx="2924131" cy="2932180"/>
            <a:chOff x="7807735" y="976216"/>
            <a:chExt cx="1916050" cy="1921324"/>
          </a:xfrm>
          <a:solidFill>
            <a:schemeClr val="bg1">
              <a:alpha val="21000"/>
            </a:schemeClr>
          </a:solidFill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3734B84-409F-4F17-B5C8-A4A23B5F7D1E}"/>
                </a:ext>
              </a:extLst>
            </p:cNvPr>
            <p:cNvSpPr/>
            <p:nvPr/>
          </p:nvSpPr>
          <p:spPr>
            <a:xfrm>
              <a:off x="9703889" y="1974627"/>
              <a:ext cx="19801" cy="50101"/>
            </a:xfrm>
            <a:custGeom>
              <a:avLst/>
              <a:gdLst>
                <a:gd name="connsiteX0" fmla="*/ 19802 w 19801"/>
                <a:gd name="connsiteY0" fmla="*/ 0 h 50101"/>
                <a:gd name="connsiteX1" fmla="*/ 2466 w 19801"/>
                <a:gd name="connsiteY1" fmla="*/ 35624 h 50101"/>
                <a:gd name="connsiteX2" fmla="*/ 19802 w 19801"/>
                <a:gd name="connsiteY2" fmla="*/ 50102 h 50101"/>
                <a:gd name="connsiteX3" fmla="*/ 19802 w 19801"/>
                <a:gd name="connsiteY3" fmla="*/ 0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1" h="50101">
                  <a:moveTo>
                    <a:pt x="19802" y="0"/>
                  </a:moveTo>
                  <a:cubicBezTo>
                    <a:pt x="1895" y="8573"/>
                    <a:pt x="-3820" y="20383"/>
                    <a:pt x="2466" y="35624"/>
                  </a:cubicBezTo>
                  <a:cubicBezTo>
                    <a:pt x="5610" y="43148"/>
                    <a:pt x="12182" y="48197"/>
                    <a:pt x="19802" y="50102"/>
                  </a:cubicBezTo>
                  <a:lnTo>
                    <a:pt x="198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0E050F1-6278-4FB4-8A4F-6FBBF675DE90}"/>
                </a:ext>
              </a:extLst>
            </p:cNvPr>
            <p:cNvSpPr/>
            <p:nvPr/>
          </p:nvSpPr>
          <p:spPr>
            <a:xfrm>
              <a:off x="8619477" y="976312"/>
              <a:ext cx="1104309" cy="1084081"/>
            </a:xfrm>
            <a:custGeom>
              <a:avLst/>
              <a:gdLst>
                <a:gd name="connsiteX0" fmla="*/ 1104214 w 1104309"/>
                <a:gd name="connsiteY0" fmla="*/ 586359 h 1084081"/>
                <a:gd name="connsiteX1" fmla="*/ 1104214 w 1104309"/>
                <a:gd name="connsiteY1" fmla="*/ 0 h 1084081"/>
                <a:gd name="connsiteX2" fmla="*/ 357740 w 1104309"/>
                <a:gd name="connsiteY2" fmla="*/ 0 h 1084081"/>
                <a:gd name="connsiteX3" fmla="*/ 361550 w 1104309"/>
                <a:gd name="connsiteY3" fmla="*/ 10192 h 1084081"/>
                <a:gd name="connsiteX4" fmla="*/ 351358 w 1104309"/>
                <a:gd name="connsiteY4" fmla="*/ 18193 h 1084081"/>
                <a:gd name="connsiteX5" fmla="*/ 337451 w 1104309"/>
                <a:gd name="connsiteY5" fmla="*/ 7429 h 1084081"/>
                <a:gd name="connsiteX6" fmla="*/ 338880 w 1104309"/>
                <a:gd name="connsiteY6" fmla="*/ 1619 h 1084081"/>
                <a:gd name="connsiteX7" fmla="*/ 344786 w 1104309"/>
                <a:gd name="connsiteY7" fmla="*/ 95 h 1084081"/>
                <a:gd name="connsiteX8" fmla="*/ 310496 w 1104309"/>
                <a:gd name="connsiteY8" fmla="*/ 95 h 1084081"/>
                <a:gd name="connsiteX9" fmla="*/ 309829 w 1104309"/>
                <a:gd name="connsiteY9" fmla="*/ 2858 h 1084081"/>
                <a:gd name="connsiteX10" fmla="*/ 292684 w 1104309"/>
                <a:gd name="connsiteY10" fmla="*/ 5048 h 1084081"/>
                <a:gd name="connsiteX11" fmla="*/ 287731 w 1104309"/>
                <a:gd name="connsiteY11" fmla="*/ 191 h 1084081"/>
                <a:gd name="connsiteX12" fmla="*/ 75133 w 1104309"/>
                <a:gd name="connsiteY12" fmla="*/ 191 h 1084081"/>
                <a:gd name="connsiteX13" fmla="*/ 76561 w 1104309"/>
                <a:gd name="connsiteY13" fmla="*/ 3620 h 1084081"/>
                <a:gd name="connsiteX14" fmla="*/ 125901 w 1104309"/>
                <a:gd name="connsiteY14" fmla="*/ 5810 h 1084081"/>
                <a:gd name="connsiteX15" fmla="*/ 139331 w 1104309"/>
                <a:gd name="connsiteY15" fmla="*/ 26670 h 1084081"/>
                <a:gd name="connsiteX16" fmla="*/ 117043 w 1104309"/>
                <a:gd name="connsiteY16" fmla="*/ 45625 h 1084081"/>
                <a:gd name="connsiteX17" fmla="*/ 78276 w 1104309"/>
                <a:gd name="connsiteY17" fmla="*/ 22479 h 1084081"/>
                <a:gd name="connsiteX18" fmla="*/ 65417 w 1104309"/>
                <a:gd name="connsiteY18" fmla="*/ 58103 h 1084081"/>
                <a:gd name="connsiteX19" fmla="*/ 115424 w 1104309"/>
                <a:gd name="connsiteY19" fmla="*/ 61341 h 1084081"/>
                <a:gd name="connsiteX20" fmla="*/ 128759 w 1104309"/>
                <a:gd name="connsiteY20" fmla="*/ 82201 h 1084081"/>
                <a:gd name="connsiteX21" fmla="*/ 105994 w 1104309"/>
                <a:gd name="connsiteY21" fmla="*/ 101537 h 1084081"/>
                <a:gd name="connsiteX22" fmla="*/ 84563 w 1104309"/>
                <a:gd name="connsiteY22" fmla="*/ 76962 h 1084081"/>
                <a:gd name="connsiteX23" fmla="*/ 51797 w 1104309"/>
                <a:gd name="connsiteY23" fmla="*/ 83915 h 1084081"/>
                <a:gd name="connsiteX24" fmla="*/ 12173 w 1104309"/>
                <a:gd name="connsiteY24" fmla="*/ 69437 h 1084081"/>
                <a:gd name="connsiteX25" fmla="*/ 3315 w 1104309"/>
                <a:gd name="connsiteY25" fmla="*/ 102870 h 1084081"/>
                <a:gd name="connsiteX26" fmla="*/ 16554 w 1104309"/>
                <a:gd name="connsiteY26" fmla="*/ 114395 h 1084081"/>
                <a:gd name="connsiteX27" fmla="*/ 49225 w 1104309"/>
                <a:gd name="connsiteY27" fmla="*/ 110300 h 1084081"/>
                <a:gd name="connsiteX28" fmla="*/ 74657 w 1104309"/>
                <a:gd name="connsiteY28" fmla="*/ 126587 h 1084081"/>
                <a:gd name="connsiteX29" fmla="*/ 106089 w 1104309"/>
                <a:gd name="connsiteY29" fmla="*/ 118586 h 1084081"/>
                <a:gd name="connsiteX30" fmla="*/ 117329 w 1104309"/>
                <a:gd name="connsiteY30" fmla="*/ 136589 h 1084081"/>
                <a:gd name="connsiteX31" fmla="*/ 98755 w 1104309"/>
                <a:gd name="connsiteY31" fmla="*/ 154305 h 1084081"/>
                <a:gd name="connsiteX32" fmla="*/ 57893 w 1104309"/>
                <a:gd name="connsiteY32" fmla="*/ 134207 h 1084081"/>
                <a:gd name="connsiteX33" fmla="*/ 47701 w 1104309"/>
                <a:gd name="connsiteY33" fmla="*/ 169545 h 1084081"/>
                <a:gd name="connsiteX34" fmla="*/ 60941 w 1104309"/>
                <a:gd name="connsiteY34" fmla="*/ 180975 h 1084081"/>
                <a:gd name="connsiteX35" fmla="*/ 100088 w 1104309"/>
                <a:gd name="connsiteY35" fmla="*/ 174879 h 1084081"/>
                <a:gd name="connsiteX36" fmla="*/ 110376 w 1104309"/>
                <a:gd name="connsiteY36" fmla="*/ 190310 h 1084081"/>
                <a:gd name="connsiteX37" fmla="*/ 87611 w 1104309"/>
                <a:gd name="connsiteY37" fmla="*/ 211265 h 1084081"/>
                <a:gd name="connsiteX38" fmla="*/ 48749 w 1104309"/>
                <a:gd name="connsiteY38" fmla="*/ 188881 h 1084081"/>
                <a:gd name="connsiteX39" fmla="*/ 36747 w 1104309"/>
                <a:gd name="connsiteY39" fmla="*/ 224885 h 1084081"/>
                <a:gd name="connsiteX40" fmla="*/ 86372 w 1104309"/>
                <a:gd name="connsiteY40" fmla="*/ 227171 h 1084081"/>
                <a:gd name="connsiteX41" fmla="*/ 106661 w 1104309"/>
                <a:gd name="connsiteY41" fmla="*/ 248888 h 1084081"/>
                <a:gd name="connsiteX42" fmla="*/ 79229 w 1104309"/>
                <a:gd name="connsiteY42" fmla="*/ 270986 h 1084081"/>
                <a:gd name="connsiteX43" fmla="*/ 97040 w 1104309"/>
                <a:gd name="connsiteY43" fmla="*/ 303943 h 1084081"/>
                <a:gd name="connsiteX44" fmla="*/ 89040 w 1104309"/>
                <a:gd name="connsiteY44" fmla="*/ 306324 h 1084081"/>
                <a:gd name="connsiteX45" fmla="*/ 72656 w 1104309"/>
                <a:gd name="connsiteY45" fmla="*/ 341471 h 1084081"/>
                <a:gd name="connsiteX46" fmla="*/ 107899 w 1104309"/>
                <a:gd name="connsiteY46" fmla="*/ 355473 h 1084081"/>
                <a:gd name="connsiteX47" fmla="*/ 134283 w 1104309"/>
                <a:gd name="connsiteY47" fmla="*/ 369189 h 1084081"/>
                <a:gd name="connsiteX48" fmla="*/ 114471 w 1104309"/>
                <a:gd name="connsiteY48" fmla="*/ 387858 h 1084081"/>
                <a:gd name="connsiteX49" fmla="*/ 75704 w 1104309"/>
                <a:gd name="connsiteY49" fmla="*/ 362998 h 1084081"/>
                <a:gd name="connsiteX50" fmla="*/ 62846 w 1104309"/>
                <a:gd name="connsiteY50" fmla="*/ 398621 h 1084081"/>
                <a:gd name="connsiteX51" fmla="*/ 112375 w 1104309"/>
                <a:gd name="connsiteY51" fmla="*/ 401955 h 1084081"/>
                <a:gd name="connsiteX52" fmla="*/ 130759 w 1104309"/>
                <a:gd name="connsiteY52" fmla="*/ 424910 h 1084081"/>
                <a:gd name="connsiteX53" fmla="*/ 107804 w 1104309"/>
                <a:gd name="connsiteY53" fmla="*/ 464820 h 1084081"/>
                <a:gd name="connsiteX54" fmla="*/ 158191 w 1104309"/>
                <a:gd name="connsiteY54" fmla="*/ 467582 h 1084081"/>
                <a:gd name="connsiteX55" fmla="*/ 170954 w 1104309"/>
                <a:gd name="connsiteY55" fmla="*/ 486156 h 1084081"/>
                <a:gd name="connsiteX56" fmla="*/ 148285 w 1104309"/>
                <a:gd name="connsiteY56" fmla="*/ 507016 h 1084081"/>
                <a:gd name="connsiteX57" fmla="*/ 96088 w 1104309"/>
                <a:gd name="connsiteY57" fmla="*/ 492633 h 1084081"/>
                <a:gd name="connsiteX58" fmla="*/ 52940 w 1104309"/>
                <a:gd name="connsiteY58" fmla="*/ 477107 h 1084081"/>
                <a:gd name="connsiteX59" fmla="*/ 46272 w 1104309"/>
                <a:gd name="connsiteY59" fmla="*/ 511302 h 1084081"/>
                <a:gd name="connsiteX60" fmla="*/ 92754 w 1104309"/>
                <a:gd name="connsiteY60" fmla="*/ 513112 h 1084081"/>
                <a:gd name="connsiteX61" fmla="*/ 105708 w 1104309"/>
                <a:gd name="connsiteY61" fmla="*/ 533400 h 1084081"/>
                <a:gd name="connsiteX62" fmla="*/ 91897 w 1104309"/>
                <a:gd name="connsiteY62" fmla="*/ 576263 h 1084081"/>
                <a:gd name="connsiteX63" fmla="*/ 127140 w 1104309"/>
                <a:gd name="connsiteY63" fmla="*/ 582835 h 1084081"/>
                <a:gd name="connsiteX64" fmla="*/ 127806 w 1104309"/>
                <a:gd name="connsiteY64" fmla="*/ 536162 h 1084081"/>
                <a:gd name="connsiteX65" fmla="*/ 147047 w 1104309"/>
                <a:gd name="connsiteY65" fmla="*/ 522161 h 1084081"/>
                <a:gd name="connsiteX66" fmla="*/ 165525 w 1104309"/>
                <a:gd name="connsiteY66" fmla="*/ 543782 h 1084081"/>
                <a:gd name="connsiteX67" fmla="*/ 145332 w 1104309"/>
                <a:gd name="connsiteY67" fmla="*/ 584549 h 1084081"/>
                <a:gd name="connsiteX68" fmla="*/ 194100 w 1104309"/>
                <a:gd name="connsiteY68" fmla="*/ 587121 h 1084081"/>
                <a:gd name="connsiteX69" fmla="*/ 212388 w 1104309"/>
                <a:gd name="connsiteY69" fmla="*/ 610172 h 1084081"/>
                <a:gd name="connsiteX70" fmla="*/ 189433 w 1104309"/>
                <a:gd name="connsiteY70" fmla="*/ 649034 h 1084081"/>
                <a:gd name="connsiteX71" fmla="*/ 239725 w 1104309"/>
                <a:gd name="connsiteY71" fmla="*/ 652748 h 1084081"/>
                <a:gd name="connsiteX72" fmla="*/ 257346 w 1104309"/>
                <a:gd name="connsiteY72" fmla="*/ 673322 h 1084081"/>
                <a:gd name="connsiteX73" fmla="*/ 234962 w 1104309"/>
                <a:gd name="connsiteY73" fmla="*/ 713137 h 1084081"/>
                <a:gd name="connsiteX74" fmla="*/ 249060 w 1104309"/>
                <a:gd name="connsiteY74" fmla="*/ 725424 h 1084081"/>
                <a:gd name="connsiteX75" fmla="*/ 286302 w 1104309"/>
                <a:gd name="connsiteY75" fmla="*/ 719804 h 1084081"/>
                <a:gd name="connsiteX76" fmla="*/ 301733 w 1104309"/>
                <a:gd name="connsiteY76" fmla="*/ 739140 h 1084081"/>
                <a:gd name="connsiteX77" fmla="*/ 279825 w 1104309"/>
                <a:gd name="connsiteY77" fmla="*/ 780098 h 1084081"/>
                <a:gd name="connsiteX78" fmla="*/ 329451 w 1104309"/>
                <a:gd name="connsiteY78" fmla="*/ 782003 h 1084081"/>
                <a:gd name="connsiteX79" fmla="*/ 342118 w 1104309"/>
                <a:gd name="connsiteY79" fmla="*/ 802386 h 1084081"/>
                <a:gd name="connsiteX80" fmla="*/ 323068 w 1104309"/>
                <a:gd name="connsiteY80" fmla="*/ 816102 h 1084081"/>
                <a:gd name="connsiteX81" fmla="*/ 280016 w 1104309"/>
                <a:gd name="connsiteY81" fmla="*/ 802100 h 1084081"/>
                <a:gd name="connsiteX82" fmla="*/ 273539 w 1104309"/>
                <a:gd name="connsiteY82" fmla="*/ 837343 h 1084081"/>
                <a:gd name="connsiteX83" fmla="*/ 319544 w 1104309"/>
                <a:gd name="connsiteY83" fmla="*/ 838390 h 1084081"/>
                <a:gd name="connsiteX84" fmla="*/ 362883 w 1104309"/>
                <a:gd name="connsiteY84" fmla="*/ 852773 h 1084081"/>
                <a:gd name="connsiteX85" fmla="*/ 365265 w 1104309"/>
                <a:gd name="connsiteY85" fmla="*/ 806196 h 1084081"/>
                <a:gd name="connsiteX86" fmla="*/ 384219 w 1104309"/>
                <a:gd name="connsiteY86" fmla="*/ 792194 h 1084081"/>
                <a:gd name="connsiteX87" fmla="*/ 400983 w 1104309"/>
                <a:gd name="connsiteY87" fmla="*/ 812959 h 1084081"/>
                <a:gd name="connsiteX88" fmla="*/ 380314 w 1104309"/>
                <a:gd name="connsiteY88" fmla="*/ 853440 h 1084081"/>
                <a:gd name="connsiteX89" fmla="*/ 394506 w 1104309"/>
                <a:gd name="connsiteY89" fmla="*/ 865632 h 1084081"/>
                <a:gd name="connsiteX90" fmla="*/ 431940 w 1104309"/>
                <a:gd name="connsiteY90" fmla="*/ 859822 h 1084081"/>
                <a:gd name="connsiteX91" fmla="*/ 447846 w 1104309"/>
                <a:gd name="connsiteY91" fmla="*/ 879824 h 1084081"/>
                <a:gd name="connsiteX92" fmla="*/ 428034 w 1104309"/>
                <a:gd name="connsiteY92" fmla="*/ 920496 h 1084081"/>
                <a:gd name="connsiteX93" fmla="*/ 475850 w 1104309"/>
                <a:gd name="connsiteY93" fmla="*/ 923449 h 1084081"/>
                <a:gd name="connsiteX94" fmla="*/ 519284 w 1104309"/>
                <a:gd name="connsiteY94" fmla="*/ 936974 h 1084081"/>
                <a:gd name="connsiteX95" fmla="*/ 518712 w 1104309"/>
                <a:gd name="connsiteY95" fmla="*/ 889730 h 1084081"/>
                <a:gd name="connsiteX96" fmla="*/ 539667 w 1104309"/>
                <a:gd name="connsiteY96" fmla="*/ 875633 h 1084081"/>
                <a:gd name="connsiteX97" fmla="*/ 555383 w 1104309"/>
                <a:gd name="connsiteY97" fmla="*/ 896969 h 1084081"/>
                <a:gd name="connsiteX98" fmla="*/ 536809 w 1104309"/>
                <a:gd name="connsiteY98" fmla="*/ 939356 h 1084081"/>
                <a:gd name="connsiteX99" fmla="*/ 550526 w 1104309"/>
                <a:gd name="connsiteY99" fmla="*/ 950214 h 1084081"/>
                <a:gd name="connsiteX100" fmla="*/ 587292 w 1104309"/>
                <a:gd name="connsiteY100" fmla="*/ 944118 h 1084081"/>
                <a:gd name="connsiteX101" fmla="*/ 604342 w 1104309"/>
                <a:gd name="connsiteY101" fmla="*/ 963740 h 1084081"/>
                <a:gd name="connsiteX102" fmla="*/ 578910 w 1104309"/>
                <a:gd name="connsiteY102" fmla="*/ 975932 h 1084081"/>
                <a:gd name="connsiteX103" fmla="*/ 537952 w 1104309"/>
                <a:gd name="connsiteY103" fmla="*/ 958882 h 1084081"/>
                <a:gd name="connsiteX104" fmla="*/ 528237 w 1104309"/>
                <a:gd name="connsiteY104" fmla="*/ 993362 h 1084081"/>
                <a:gd name="connsiteX105" fmla="*/ 541287 w 1104309"/>
                <a:gd name="connsiteY105" fmla="*/ 1005078 h 1084081"/>
                <a:gd name="connsiteX106" fmla="*/ 578434 w 1104309"/>
                <a:gd name="connsiteY106" fmla="*/ 1000887 h 1084081"/>
                <a:gd name="connsiteX107" fmla="*/ 617296 w 1104309"/>
                <a:gd name="connsiteY107" fmla="*/ 1014603 h 1084081"/>
                <a:gd name="connsiteX108" fmla="*/ 628250 w 1104309"/>
                <a:gd name="connsiteY108" fmla="*/ 1000887 h 1084081"/>
                <a:gd name="connsiteX109" fmla="*/ 622154 w 1104309"/>
                <a:gd name="connsiteY109" fmla="*/ 963549 h 1084081"/>
                <a:gd name="connsiteX110" fmla="*/ 640632 w 1104309"/>
                <a:gd name="connsiteY110" fmla="*/ 950786 h 1084081"/>
                <a:gd name="connsiteX111" fmla="*/ 658825 w 1104309"/>
                <a:gd name="connsiteY111" fmla="*/ 971931 h 1084081"/>
                <a:gd name="connsiteX112" fmla="*/ 636155 w 1104309"/>
                <a:gd name="connsiteY112" fmla="*/ 1011841 h 1084081"/>
                <a:gd name="connsiteX113" fmla="*/ 672351 w 1104309"/>
                <a:gd name="connsiteY113" fmla="*/ 1023176 h 1084081"/>
                <a:gd name="connsiteX114" fmla="*/ 674446 w 1104309"/>
                <a:gd name="connsiteY114" fmla="*/ 973741 h 1084081"/>
                <a:gd name="connsiteX115" fmla="*/ 695496 w 1104309"/>
                <a:gd name="connsiteY115" fmla="*/ 960406 h 1084081"/>
                <a:gd name="connsiteX116" fmla="*/ 705021 w 1104309"/>
                <a:gd name="connsiteY116" fmla="*/ 972312 h 1084081"/>
                <a:gd name="connsiteX117" fmla="*/ 717880 w 1104309"/>
                <a:gd name="connsiteY117" fmla="*/ 981456 h 1084081"/>
                <a:gd name="connsiteX118" fmla="*/ 691210 w 1104309"/>
                <a:gd name="connsiteY118" fmla="*/ 1021652 h 1084081"/>
                <a:gd name="connsiteX119" fmla="*/ 728262 w 1104309"/>
                <a:gd name="connsiteY119" fmla="*/ 1033367 h 1084081"/>
                <a:gd name="connsiteX120" fmla="*/ 729977 w 1104309"/>
                <a:gd name="connsiteY120" fmla="*/ 984790 h 1084081"/>
                <a:gd name="connsiteX121" fmla="*/ 750455 w 1104309"/>
                <a:gd name="connsiteY121" fmla="*/ 970979 h 1084081"/>
                <a:gd name="connsiteX122" fmla="*/ 769887 w 1104309"/>
                <a:gd name="connsiteY122" fmla="*/ 993172 h 1084081"/>
                <a:gd name="connsiteX123" fmla="*/ 746550 w 1104309"/>
                <a:gd name="connsiteY123" fmla="*/ 1032034 h 1084081"/>
                <a:gd name="connsiteX124" fmla="*/ 780935 w 1104309"/>
                <a:gd name="connsiteY124" fmla="*/ 1044893 h 1084081"/>
                <a:gd name="connsiteX125" fmla="*/ 793984 w 1104309"/>
                <a:gd name="connsiteY125" fmla="*/ 1031558 h 1084081"/>
                <a:gd name="connsiteX126" fmla="*/ 789222 w 1104309"/>
                <a:gd name="connsiteY126" fmla="*/ 992981 h 1084081"/>
                <a:gd name="connsiteX127" fmla="*/ 824751 w 1104309"/>
                <a:gd name="connsiteY127" fmla="*/ 1001078 h 1084081"/>
                <a:gd name="connsiteX128" fmla="*/ 802367 w 1104309"/>
                <a:gd name="connsiteY128" fmla="*/ 1040797 h 1084081"/>
                <a:gd name="connsiteX129" fmla="*/ 838561 w 1104309"/>
                <a:gd name="connsiteY129" fmla="*/ 1052227 h 1084081"/>
                <a:gd name="connsiteX130" fmla="*/ 840657 w 1104309"/>
                <a:gd name="connsiteY130" fmla="*/ 1002792 h 1084081"/>
                <a:gd name="connsiteX131" fmla="*/ 861898 w 1104309"/>
                <a:gd name="connsiteY131" fmla="*/ 989457 h 1084081"/>
                <a:gd name="connsiteX132" fmla="*/ 880472 w 1104309"/>
                <a:gd name="connsiteY132" fmla="*/ 1011555 h 1084081"/>
                <a:gd name="connsiteX133" fmla="*/ 857802 w 1104309"/>
                <a:gd name="connsiteY133" fmla="*/ 1051370 h 1084081"/>
                <a:gd name="connsiteX134" fmla="*/ 893997 w 1104309"/>
                <a:gd name="connsiteY134" fmla="*/ 1062704 h 1084081"/>
                <a:gd name="connsiteX135" fmla="*/ 896093 w 1104309"/>
                <a:gd name="connsiteY135" fmla="*/ 1013270 h 1084081"/>
                <a:gd name="connsiteX136" fmla="*/ 917905 w 1104309"/>
                <a:gd name="connsiteY136" fmla="*/ 999458 h 1084081"/>
                <a:gd name="connsiteX137" fmla="*/ 927334 w 1104309"/>
                <a:gd name="connsiteY137" fmla="*/ 1012127 h 1084081"/>
                <a:gd name="connsiteX138" fmla="*/ 938669 w 1104309"/>
                <a:gd name="connsiteY138" fmla="*/ 1022509 h 1084081"/>
                <a:gd name="connsiteX139" fmla="*/ 912095 w 1104309"/>
                <a:gd name="connsiteY139" fmla="*/ 1059466 h 1084081"/>
                <a:gd name="connsiteX140" fmla="*/ 948099 w 1104309"/>
                <a:gd name="connsiteY140" fmla="*/ 1073849 h 1084081"/>
                <a:gd name="connsiteX141" fmla="*/ 951147 w 1104309"/>
                <a:gd name="connsiteY141" fmla="*/ 1023652 h 1084081"/>
                <a:gd name="connsiteX142" fmla="*/ 970578 w 1104309"/>
                <a:gd name="connsiteY142" fmla="*/ 1011746 h 1084081"/>
                <a:gd name="connsiteX143" fmla="*/ 973150 w 1104309"/>
                <a:gd name="connsiteY143" fmla="*/ 1039749 h 1084081"/>
                <a:gd name="connsiteX144" fmla="*/ 972674 w 1104309"/>
                <a:gd name="connsiteY144" fmla="*/ 1075944 h 1084081"/>
                <a:gd name="connsiteX145" fmla="*/ 1007726 w 1104309"/>
                <a:gd name="connsiteY145" fmla="*/ 1079373 h 1084081"/>
                <a:gd name="connsiteX146" fmla="*/ 1014869 w 1104309"/>
                <a:gd name="connsiteY146" fmla="*/ 1044988 h 1084081"/>
                <a:gd name="connsiteX147" fmla="*/ 1007630 w 1104309"/>
                <a:gd name="connsiteY147" fmla="*/ 1033939 h 1084081"/>
                <a:gd name="connsiteX148" fmla="*/ 1027918 w 1104309"/>
                <a:gd name="connsiteY148" fmla="*/ 1014603 h 1084081"/>
                <a:gd name="connsiteX149" fmla="*/ 1066781 w 1104309"/>
                <a:gd name="connsiteY149" fmla="*/ 1037177 h 1084081"/>
                <a:gd name="connsiteX150" fmla="*/ 1070686 w 1104309"/>
                <a:gd name="connsiteY150" fmla="*/ 987171 h 1084081"/>
                <a:gd name="connsiteX151" fmla="*/ 1090402 w 1104309"/>
                <a:gd name="connsiteY151" fmla="*/ 975360 h 1084081"/>
                <a:gd name="connsiteX152" fmla="*/ 1103547 w 1104309"/>
                <a:gd name="connsiteY152" fmla="*/ 988028 h 1084081"/>
                <a:gd name="connsiteX153" fmla="*/ 1104309 w 1104309"/>
                <a:gd name="connsiteY153" fmla="*/ 988600 h 1084081"/>
                <a:gd name="connsiteX154" fmla="*/ 1104309 w 1104309"/>
                <a:gd name="connsiteY154" fmla="*/ 948119 h 1084081"/>
                <a:gd name="connsiteX155" fmla="*/ 1096213 w 1104309"/>
                <a:gd name="connsiteY155" fmla="*/ 954215 h 1084081"/>
                <a:gd name="connsiteX156" fmla="*/ 1082021 w 1104309"/>
                <a:gd name="connsiteY156" fmla="*/ 933164 h 1084081"/>
                <a:gd name="connsiteX157" fmla="*/ 1102309 w 1104309"/>
                <a:gd name="connsiteY157" fmla="*/ 918496 h 1084081"/>
                <a:gd name="connsiteX158" fmla="*/ 1104309 w 1104309"/>
                <a:gd name="connsiteY158" fmla="*/ 921544 h 1084081"/>
                <a:gd name="connsiteX159" fmla="*/ 1104309 w 1104309"/>
                <a:gd name="connsiteY159" fmla="*/ 895826 h 1084081"/>
                <a:gd name="connsiteX160" fmla="*/ 1098975 w 1104309"/>
                <a:gd name="connsiteY160" fmla="*/ 877253 h 1084081"/>
                <a:gd name="connsiteX161" fmla="*/ 1104309 w 1104309"/>
                <a:gd name="connsiteY161" fmla="*/ 871061 h 1084081"/>
                <a:gd name="connsiteX162" fmla="*/ 1104309 w 1104309"/>
                <a:gd name="connsiteY162" fmla="*/ 600647 h 1084081"/>
                <a:gd name="connsiteX163" fmla="*/ 1101642 w 1104309"/>
                <a:gd name="connsiteY163" fmla="*/ 602647 h 1084081"/>
                <a:gd name="connsiteX164" fmla="*/ 1095356 w 1104309"/>
                <a:gd name="connsiteY164" fmla="*/ 594551 h 1084081"/>
                <a:gd name="connsiteX165" fmla="*/ 1102976 w 1104309"/>
                <a:gd name="connsiteY165" fmla="*/ 584454 h 1084081"/>
                <a:gd name="connsiteX166" fmla="*/ 1104214 w 1104309"/>
                <a:gd name="connsiteY166" fmla="*/ 586359 h 1084081"/>
                <a:gd name="connsiteX167" fmla="*/ 1046492 w 1104309"/>
                <a:gd name="connsiteY167" fmla="*/ 579692 h 1084081"/>
                <a:gd name="connsiteX168" fmla="*/ 1052398 w 1104309"/>
                <a:gd name="connsiteY168" fmla="*/ 584073 h 1084081"/>
                <a:gd name="connsiteX169" fmla="*/ 1045445 w 1104309"/>
                <a:gd name="connsiteY169" fmla="*/ 594455 h 1084081"/>
                <a:gd name="connsiteX170" fmla="*/ 1040015 w 1104309"/>
                <a:gd name="connsiteY170" fmla="*/ 586264 h 1084081"/>
                <a:gd name="connsiteX171" fmla="*/ 1046492 w 1104309"/>
                <a:gd name="connsiteY171" fmla="*/ 579692 h 1084081"/>
                <a:gd name="connsiteX172" fmla="*/ 1037158 w 1104309"/>
                <a:gd name="connsiteY172" fmla="*/ 633698 h 1084081"/>
                <a:gd name="connsiteX173" fmla="*/ 1047254 w 1104309"/>
                <a:gd name="connsiteY173" fmla="*/ 640937 h 1084081"/>
                <a:gd name="connsiteX174" fmla="*/ 1037158 w 1104309"/>
                <a:gd name="connsiteY174" fmla="*/ 647890 h 1084081"/>
                <a:gd name="connsiteX175" fmla="*/ 1030205 w 1104309"/>
                <a:gd name="connsiteY175" fmla="*/ 640937 h 1084081"/>
                <a:gd name="connsiteX176" fmla="*/ 1037158 w 1104309"/>
                <a:gd name="connsiteY176" fmla="*/ 633698 h 1084081"/>
                <a:gd name="connsiteX177" fmla="*/ 1029633 w 1104309"/>
                <a:gd name="connsiteY177" fmla="*/ 688467 h 1084081"/>
                <a:gd name="connsiteX178" fmla="*/ 1039635 w 1104309"/>
                <a:gd name="connsiteY178" fmla="*/ 695611 h 1084081"/>
                <a:gd name="connsiteX179" fmla="*/ 1027062 w 1104309"/>
                <a:gd name="connsiteY179" fmla="*/ 704469 h 1084081"/>
                <a:gd name="connsiteX180" fmla="*/ 1019346 w 1104309"/>
                <a:gd name="connsiteY180" fmla="*/ 696278 h 1084081"/>
                <a:gd name="connsiteX181" fmla="*/ 1029633 w 1104309"/>
                <a:gd name="connsiteY181" fmla="*/ 688467 h 1084081"/>
                <a:gd name="connsiteX182" fmla="*/ 1018203 w 1104309"/>
                <a:gd name="connsiteY182" fmla="*/ 740093 h 1084081"/>
                <a:gd name="connsiteX183" fmla="*/ 1030776 w 1104309"/>
                <a:gd name="connsiteY183" fmla="*/ 751142 h 1084081"/>
                <a:gd name="connsiteX184" fmla="*/ 1016965 w 1104309"/>
                <a:gd name="connsiteY184" fmla="*/ 760000 h 1084081"/>
                <a:gd name="connsiteX185" fmla="*/ 1006583 w 1104309"/>
                <a:gd name="connsiteY185" fmla="*/ 750094 h 1084081"/>
                <a:gd name="connsiteX186" fmla="*/ 1018203 w 1104309"/>
                <a:gd name="connsiteY186" fmla="*/ 740093 h 1084081"/>
                <a:gd name="connsiteX187" fmla="*/ 1020775 w 1104309"/>
                <a:gd name="connsiteY187" fmla="*/ 806006 h 1084081"/>
                <a:gd name="connsiteX188" fmla="*/ 1019918 w 1104309"/>
                <a:gd name="connsiteY188" fmla="*/ 810387 h 1084081"/>
                <a:gd name="connsiteX189" fmla="*/ 1004201 w 1104309"/>
                <a:gd name="connsiteY189" fmla="*/ 814769 h 1084081"/>
                <a:gd name="connsiteX190" fmla="*/ 996772 w 1104309"/>
                <a:gd name="connsiteY190" fmla="*/ 803815 h 1084081"/>
                <a:gd name="connsiteX191" fmla="*/ 1006392 w 1104309"/>
                <a:gd name="connsiteY191" fmla="*/ 795338 h 1084081"/>
                <a:gd name="connsiteX192" fmla="*/ 1020775 w 1104309"/>
                <a:gd name="connsiteY192" fmla="*/ 806006 h 1084081"/>
                <a:gd name="connsiteX193" fmla="*/ 990581 w 1104309"/>
                <a:gd name="connsiteY193" fmla="*/ 569786 h 1084081"/>
                <a:gd name="connsiteX194" fmla="*/ 1000201 w 1104309"/>
                <a:gd name="connsiteY194" fmla="*/ 575691 h 1084081"/>
                <a:gd name="connsiteX195" fmla="*/ 990485 w 1104309"/>
                <a:gd name="connsiteY195" fmla="*/ 581787 h 1084081"/>
                <a:gd name="connsiteX196" fmla="*/ 984961 w 1104309"/>
                <a:gd name="connsiteY196" fmla="*/ 576548 h 1084081"/>
                <a:gd name="connsiteX197" fmla="*/ 990581 w 1104309"/>
                <a:gd name="connsiteY197" fmla="*/ 569786 h 1084081"/>
                <a:gd name="connsiteX198" fmla="*/ 979722 w 1104309"/>
                <a:gd name="connsiteY198" fmla="*/ 624840 h 1084081"/>
                <a:gd name="connsiteX199" fmla="*/ 991533 w 1104309"/>
                <a:gd name="connsiteY199" fmla="*/ 632746 h 1084081"/>
                <a:gd name="connsiteX200" fmla="*/ 982580 w 1104309"/>
                <a:gd name="connsiteY200" fmla="*/ 639223 h 1084081"/>
                <a:gd name="connsiteX201" fmla="*/ 974674 w 1104309"/>
                <a:gd name="connsiteY201" fmla="*/ 630365 h 1084081"/>
                <a:gd name="connsiteX202" fmla="*/ 979722 w 1104309"/>
                <a:gd name="connsiteY202" fmla="*/ 624840 h 1084081"/>
                <a:gd name="connsiteX203" fmla="*/ 973626 w 1104309"/>
                <a:gd name="connsiteY203" fmla="*/ 678752 h 1084081"/>
                <a:gd name="connsiteX204" fmla="*/ 981913 w 1104309"/>
                <a:gd name="connsiteY204" fmla="*/ 685990 h 1084081"/>
                <a:gd name="connsiteX205" fmla="*/ 970674 w 1104309"/>
                <a:gd name="connsiteY205" fmla="*/ 693992 h 1084081"/>
                <a:gd name="connsiteX206" fmla="*/ 963244 w 1104309"/>
                <a:gd name="connsiteY206" fmla="*/ 686657 h 1084081"/>
                <a:gd name="connsiteX207" fmla="*/ 973626 w 1104309"/>
                <a:gd name="connsiteY207" fmla="*/ 678752 h 1084081"/>
                <a:gd name="connsiteX208" fmla="*/ 963149 w 1104309"/>
                <a:gd name="connsiteY208" fmla="*/ 731711 h 1084081"/>
                <a:gd name="connsiteX209" fmla="*/ 975817 w 1104309"/>
                <a:gd name="connsiteY209" fmla="*/ 740664 h 1084081"/>
                <a:gd name="connsiteX210" fmla="*/ 959720 w 1104309"/>
                <a:gd name="connsiteY210" fmla="*/ 749903 h 1084081"/>
                <a:gd name="connsiteX211" fmla="*/ 951242 w 1104309"/>
                <a:gd name="connsiteY211" fmla="*/ 741807 h 1084081"/>
                <a:gd name="connsiteX212" fmla="*/ 963149 w 1104309"/>
                <a:gd name="connsiteY212" fmla="*/ 731711 h 1084081"/>
                <a:gd name="connsiteX213" fmla="*/ 948671 w 1104309"/>
                <a:gd name="connsiteY213" fmla="*/ 781907 h 1084081"/>
                <a:gd name="connsiteX214" fmla="*/ 954671 w 1104309"/>
                <a:gd name="connsiteY214" fmla="*/ 785241 h 1084081"/>
                <a:gd name="connsiteX215" fmla="*/ 962101 w 1104309"/>
                <a:gd name="connsiteY215" fmla="*/ 797243 h 1084081"/>
                <a:gd name="connsiteX216" fmla="*/ 951338 w 1104309"/>
                <a:gd name="connsiteY216" fmla="*/ 808387 h 1084081"/>
                <a:gd name="connsiteX217" fmla="*/ 941241 w 1104309"/>
                <a:gd name="connsiteY217" fmla="*/ 796290 h 1084081"/>
                <a:gd name="connsiteX218" fmla="*/ 948671 w 1104309"/>
                <a:gd name="connsiteY218" fmla="*/ 781907 h 1084081"/>
                <a:gd name="connsiteX219" fmla="*/ 926858 w 1104309"/>
                <a:gd name="connsiteY219" fmla="*/ 613410 h 1084081"/>
                <a:gd name="connsiteX220" fmla="*/ 932574 w 1104309"/>
                <a:gd name="connsiteY220" fmla="*/ 623316 h 1084081"/>
                <a:gd name="connsiteX221" fmla="*/ 926478 w 1104309"/>
                <a:gd name="connsiteY221" fmla="*/ 628745 h 1084081"/>
                <a:gd name="connsiteX222" fmla="*/ 920858 w 1104309"/>
                <a:gd name="connsiteY222" fmla="*/ 621221 h 1084081"/>
                <a:gd name="connsiteX223" fmla="*/ 926858 w 1104309"/>
                <a:gd name="connsiteY223" fmla="*/ 613410 h 1084081"/>
                <a:gd name="connsiteX224" fmla="*/ 917429 w 1104309"/>
                <a:gd name="connsiteY224" fmla="*/ 665131 h 1084081"/>
                <a:gd name="connsiteX225" fmla="*/ 924477 w 1104309"/>
                <a:gd name="connsiteY225" fmla="*/ 676465 h 1084081"/>
                <a:gd name="connsiteX226" fmla="*/ 916762 w 1104309"/>
                <a:gd name="connsiteY226" fmla="*/ 684943 h 1084081"/>
                <a:gd name="connsiteX227" fmla="*/ 908475 w 1104309"/>
                <a:gd name="connsiteY227" fmla="*/ 675513 h 1084081"/>
                <a:gd name="connsiteX228" fmla="*/ 917429 w 1104309"/>
                <a:gd name="connsiteY228" fmla="*/ 665131 h 1084081"/>
                <a:gd name="connsiteX229" fmla="*/ 871994 w 1104309"/>
                <a:gd name="connsiteY229" fmla="*/ 606076 h 1084081"/>
                <a:gd name="connsiteX230" fmla="*/ 881519 w 1104309"/>
                <a:gd name="connsiteY230" fmla="*/ 610362 h 1084081"/>
                <a:gd name="connsiteX231" fmla="*/ 871899 w 1104309"/>
                <a:gd name="connsiteY231" fmla="*/ 616649 h 1084081"/>
                <a:gd name="connsiteX232" fmla="*/ 865993 w 1104309"/>
                <a:gd name="connsiteY232" fmla="*/ 611600 h 1084081"/>
                <a:gd name="connsiteX233" fmla="*/ 871994 w 1104309"/>
                <a:gd name="connsiteY233" fmla="*/ 606076 h 1084081"/>
                <a:gd name="connsiteX234" fmla="*/ 861231 w 1104309"/>
                <a:gd name="connsiteY234" fmla="*/ 657320 h 1084081"/>
                <a:gd name="connsiteX235" fmla="*/ 869042 w 1104309"/>
                <a:gd name="connsiteY235" fmla="*/ 665798 h 1084081"/>
                <a:gd name="connsiteX236" fmla="*/ 861231 w 1104309"/>
                <a:gd name="connsiteY236" fmla="*/ 677323 h 1084081"/>
                <a:gd name="connsiteX237" fmla="*/ 853326 w 1104309"/>
                <a:gd name="connsiteY237" fmla="*/ 665988 h 1084081"/>
                <a:gd name="connsiteX238" fmla="*/ 861231 w 1104309"/>
                <a:gd name="connsiteY238" fmla="*/ 657320 h 1084081"/>
                <a:gd name="connsiteX239" fmla="*/ 851230 w 1104309"/>
                <a:gd name="connsiteY239" fmla="*/ 708851 h 1084081"/>
                <a:gd name="connsiteX240" fmla="*/ 860946 w 1104309"/>
                <a:gd name="connsiteY240" fmla="*/ 722471 h 1084081"/>
                <a:gd name="connsiteX241" fmla="*/ 852183 w 1104309"/>
                <a:gd name="connsiteY241" fmla="*/ 731425 h 1084081"/>
                <a:gd name="connsiteX242" fmla="*/ 843229 w 1104309"/>
                <a:gd name="connsiteY242" fmla="*/ 719804 h 1084081"/>
                <a:gd name="connsiteX243" fmla="*/ 851230 w 1104309"/>
                <a:gd name="connsiteY243" fmla="*/ 708851 h 1084081"/>
                <a:gd name="connsiteX244" fmla="*/ 817035 w 1104309"/>
                <a:gd name="connsiteY244" fmla="*/ 595979 h 1084081"/>
                <a:gd name="connsiteX245" fmla="*/ 821798 w 1104309"/>
                <a:gd name="connsiteY245" fmla="*/ 601694 h 1084081"/>
                <a:gd name="connsiteX246" fmla="*/ 814463 w 1104309"/>
                <a:gd name="connsiteY246" fmla="*/ 610362 h 1084081"/>
                <a:gd name="connsiteX247" fmla="*/ 809892 w 1104309"/>
                <a:gd name="connsiteY247" fmla="*/ 601790 h 1084081"/>
                <a:gd name="connsiteX248" fmla="*/ 817035 w 1104309"/>
                <a:gd name="connsiteY248" fmla="*/ 595979 h 1084081"/>
                <a:gd name="connsiteX249" fmla="*/ 807415 w 1104309"/>
                <a:gd name="connsiteY249" fmla="*/ 645986 h 1084081"/>
                <a:gd name="connsiteX250" fmla="*/ 813701 w 1104309"/>
                <a:gd name="connsiteY250" fmla="*/ 655511 h 1084081"/>
                <a:gd name="connsiteX251" fmla="*/ 804652 w 1104309"/>
                <a:gd name="connsiteY251" fmla="*/ 665417 h 1084081"/>
                <a:gd name="connsiteX252" fmla="*/ 797795 w 1104309"/>
                <a:gd name="connsiteY252" fmla="*/ 657892 h 1084081"/>
                <a:gd name="connsiteX253" fmla="*/ 807415 w 1104309"/>
                <a:gd name="connsiteY253" fmla="*/ 645986 h 1084081"/>
                <a:gd name="connsiteX254" fmla="*/ 796556 w 1104309"/>
                <a:gd name="connsiteY254" fmla="*/ 702945 h 1084081"/>
                <a:gd name="connsiteX255" fmla="*/ 809129 w 1104309"/>
                <a:gd name="connsiteY255" fmla="*/ 711899 h 1084081"/>
                <a:gd name="connsiteX256" fmla="*/ 796652 w 1104309"/>
                <a:gd name="connsiteY256" fmla="*/ 720662 h 1084081"/>
                <a:gd name="connsiteX257" fmla="*/ 787794 w 1104309"/>
                <a:gd name="connsiteY257" fmla="*/ 711899 h 1084081"/>
                <a:gd name="connsiteX258" fmla="*/ 796556 w 1104309"/>
                <a:gd name="connsiteY258" fmla="*/ 702945 h 1084081"/>
                <a:gd name="connsiteX259" fmla="*/ 788841 w 1104309"/>
                <a:gd name="connsiteY259" fmla="*/ 758000 h 1084081"/>
                <a:gd name="connsiteX260" fmla="*/ 801890 w 1104309"/>
                <a:gd name="connsiteY260" fmla="*/ 767334 h 1084081"/>
                <a:gd name="connsiteX261" fmla="*/ 785793 w 1104309"/>
                <a:gd name="connsiteY261" fmla="*/ 776478 h 1084081"/>
                <a:gd name="connsiteX262" fmla="*/ 778840 w 1104309"/>
                <a:gd name="connsiteY262" fmla="*/ 768001 h 1084081"/>
                <a:gd name="connsiteX263" fmla="*/ 788841 w 1104309"/>
                <a:gd name="connsiteY263" fmla="*/ 758000 h 1084081"/>
                <a:gd name="connsiteX264" fmla="*/ 761124 w 1104309"/>
                <a:gd name="connsiteY264" fmla="*/ 585502 h 1084081"/>
                <a:gd name="connsiteX265" fmla="*/ 770553 w 1104309"/>
                <a:gd name="connsiteY265" fmla="*/ 592265 h 1084081"/>
                <a:gd name="connsiteX266" fmla="*/ 760647 w 1104309"/>
                <a:gd name="connsiteY266" fmla="*/ 597980 h 1084081"/>
                <a:gd name="connsiteX267" fmla="*/ 754075 w 1104309"/>
                <a:gd name="connsiteY267" fmla="*/ 591503 h 1084081"/>
                <a:gd name="connsiteX268" fmla="*/ 761124 w 1104309"/>
                <a:gd name="connsiteY268" fmla="*/ 585502 h 1084081"/>
                <a:gd name="connsiteX269" fmla="*/ 751217 w 1104309"/>
                <a:gd name="connsiteY269" fmla="*/ 640366 h 1084081"/>
                <a:gd name="connsiteX270" fmla="*/ 761600 w 1104309"/>
                <a:gd name="connsiteY270" fmla="*/ 648748 h 1084081"/>
                <a:gd name="connsiteX271" fmla="*/ 751122 w 1104309"/>
                <a:gd name="connsiteY271" fmla="*/ 653510 h 1084081"/>
                <a:gd name="connsiteX272" fmla="*/ 743788 w 1104309"/>
                <a:gd name="connsiteY272" fmla="*/ 645700 h 1084081"/>
                <a:gd name="connsiteX273" fmla="*/ 751217 w 1104309"/>
                <a:gd name="connsiteY273" fmla="*/ 640366 h 1084081"/>
                <a:gd name="connsiteX274" fmla="*/ 741597 w 1104309"/>
                <a:gd name="connsiteY274" fmla="*/ 695992 h 1084081"/>
                <a:gd name="connsiteX275" fmla="*/ 753599 w 1104309"/>
                <a:gd name="connsiteY275" fmla="*/ 705040 h 1084081"/>
                <a:gd name="connsiteX276" fmla="*/ 741692 w 1104309"/>
                <a:gd name="connsiteY276" fmla="*/ 712470 h 1084081"/>
                <a:gd name="connsiteX277" fmla="*/ 731977 w 1104309"/>
                <a:gd name="connsiteY277" fmla="*/ 701897 h 1084081"/>
                <a:gd name="connsiteX278" fmla="*/ 741597 w 1104309"/>
                <a:gd name="connsiteY278" fmla="*/ 695992 h 1084081"/>
                <a:gd name="connsiteX279" fmla="*/ 716832 w 1104309"/>
                <a:gd name="connsiteY279" fmla="*/ 521494 h 1084081"/>
                <a:gd name="connsiteX280" fmla="*/ 721499 w 1104309"/>
                <a:gd name="connsiteY280" fmla="*/ 527399 h 1084081"/>
                <a:gd name="connsiteX281" fmla="*/ 714165 w 1104309"/>
                <a:gd name="connsiteY281" fmla="*/ 535591 h 1084081"/>
                <a:gd name="connsiteX282" fmla="*/ 709974 w 1104309"/>
                <a:gd name="connsiteY282" fmla="*/ 528161 h 1084081"/>
                <a:gd name="connsiteX283" fmla="*/ 716832 w 1104309"/>
                <a:gd name="connsiteY283" fmla="*/ 521494 h 1084081"/>
                <a:gd name="connsiteX284" fmla="*/ 706831 w 1104309"/>
                <a:gd name="connsiteY284" fmla="*/ 575786 h 1084081"/>
                <a:gd name="connsiteX285" fmla="*/ 714927 w 1104309"/>
                <a:gd name="connsiteY285" fmla="*/ 581597 h 1084081"/>
                <a:gd name="connsiteX286" fmla="*/ 704831 w 1104309"/>
                <a:gd name="connsiteY286" fmla="*/ 588740 h 1084081"/>
                <a:gd name="connsiteX287" fmla="*/ 699687 w 1104309"/>
                <a:gd name="connsiteY287" fmla="*/ 583406 h 1084081"/>
                <a:gd name="connsiteX288" fmla="*/ 706831 w 1104309"/>
                <a:gd name="connsiteY288" fmla="*/ 575786 h 1084081"/>
                <a:gd name="connsiteX289" fmla="*/ 694829 w 1104309"/>
                <a:gd name="connsiteY289" fmla="*/ 628650 h 1084081"/>
                <a:gd name="connsiteX290" fmla="*/ 707117 w 1104309"/>
                <a:gd name="connsiteY290" fmla="*/ 637985 h 1084081"/>
                <a:gd name="connsiteX291" fmla="*/ 696735 w 1104309"/>
                <a:gd name="connsiteY291" fmla="*/ 645128 h 1084081"/>
                <a:gd name="connsiteX292" fmla="*/ 687590 w 1104309"/>
                <a:gd name="connsiteY292" fmla="*/ 635413 h 1084081"/>
                <a:gd name="connsiteX293" fmla="*/ 694829 w 1104309"/>
                <a:gd name="connsiteY293" fmla="*/ 628650 h 1084081"/>
                <a:gd name="connsiteX294" fmla="*/ 687590 w 1104309"/>
                <a:gd name="connsiteY294" fmla="*/ 683324 h 1084081"/>
                <a:gd name="connsiteX295" fmla="*/ 700926 w 1104309"/>
                <a:gd name="connsiteY295" fmla="*/ 693992 h 1084081"/>
                <a:gd name="connsiteX296" fmla="*/ 685304 w 1104309"/>
                <a:gd name="connsiteY296" fmla="*/ 701707 h 1084081"/>
                <a:gd name="connsiteX297" fmla="*/ 676446 w 1104309"/>
                <a:gd name="connsiteY297" fmla="*/ 690182 h 1084081"/>
                <a:gd name="connsiteX298" fmla="*/ 687590 w 1104309"/>
                <a:gd name="connsiteY298" fmla="*/ 683324 h 1084081"/>
                <a:gd name="connsiteX299" fmla="*/ 659587 w 1104309"/>
                <a:gd name="connsiteY299" fmla="*/ 511969 h 1084081"/>
                <a:gd name="connsiteX300" fmla="*/ 670159 w 1104309"/>
                <a:gd name="connsiteY300" fmla="*/ 517208 h 1084081"/>
                <a:gd name="connsiteX301" fmla="*/ 660444 w 1104309"/>
                <a:gd name="connsiteY301" fmla="*/ 523875 h 1084081"/>
                <a:gd name="connsiteX302" fmla="*/ 654348 w 1104309"/>
                <a:gd name="connsiteY302" fmla="*/ 519113 h 1084081"/>
                <a:gd name="connsiteX303" fmla="*/ 659587 w 1104309"/>
                <a:gd name="connsiteY303" fmla="*/ 511969 h 1084081"/>
                <a:gd name="connsiteX304" fmla="*/ 650443 w 1104309"/>
                <a:gd name="connsiteY304" fmla="*/ 566547 h 1084081"/>
                <a:gd name="connsiteX305" fmla="*/ 655587 w 1104309"/>
                <a:gd name="connsiteY305" fmla="*/ 572167 h 1084081"/>
                <a:gd name="connsiteX306" fmla="*/ 647490 w 1104309"/>
                <a:gd name="connsiteY306" fmla="*/ 582168 h 1084081"/>
                <a:gd name="connsiteX307" fmla="*/ 641966 w 1104309"/>
                <a:gd name="connsiteY307" fmla="*/ 572643 h 1084081"/>
                <a:gd name="connsiteX308" fmla="*/ 650443 w 1104309"/>
                <a:gd name="connsiteY308" fmla="*/ 566547 h 1084081"/>
                <a:gd name="connsiteX309" fmla="*/ 640918 w 1104309"/>
                <a:gd name="connsiteY309" fmla="*/ 619792 h 1084081"/>
                <a:gd name="connsiteX310" fmla="*/ 648061 w 1104309"/>
                <a:gd name="connsiteY310" fmla="*/ 628555 h 1084081"/>
                <a:gd name="connsiteX311" fmla="*/ 639489 w 1104309"/>
                <a:gd name="connsiteY311" fmla="*/ 639794 h 1084081"/>
                <a:gd name="connsiteX312" fmla="*/ 631965 w 1104309"/>
                <a:gd name="connsiteY312" fmla="*/ 626459 h 1084081"/>
                <a:gd name="connsiteX313" fmla="*/ 640918 w 1104309"/>
                <a:gd name="connsiteY313" fmla="*/ 619792 h 1084081"/>
                <a:gd name="connsiteX314" fmla="*/ 632726 w 1104309"/>
                <a:gd name="connsiteY314" fmla="*/ 673513 h 1084081"/>
                <a:gd name="connsiteX315" fmla="*/ 645490 w 1104309"/>
                <a:gd name="connsiteY315" fmla="*/ 681990 h 1084081"/>
                <a:gd name="connsiteX316" fmla="*/ 631012 w 1104309"/>
                <a:gd name="connsiteY316" fmla="*/ 691420 h 1084081"/>
                <a:gd name="connsiteX317" fmla="*/ 623201 w 1104309"/>
                <a:gd name="connsiteY317" fmla="*/ 683895 h 1084081"/>
                <a:gd name="connsiteX318" fmla="*/ 632726 w 1104309"/>
                <a:gd name="connsiteY318" fmla="*/ 673513 h 1084081"/>
                <a:gd name="connsiteX319" fmla="*/ 604342 w 1104309"/>
                <a:gd name="connsiteY319" fmla="*/ 497300 h 1084081"/>
                <a:gd name="connsiteX320" fmla="*/ 611390 w 1104309"/>
                <a:gd name="connsiteY320" fmla="*/ 506540 h 1084081"/>
                <a:gd name="connsiteX321" fmla="*/ 605199 w 1104309"/>
                <a:gd name="connsiteY321" fmla="*/ 514826 h 1084081"/>
                <a:gd name="connsiteX322" fmla="*/ 598722 w 1104309"/>
                <a:gd name="connsiteY322" fmla="*/ 508540 h 1084081"/>
                <a:gd name="connsiteX323" fmla="*/ 604342 w 1104309"/>
                <a:gd name="connsiteY323" fmla="*/ 497300 h 1084081"/>
                <a:gd name="connsiteX324" fmla="*/ 594817 w 1104309"/>
                <a:gd name="connsiteY324" fmla="*/ 555784 h 1084081"/>
                <a:gd name="connsiteX325" fmla="*/ 605866 w 1104309"/>
                <a:gd name="connsiteY325" fmla="*/ 563404 h 1084081"/>
                <a:gd name="connsiteX326" fmla="*/ 595960 w 1104309"/>
                <a:gd name="connsiteY326" fmla="*/ 569024 h 1084081"/>
                <a:gd name="connsiteX327" fmla="*/ 587959 w 1104309"/>
                <a:gd name="connsiteY327" fmla="*/ 561880 h 1084081"/>
                <a:gd name="connsiteX328" fmla="*/ 594817 w 1104309"/>
                <a:gd name="connsiteY328" fmla="*/ 555784 h 1084081"/>
                <a:gd name="connsiteX329" fmla="*/ 584721 w 1104309"/>
                <a:gd name="connsiteY329" fmla="*/ 611315 h 1084081"/>
                <a:gd name="connsiteX330" fmla="*/ 594246 w 1104309"/>
                <a:gd name="connsiteY330" fmla="*/ 621030 h 1084081"/>
                <a:gd name="connsiteX331" fmla="*/ 588816 w 1104309"/>
                <a:gd name="connsiteY331" fmla="*/ 631984 h 1084081"/>
                <a:gd name="connsiteX332" fmla="*/ 583768 w 1104309"/>
                <a:gd name="connsiteY332" fmla="*/ 629412 h 1084081"/>
                <a:gd name="connsiteX333" fmla="*/ 576719 w 1104309"/>
                <a:gd name="connsiteY333" fmla="*/ 616839 h 1084081"/>
                <a:gd name="connsiteX334" fmla="*/ 584721 w 1104309"/>
                <a:gd name="connsiteY334" fmla="*/ 611315 h 1084081"/>
                <a:gd name="connsiteX335" fmla="*/ 573481 w 1104309"/>
                <a:gd name="connsiteY335" fmla="*/ 682466 h 1084081"/>
                <a:gd name="connsiteX336" fmla="*/ 565766 w 1104309"/>
                <a:gd name="connsiteY336" fmla="*/ 673608 h 1084081"/>
                <a:gd name="connsiteX337" fmla="*/ 577005 w 1104309"/>
                <a:gd name="connsiteY337" fmla="*/ 659416 h 1084081"/>
                <a:gd name="connsiteX338" fmla="*/ 584244 w 1104309"/>
                <a:gd name="connsiteY338" fmla="*/ 671513 h 1084081"/>
                <a:gd name="connsiteX339" fmla="*/ 573481 w 1104309"/>
                <a:gd name="connsiteY339" fmla="*/ 682466 h 1084081"/>
                <a:gd name="connsiteX340" fmla="*/ 580149 w 1104309"/>
                <a:gd name="connsiteY340" fmla="*/ 724281 h 1084081"/>
                <a:gd name="connsiteX341" fmla="*/ 578148 w 1104309"/>
                <a:gd name="connsiteY341" fmla="*/ 729520 h 1084081"/>
                <a:gd name="connsiteX342" fmla="*/ 562718 w 1104309"/>
                <a:gd name="connsiteY342" fmla="*/ 738854 h 1084081"/>
                <a:gd name="connsiteX343" fmla="*/ 552335 w 1104309"/>
                <a:gd name="connsiteY343" fmla="*/ 727234 h 1084081"/>
                <a:gd name="connsiteX344" fmla="*/ 567671 w 1104309"/>
                <a:gd name="connsiteY344" fmla="*/ 716661 h 1084081"/>
                <a:gd name="connsiteX345" fmla="*/ 580149 w 1104309"/>
                <a:gd name="connsiteY345" fmla="*/ 724281 h 1084081"/>
                <a:gd name="connsiteX346" fmla="*/ 568909 w 1104309"/>
                <a:gd name="connsiteY346" fmla="*/ 381667 h 1084081"/>
                <a:gd name="connsiteX347" fmla="*/ 574529 w 1104309"/>
                <a:gd name="connsiteY347" fmla="*/ 386906 h 1084081"/>
                <a:gd name="connsiteX348" fmla="*/ 568528 w 1104309"/>
                <a:gd name="connsiteY348" fmla="*/ 397288 h 1084081"/>
                <a:gd name="connsiteX349" fmla="*/ 563003 w 1104309"/>
                <a:gd name="connsiteY349" fmla="*/ 386715 h 1084081"/>
                <a:gd name="connsiteX350" fmla="*/ 568909 w 1104309"/>
                <a:gd name="connsiteY350" fmla="*/ 381667 h 1084081"/>
                <a:gd name="connsiteX351" fmla="*/ 561765 w 1104309"/>
                <a:gd name="connsiteY351" fmla="*/ 435769 h 1084081"/>
                <a:gd name="connsiteX352" fmla="*/ 569099 w 1104309"/>
                <a:gd name="connsiteY352" fmla="*/ 442055 h 1084081"/>
                <a:gd name="connsiteX353" fmla="*/ 558717 w 1104309"/>
                <a:gd name="connsiteY353" fmla="*/ 448913 h 1084081"/>
                <a:gd name="connsiteX354" fmla="*/ 553574 w 1104309"/>
                <a:gd name="connsiteY354" fmla="*/ 442532 h 1084081"/>
                <a:gd name="connsiteX355" fmla="*/ 561765 w 1104309"/>
                <a:gd name="connsiteY355" fmla="*/ 435769 h 1084081"/>
                <a:gd name="connsiteX356" fmla="*/ 551192 w 1104309"/>
                <a:gd name="connsiteY356" fmla="*/ 491109 h 1084081"/>
                <a:gd name="connsiteX357" fmla="*/ 560527 w 1104309"/>
                <a:gd name="connsiteY357" fmla="*/ 497586 h 1084081"/>
                <a:gd name="connsiteX358" fmla="*/ 549764 w 1104309"/>
                <a:gd name="connsiteY358" fmla="*/ 504254 h 1084081"/>
                <a:gd name="connsiteX359" fmla="*/ 542810 w 1104309"/>
                <a:gd name="connsiteY359" fmla="*/ 498824 h 1084081"/>
                <a:gd name="connsiteX360" fmla="*/ 551192 w 1104309"/>
                <a:gd name="connsiteY360" fmla="*/ 491109 h 1084081"/>
                <a:gd name="connsiteX361" fmla="*/ 189242 w 1104309"/>
                <a:gd name="connsiteY361" fmla="*/ 280321 h 1084081"/>
                <a:gd name="connsiteX362" fmla="*/ 176098 w 1104309"/>
                <a:gd name="connsiteY362" fmla="*/ 261461 h 1084081"/>
                <a:gd name="connsiteX363" fmla="*/ 195148 w 1104309"/>
                <a:gd name="connsiteY363" fmla="*/ 248222 h 1084081"/>
                <a:gd name="connsiteX364" fmla="*/ 189242 w 1104309"/>
                <a:gd name="connsiteY364" fmla="*/ 280321 h 1084081"/>
                <a:gd name="connsiteX365" fmla="*/ 179813 w 1104309"/>
                <a:gd name="connsiteY365" fmla="*/ 334994 h 1084081"/>
                <a:gd name="connsiteX366" fmla="*/ 185051 w 1104309"/>
                <a:gd name="connsiteY366" fmla="*/ 303562 h 1084081"/>
                <a:gd name="connsiteX367" fmla="*/ 179813 w 1104309"/>
                <a:gd name="connsiteY367" fmla="*/ 334994 h 1084081"/>
                <a:gd name="connsiteX368" fmla="*/ 187909 w 1104309"/>
                <a:gd name="connsiteY368" fmla="*/ 206788 h 1084081"/>
                <a:gd name="connsiteX369" fmla="*/ 211531 w 1104309"/>
                <a:gd name="connsiteY369" fmla="*/ 203644 h 1084081"/>
                <a:gd name="connsiteX370" fmla="*/ 207435 w 1104309"/>
                <a:gd name="connsiteY370" fmla="*/ 219456 h 1084081"/>
                <a:gd name="connsiteX371" fmla="*/ 187909 w 1104309"/>
                <a:gd name="connsiteY371" fmla="*/ 206788 h 1084081"/>
                <a:gd name="connsiteX372" fmla="*/ 221628 w 1104309"/>
                <a:gd name="connsiteY372" fmla="*/ 422624 h 1084081"/>
                <a:gd name="connsiteX373" fmla="*/ 216008 w 1104309"/>
                <a:gd name="connsiteY373" fmla="*/ 454628 h 1084081"/>
                <a:gd name="connsiteX374" fmla="*/ 202292 w 1104309"/>
                <a:gd name="connsiteY374" fmla="*/ 435674 h 1084081"/>
                <a:gd name="connsiteX375" fmla="*/ 221628 w 1104309"/>
                <a:gd name="connsiteY375" fmla="*/ 422624 h 1084081"/>
                <a:gd name="connsiteX376" fmla="*/ 228295 w 1104309"/>
                <a:gd name="connsiteY376" fmla="*/ 395764 h 1084081"/>
                <a:gd name="connsiteX377" fmla="*/ 218199 w 1104309"/>
                <a:gd name="connsiteY377" fmla="*/ 384239 h 1084081"/>
                <a:gd name="connsiteX378" fmla="*/ 228009 w 1104309"/>
                <a:gd name="connsiteY378" fmla="*/ 368713 h 1084081"/>
                <a:gd name="connsiteX379" fmla="*/ 232486 w 1104309"/>
                <a:gd name="connsiteY379" fmla="*/ 369189 h 1084081"/>
                <a:gd name="connsiteX380" fmla="*/ 240106 w 1104309"/>
                <a:gd name="connsiteY380" fmla="*/ 387953 h 1084081"/>
                <a:gd name="connsiteX381" fmla="*/ 228295 w 1104309"/>
                <a:gd name="connsiteY381" fmla="*/ 395764 h 1084081"/>
                <a:gd name="connsiteX382" fmla="*/ 220008 w 1104309"/>
                <a:gd name="connsiteY382" fmla="*/ 326517 h 1084081"/>
                <a:gd name="connsiteX383" fmla="*/ 247821 w 1104309"/>
                <a:gd name="connsiteY383" fmla="*/ 322040 h 1084081"/>
                <a:gd name="connsiteX384" fmla="*/ 242392 w 1104309"/>
                <a:gd name="connsiteY384" fmla="*/ 337947 h 1084081"/>
                <a:gd name="connsiteX385" fmla="*/ 220008 w 1104309"/>
                <a:gd name="connsiteY385" fmla="*/ 326517 h 1084081"/>
                <a:gd name="connsiteX386" fmla="*/ 235915 w 1104309"/>
                <a:gd name="connsiteY386" fmla="*/ 272891 h 1084081"/>
                <a:gd name="connsiteX387" fmla="*/ 250298 w 1104309"/>
                <a:gd name="connsiteY387" fmla="*/ 261842 h 1084081"/>
                <a:gd name="connsiteX388" fmla="*/ 260966 w 1104309"/>
                <a:gd name="connsiteY388" fmla="*/ 273177 h 1084081"/>
                <a:gd name="connsiteX389" fmla="*/ 244964 w 1104309"/>
                <a:gd name="connsiteY389" fmla="*/ 289274 h 1084081"/>
                <a:gd name="connsiteX390" fmla="*/ 235915 w 1104309"/>
                <a:gd name="connsiteY390" fmla="*/ 272891 h 1084081"/>
                <a:gd name="connsiteX391" fmla="*/ 266109 w 1104309"/>
                <a:gd name="connsiteY391" fmla="*/ 488918 h 1084081"/>
                <a:gd name="connsiteX392" fmla="*/ 260204 w 1104309"/>
                <a:gd name="connsiteY392" fmla="*/ 520160 h 1084081"/>
                <a:gd name="connsiteX393" fmla="*/ 247345 w 1104309"/>
                <a:gd name="connsiteY393" fmla="*/ 501491 h 1084081"/>
                <a:gd name="connsiteX394" fmla="*/ 266109 w 1104309"/>
                <a:gd name="connsiteY394" fmla="*/ 488918 h 1084081"/>
                <a:gd name="connsiteX395" fmla="*/ 257060 w 1104309"/>
                <a:gd name="connsiteY395" fmla="*/ 447199 h 1084081"/>
                <a:gd name="connsiteX396" fmla="*/ 283349 w 1104309"/>
                <a:gd name="connsiteY396" fmla="*/ 444818 h 1084081"/>
                <a:gd name="connsiteX397" fmla="*/ 277920 w 1104309"/>
                <a:gd name="connsiteY397" fmla="*/ 460153 h 1084081"/>
                <a:gd name="connsiteX398" fmla="*/ 257060 w 1104309"/>
                <a:gd name="connsiteY398" fmla="*/ 447199 h 1084081"/>
                <a:gd name="connsiteX399" fmla="*/ 280777 w 1104309"/>
                <a:gd name="connsiteY399" fmla="*/ 403289 h 1084081"/>
                <a:gd name="connsiteX400" fmla="*/ 272586 w 1104309"/>
                <a:gd name="connsiteY400" fmla="*/ 391478 h 1084081"/>
                <a:gd name="connsiteX401" fmla="*/ 284683 w 1104309"/>
                <a:gd name="connsiteY401" fmla="*/ 377381 h 1084081"/>
                <a:gd name="connsiteX402" fmla="*/ 297828 w 1104309"/>
                <a:gd name="connsiteY402" fmla="*/ 397669 h 1084081"/>
                <a:gd name="connsiteX403" fmla="*/ 280777 w 1104309"/>
                <a:gd name="connsiteY403" fmla="*/ 403289 h 1084081"/>
                <a:gd name="connsiteX404" fmla="*/ 295065 w 1104309"/>
                <a:gd name="connsiteY404" fmla="*/ 325184 h 1084081"/>
                <a:gd name="connsiteX405" fmla="*/ 290493 w 1104309"/>
                <a:gd name="connsiteY405" fmla="*/ 350901 h 1084081"/>
                <a:gd name="connsiteX406" fmla="*/ 295065 w 1104309"/>
                <a:gd name="connsiteY406" fmla="*/ 325184 h 1084081"/>
                <a:gd name="connsiteX407" fmla="*/ 311639 w 1104309"/>
                <a:gd name="connsiteY407" fmla="*/ 555212 h 1084081"/>
                <a:gd name="connsiteX408" fmla="*/ 306210 w 1104309"/>
                <a:gd name="connsiteY408" fmla="*/ 582930 h 1084081"/>
                <a:gd name="connsiteX409" fmla="*/ 311639 w 1104309"/>
                <a:gd name="connsiteY409" fmla="*/ 555212 h 1084081"/>
                <a:gd name="connsiteX410" fmla="*/ 304876 w 1104309"/>
                <a:gd name="connsiteY410" fmla="*/ 512255 h 1084081"/>
                <a:gd name="connsiteX411" fmla="*/ 333070 w 1104309"/>
                <a:gd name="connsiteY411" fmla="*/ 514541 h 1084081"/>
                <a:gd name="connsiteX412" fmla="*/ 304876 w 1104309"/>
                <a:gd name="connsiteY412" fmla="*/ 512255 h 1084081"/>
                <a:gd name="connsiteX413" fmla="*/ 328784 w 1104309"/>
                <a:gd name="connsiteY413" fmla="*/ 469583 h 1084081"/>
                <a:gd name="connsiteX414" fmla="*/ 317734 w 1104309"/>
                <a:gd name="connsiteY414" fmla="*/ 457391 h 1084081"/>
                <a:gd name="connsiteX415" fmla="*/ 328498 w 1104309"/>
                <a:gd name="connsiteY415" fmla="*/ 447104 h 1084081"/>
                <a:gd name="connsiteX416" fmla="*/ 343357 w 1104309"/>
                <a:gd name="connsiteY416" fmla="*/ 459200 h 1084081"/>
                <a:gd name="connsiteX417" fmla="*/ 328784 w 1104309"/>
                <a:gd name="connsiteY417" fmla="*/ 469583 h 1084081"/>
                <a:gd name="connsiteX418" fmla="*/ 336308 w 1104309"/>
                <a:gd name="connsiteY418" fmla="*/ 417386 h 1084081"/>
                <a:gd name="connsiteX419" fmla="*/ 326212 w 1104309"/>
                <a:gd name="connsiteY419" fmla="*/ 404336 h 1084081"/>
                <a:gd name="connsiteX420" fmla="*/ 338594 w 1104309"/>
                <a:gd name="connsiteY420" fmla="*/ 393764 h 1084081"/>
                <a:gd name="connsiteX421" fmla="*/ 346595 w 1104309"/>
                <a:gd name="connsiteY421" fmla="*/ 402717 h 1084081"/>
                <a:gd name="connsiteX422" fmla="*/ 336308 w 1104309"/>
                <a:gd name="connsiteY422" fmla="*/ 417386 h 1084081"/>
                <a:gd name="connsiteX423" fmla="*/ 338785 w 1104309"/>
                <a:gd name="connsiteY423" fmla="*/ 348425 h 1084081"/>
                <a:gd name="connsiteX424" fmla="*/ 348310 w 1104309"/>
                <a:gd name="connsiteY424" fmla="*/ 338709 h 1084081"/>
                <a:gd name="connsiteX425" fmla="*/ 363264 w 1104309"/>
                <a:gd name="connsiteY425" fmla="*/ 349282 h 1084081"/>
                <a:gd name="connsiteX426" fmla="*/ 347643 w 1104309"/>
                <a:gd name="connsiteY426" fmla="*/ 358902 h 1084081"/>
                <a:gd name="connsiteX427" fmla="*/ 338785 w 1104309"/>
                <a:gd name="connsiteY427" fmla="*/ 348425 h 1084081"/>
                <a:gd name="connsiteX428" fmla="*/ 352310 w 1104309"/>
                <a:gd name="connsiteY428" fmla="*/ 577882 h 1084081"/>
                <a:gd name="connsiteX429" fmla="*/ 366408 w 1104309"/>
                <a:gd name="connsiteY429" fmla="*/ 562356 h 1084081"/>
                <a:gd name="connsiteX430" fmla="*/ 380314 w 1104309"/>
                <a:gd name="connsiteY430" fmla="*/ 581978 h 1084081"/>
                <a:gd name="connsiteX431" fmla="*/ 360978 w 1104309"/>
                <a:gd name="connsiteY431" fmla="*/ 590741 h 1084081"/>
                <a:gd name="connsiteX432" fmla="*/ 352310 w 1104309"/>
                <a:gd name="connsiteY432" fmla="*/ 577882 h 1084081"/>
                <a:gd name="connsiteX433" fmla="*/ 374980 w 1104309"/>
                <a:gd name="connsiteY433" fmla="*/ 535210 h 1084081"/>
                <a:gd name="connsiteX434" fmla="*/ 357740 w 1104309"/>
                <a:gd name="connsiteY434" fmla="*/ 519779 h 1084081"/>
                <a:gd name="connsiteX435" fmla="*/ 377933 w 1104309"/>
                <a:gd name="connsiteY435" fmla="*/ 512731 h 1084081"/>
                <a:gd name="connsiteX436" fmla="*/ 385458 w 1104309"/>
                <a:gd name="connsiteY436" fmla="*/ 525971 h 1084081"/>
                <a:gd name="connsiteX437" fmla="*/ 374980 w 1104309"/>
                <a:gd name="connsiteY437" fmla="*/ 535210 h 1084081"/>
                <a:gd name="connsiteX438" fmla="*/ 384600 w 1104309"/>
                <a:gd name="connsiteY438" fmla="*/ 477869 h 1084081"/>
                <a:gd name="connsiteX439" fmla="*/ 372789 w 1104309"/>
                <a:gd name="connsiteY439" fmla="*/ 465487 h 1084081"/>
                <a:gd name="connsiteX440" fmla="*/ 384409 w 1104309"/>
                <a:gd name="connsiteY440" fmla="*/ 457295 h 1084081"/>
                <a:gd name="connsiteX441" fmla="*/ 397269 w 1104309"/>
                <a:gd name="connsiteY441" fmla="*/ 469678 h 1084081"/>
                <a:gd name="connsiteX442" fmla="*/ 384600 w 1104309"/>
                <a:gd name="connsiteY442" fmla="*/ 477869 h 1084081"/>
                <a:gd name="connsiteX443" fmla="*/ 393744 w 1104309"/>
                <a:gd name="connsiteY443" fmla="*/ 421958 h 1084081"/>
                <a:gd name="connsiteX444" fmla="*/ 385648 w 1104309"/>
                <a:gd name="connsiteY444" fmla="*/ 415004 h 1084081"/>
                <a:gd name="connsiteX445" fmla="*/ 394506 w 1104309"/>
                <a:gd name="connsiteY445" fmla="*/ 404527 h 1084081"/>
                <a:gd name="connsiteX446" fmla="*/ 407746 w 1104309"/>
                <a:gd name="connsiteY446" fmla="*/ 412433 h 1084081"/>
                <a:gd name="connsiteX447" fmla="*/ 393744 w 1104309"/>
                <a:gd name="connsiteY447" fmla="*/ 421958 h 1084081"/>
                <a:gd name="connsiteX448" fmla="*/ 406031 w 1104309"/>
                <a:gd name="connsiteY448" fmla="*/ 348425 h 1084081"/>
                <a:gd name="connsiteX449" fmla="*/ 412890 w 1104309"/>
                <a:gd name="connsiteY449" fmla="*/ 357473 h 1084081"/>
                <a:gd name="connsiteX450" fmla="*/ 402317 w 1104309"/>
                <a:gd name="connsiteY450" fmla="*/ 370237 h 1084081"/>
                <a:gd name="connsiteX451" fmla="*/ 394411 w 1104309"/>
                <a:gd name="connsiteY451" fmla="*/ 358807 h 1084081"/>
                <a:gd name="connsiteX452" fmla="*/ 406031 w 1104309"/>
                <a:gd name="connsiteY452" fmla="*/ 348425 h 1084081"/>
                <a:gd name="connsiteX453" fmla="*/ 404508 w 1104309"/>
                <a:gd name="connsiteY453" fmla="*/ 301847 h 1084081"/>
                <a:gd name="connsiteX454" fmla="*/ 411651 w 1104309"/>
                <a:gd name="connsiteY454" fmla="*/ 295180 h 1084081"/>
                <a:gd name="connsiteX455" fmla="*/ 422224 w 1104309"/>
                <a:gd name="connsiteY455" fmla="*/ 303276 h 1084081"/>
                <a:gd name="connsiteX456" fmla="*/ 413080 w 1104309"/>
                <a:gd name="connsiteY456" fmla="*/ 311849 h 1084081"/>
                <a:gd name="connsiteX457" fmla="*/ 404508 w 1104309"/>
                <a:gd name="connsiteY457" fmla="*/ 301847 h 1084081"/>
                <a:gd name="connsiteX458" fmla="*/ 420795 w 1104309"/>
                <a:gd name="connsiteY458" fmla="*/ 575215 h 1084081"/>
                <a:gd name="connsiteX459" fmla="*/ 417080 w 1104309"/>
                <a:gd name="connsiteY459" fmla="*/ 602456 h 1084081"/>
                <a:gd name="connsiteX460" fmla="*/ 405460 w 1104309"/>
                <a:gd name="connsiteY460" fmla="*/ 586359 h 1084081"/>
                <a:gd name="connsiteX461" fmla="*/ 420795 w 1104309"/>
                <a:gd name="connsiteY461" fmla="*/ 575215 h 1084081"/>
                <a:gd name="connsiteX462" fmla="*/ 429749 w 1104309"/>
                <a:gd name="connsiteY462" fmla="*/ 543973 h 1084081"/>
                <a:gd name="connsiteX463" fmla="*/ 419367 w 1104309"/>
                <a:gd name="connsiteY463" fmla="*/ 532638 h 1084081"/>
                <a:gd name="connsiteX464" fmla="*/ 429844 w 1104309"/>
                <a:gd name="connsiteY464" fmla="*/ 525399 h 1084081"/>
                <a:gd name="connsiteX465" fmla="*/ 442608 w 1104309"/>
                <a:gd name="connsiteY465" fmla="*/ 535877 h 1084081"/>
                <a:gd name="connsiteX466" fmla="*/ 429749 w 1104309"/>
                <a:gd name="connsiteY466" fmla="*/ 543973 h 1084081"/>
                <a:gd name="connsiteX467" fmla="*/ 470897 w 1104309"/>
                <a:gd name="connsiteY467" fmla="*/ 368237 h 1084081"/>
                <a:gd name="connsiteX468" fmla="*/ 458895 w 1104309"/>
                <a:gd name="connsiteY468" fmla="*/ 374904 h 1084081"/>
                <a:gd name="connsiteX469" fmla="*/ 450894 w 1104309"/>
                <a:gd name="connsiteY469" fmla="*/ 366427 h 1084081"/>
                <a:gd name="connsiteX470" fmla="*/ 460038 w 1104309"/>
                <a:gd name="connsiteY470" fmla="*/ 359093 h 1084081"/>
                <a:gd name="connsiteX471" fmla="*/ 470897 w 1104309"/>
                <a:gd name="connsiteY471" fmla="*/ 368237 h 1084081"/>
                <a:gd name="connsiteX472" fmla="*/ 463467 w 1104309"/>
                <a:gd name="connsiteY472" fmla="*/ 313182 h 1084081"/>
                <a:gd name="connsiteX473" fmla="*/ 469087 w 1104309"/>
                <a:gd name="connsiteY473" fmla="*/ 305943 h 1084081"/>
                <a:gd name="connsiteX474" fmla="*/ 475754 w 1104309"/>
                <a:gd name="connsiteY474" fmla="*/ 312801 h 1084081"/>
                <a:gd name="connsiteX475" fmla="*/ 469944 w 1104309"/>
                <a:gd name="connsiteY475" fmla="*/ 322993 h 1084081"/>
                <a:gd name="connsiteX476" fmla="*/ 463467 w 1104309"/>
                <a:gd name="connsiteY476" fmla="*/ 313182 h 1084081"/>
                <a:gd name="connsiteX477" fmla="*/ 460800 w 1104309"/>
                <a:gd name="connsiteY477" fmla="*/ 423863 h 1084081"/>
                <a:gd name="connsiteX478" fmla="*/ 447751 w 1104309"/>
                <a:gd name="connsiteY478" fmla="*/ 432911 h 1084081"/>
                <a:gd name="connsiteX479" fmla="*/ 440798 w 1104309"/>
                <a:gd name="connsiteY479" fmla="*/ 421767 h 1084081"/>
                <a:gd name="connsiteX480" fmla="*/ 449180 w 1104309"/>
                <a:gd name="connsiteY480" fmla="*/ 414147 h 1084081"/>
                <a:gd name="connsiteX481" fmla="*/ 460800 w 1104309"/>
                <a:gd name="connsiteY481" fmla="*/ 423863 h 1084081"/>
                <a:gd name="connsiteX482" fmla="*/ 452609 w 1104309"/>
                <a:gd name="connsiteY482" fmla="*/ 480155 h 1084081"/>
                <a:gd name="connsiteX483" fmla="*/ 439274 w 1104309"/>
                <a:gd name="connsiteY483" fmla="*/ 485966 h 1084081"/>
                <a:gd name="connsiteX484" fmla="*/ 430511 w 1104309"/>
                <a:gd name="connsiteY484" fmla="*/ 474726 h 1084081"/>
                <a:gd name="connsiteX485" fmla="*/ 439464 w 1104309"/>
                <a:gd name="connsiteY485" fmla="*/ 469201 h 1084081"/>
                <a:gd name="connsiteX486" fmla="*/ 452609 w 1104309"/>
                <a:gd name="connsiteY486" fmla="*/ 480155 h 1084081"/>
                <a:gd name="connsiteX487" fmla="*/ 458514 w 1104309"/>
                <a:gd name="connsiteY487" fmla="*/ 696278 h 1084081"/>
                <a:gd name="connsiteX488" fmla="*/ 467753 w 1104309"/>
                <a:gd name="connsiteY488" fmla="*/ 710756 h 1084081"/>
                <a:gd name="connsiteX489" fmla="*/ 457467 w 1104309"/>
                <a:gd name="connsiteY489" fmla="*/ 720281 h 1084081"/>
                <a:gd name="connsiteX490" fmla="*/ 436988 w 1104309"/>
                <a:gd name="connsiteY490" fmla="*/ 704279 h 1084081"/>
                <a:gd name="connsiteX491" fmla="*/ 458514 w 1104309"/>
                <a:gd name="connsiteY491" fmla="*/ 696278 h 1084081"/>
                <a:gd name="connsiteX492" fmla="*/ 463848 w 1104309"/>
                <a:gd name="connsiteY492" fmla="*/ 664559 h 1084081"/>
                <a:gd name="connsiteX493" fmla="*/ 454990 w 1104309"/>
                <a:gd name="connsiteY493" fmla="*/ 652844 h 1084081"/>
                <a:gd name="connsiteX494" fmla="*/ 466134 w 1104309"/>
                <a:gd name="connsiteY494" fmla="*/ 642461 h 1084081"/>
                <a:gd name="connsiteX495" fmla="*/ 479850 w 1104309"/>
                <a:gd name="connsiteY495" fmla="*/ 653891 h 1084081"/>
                <a:gd name="connsiteX496" fmla="*/ 463848 w 1104309"/>
                <a:gd name="connsiteY496" fmla="*/ 664559 h 1084081"/>
                <a:gd name="connsiteX497" fmla="*/ 461658 w 1104309"/>
                <a:gd name="connsiteY497" fmla="*/ 596741 h 1084081"/>
                <a:gd name="connsiteX498" fmla="*/ 483755 w 1104309"/>
                <a:gd name="connsiteY498" fmla="*/ 592265 h 1084081"/>
                <a:gd name="connsiteX499" fmla="*/ 480136 w 1104309"/>
                <a:gd name="connsiteY499" fmla="*/ 605790 h 1084081"/>
                <a:gd name="connsiteX500" fmla="*/ 461658 w 1104309"/>
                <a:gd name="connsiteY500" fmla="*/ 596741 h 1084081"/>
                <a:gd name="connsiteX501" fmla="*/ 485089 w 1104309"/>
                <a:gd name="connsiteY501" fmla="*/ 551879 h 1084081"/>
                <a:gd name="connsiteX502" fmla="*/ 475183 w 1104309"/>
                <a:gd name="connsiteY502" fmla="*/ 543687 h 1084081"/>
                <a:gd name="connsiteX503" fmla="*/ 485184 w 1104309"/>
                <a:gd name="connsiteY503" fmla="*/ 533972 h 1084081"/>
                <a:gd name="connsiteX504" fmla="*/ 497471 w 1104309"/>
                <a:gd name="connsiteY504" fmla="*/ 543020 h 1084081"/>
                <a:gd name="connsiteX505" fmla="*/ 485089 w 1104309"/>
                <a:gd name="connsiteY505" fmla="*/ 551879 h 1084081"/>
                <a:gd name="connsiteX506" fmla="*/ 492423 w 1104309"/>
                <a:gd name="connsiteY506" fmla="*/ 500348 h 1084081"/>
                <a:gd name="connsiteX507" fmla="*/ 485565 w 1104309"/>
                <a:gd name="connsiteY507" fmla="*/ 488823 h 1084081"/>
                <a:gd name="connsiteX508" fmla="*/ 494518 w 1104309"/>
                <a:gd name="connsiteY508" fmla="*/ 479584 h 1084081"/>
                <a:gd name="connsiteX509" fmla="*/ 500329 w 1104309"/>
                <a:gd name="connsiteY509" fmla="*/ 486728 h 1084081"/>
                <a:gd name="connsiteX510" fmla="*/ 492423 w 1104309"/>
                <a:gd name="connsiteY510" fmla="*/ 500348 h 1084081"/>
                <a:gd name="connsiteX511" fmla="*/ 496519 w 1104309"/>
                <a:gd name="connsiteY511" fmla="*/ 432435 h 1084081"/>
                <a:gd name="connsiteX512" fmla="*/ 504425 w 1104309"/>
                <a:gd name="connsiteY512" fmla="*/ 426434 h 1084081"/>
                <a:gd name="connsiteX513" fmla="*/ 512425 w 1104309"/>
                <a:gd name="connsiteY513" fmla="*/ 434150 h 1084081"/>
                <a:gd name="connsiteX514" fmla="*/ 507282 w 1104309"/>
                <a:gd name="connsiteY514" fmla="*/ 445199 h 1084081"/>
                <a:gd name="connsiteX515" fmla="*/ 502044 w 1104309"/>
                <a:gd name="connsiteY515" fmla="*/ 442436 h 1084081"/>
                <a:gd name="connsiteX516" fmla="*/ 496519 w 1104309"/>
                <a:gd name="connsiteY516" fmla="*/ 432435 h 1084081"/>
                <a:gd name="connsiteX517" fmla="*/ 508520 w 1104309"/>
                <a:gd name="connsiteY517" fmla="*/ 378333 h 1084081"/>
                <a:gd name="connsiteX518" fmla="*/ 512902 w 1104309"/>
                <a:gd name="connsiteY518" fmla="*/ 372142 h 1084081"/>
                <a:gd name="connsiteX519" fmla="*/ 524142 w 1104309"/>
                <a:gd name="connsiteY519" fmla="*/ 379000 h 1084081"/>
                <a:gd name="connsiteX520" fmla="*/ 514617 w 1104309"/>
                <a:gd name="connsiteY520" fmla="*/ 385286 h 1084081"/>
                <a:gd name="connsiteX521" fmla="*/ 508520 w 1104309"/>
                <a:gd name="connsiteY521" fmla="*/ 378333 h 1084081"/>
                <a:gd name="connsiteX522" fmla="*/ 517855 w 1104309"/>
                <a:gd name="connsiteY522" fmla="*/ 319945 h 1084081"/>
                <a:gd name="connsiteX523" fmla="*/ 523284 w 1104309"/>
                <a:gd name="connsiteY523" fmla="*/ 316135 h 1084081"/>
                <a:gd name="connsiteX524" fmla="*/ 532428 w 1104309"/>
                <a:gd name="connsiteY524" fmla="*/ 323088 h 1084081"/>
                <a:gd name="connsiteX525" fmla="*/ 523379 w 1104309"/>
                <a:gd name="connsiteY525" fmla="*/ 327565 h 1084081"/>
                <a:gd name="connsiteX526" fmla="*/ 517855 w 1104309"/>
                <a:gd name="connsiteY526" fmla="*/ 319945 h 1084081"/>
                <a:gd name="connsiteX527" fmla="*/ 531762 w 1104309"/>
                <a:gd name="connsiteY527" fmla="*/ 595313 h 1084081"/>
                <a:gd name="connsiteX528" fmla="*/ 540905 w 1104309"/>
                <a:gd name="connsiteY528" fmla="*/ 608457 h 1084081"/>
                <a:gd name="connsiteX529" fmla="*/ 530333 w 1104309"/>
                <a:gd name="connsiteY529" fmla="*/ 618077 h 1084081"/>
                <a:gd name="connsiteX530" fmla="*/ 521094 w 1104309"/>
                <a:gd name="connsiteY530" fmla="*/ 605885 h 1084081"/>
                <a:gd name="connsiteX531" fmla="*/ 531762 w 1104309"/>
                <a:gd name="connsiteY531" fmla="*/ 595313 h 1084081"/>
                <a:gd name="connsiteX532" fmla="*/ 540524 w 1104309"/>
                <a:gd name="connsiteY532" fmla="*/ 562356 h 1084081"/>
                <a:gd name="connsiteX533" fmla="*/ 531571 w 1104309"/>
                <a:gd name="connsiteY533" fmla="*/ 550831 h 1084081"/>
                <a:gd name="connsiteX534" fmla="*/ 538048 w 1104309"/>
                <a:gd name="connsiteY534" fmla="*/ 543497 h 1084081"/>
                <a:gd name="connsiteX535" fmla="*/ 551192 w 1104309"/>
                <a:gd name="connsiteY535" fmla="*/ 552831 h 1084081"/>
                <a:gd name="connsiteX536" fmla="*/ 540524 w 1104309"/>
                <a:gd name="connsiteY536" fmla="*/ 562356 h 1084081"/>
                <a:gd name="connsiteX537" fmla="*/ 533190 w 1104309"/>
                <a:gd name="connsiteY537" fmla="*/ 261080 h 1084081"/>
                <a:gd name="connsiteX538" fmla="*/ 540810 w 1104309"/>
                <a:gd name="connsiteY538" fmla="*/ 266319 h 1084081"/>
                <a:gd name="connsiteX539" fmla="*/ 533857 w 1104309"/>
                <a:gd name="connsiteY539" fmla="*/ 272415 h 1084081"/>
                <a:gd name="connsiteX540" fmla="*/ 527380 w 1104309"/>
                <a:gd name="connsiteY540" fmla="*/ 266319 h 1084081"/>
                <a:gd name="connsiteX541" fmla="*/ 533190 w 1104309"/>
                <a:gd name="connsiteY541" fmla="*/ 261080 h 1084081"/>
                <a:gd name="connsiteX542" fmla="*/ 516617 w 1104309"/>
                <a:gd name="connsiteY542" fmla="*/ 30480 h 1084081"/>
                <a:gd name="connsiteX543" fmla="*/ 527571 w 1104309"/>
                <a:gd name="connsiteY543" fmla="*/ 36767 h 1084081"/>
                <a:gd name="connsiteX544" fmla="*/ 517950 w 1104309"/>
                <a:gd name="connsiteY544" fmla="*/ 43244 h 1084081"/>
                <a:gd name="connsiteX545" fmla="*/ 509949 w 1104309"/>
                <a:gd name="connsiteY545" fmla="*/ 36576 h 1084081"/>
                <a:gd name="connsiteX546" fmla="*/ 516617 w 1104309"/>
                <a:gd name="connsiteY546" fmla="*/ 30480 h 1084081"/>
                <a:gd name="connsiteX547" fmla="*/ 506711 w 1104309"/>
                <a:gd name="connsiteY547" fmla="*/ 85630 h 1084081"/>
                <a:gd name="connsiteX548" fmla="*/ 513378 w 1104309"/>
                <a:gd name="connsiteY548" fmla="*/ 92012 h 1084081"/>
                <a:gd name="connsiteX549" fmla="*/ 507568 w 1104309"/>
                <a:gd name="connsiteY549" fmla="*/ 102108 h 1084081"/>
                <a:gd name="connsiteX550" fmla="*/ 500901 w 1104309"/>
                <a:gd name="connsiteY550" fmla="*/ 92774 h 1084081"/>
                <a:gd name="connsiteX551" fmla="*/ 506711 w 1104309"/>
                <a:gd name="connsiteY551" fmla="*/ 85630 h 1084081"/>
                <a:gd name="connsiteX552" fmla="*/ 497662 w 1104309"/>
                <a:gd name="connsiteY552" fmla="*/ 138398 h 1084081"/>
                <a:gd name="connsiteX553" fmla="*/ 502615 w 1104309"/>
                <a:gd name="connsiteY553" fmla="*/ 148304 h 1084081"/>
                <a:gd name="connsiteX554" fmla="*/ 496805 w 1104309"/>
                <a:gd name="connsiteY554" fmla="*/ 153638 h 1084081"/>
                <a:gd name="connsiteX555" fmla="*/ 491280 w 1104309"/>
                <a:gd name="connsiteY555" fmla="*/ 146018 h 1084081"/>
                <a:gd name="connsiteX556" fmla="*/ 497662 w 1104309"/>
                <a:gd name="connsiteY556" fmla="*/ 138398 h 1084081"/>
                <a:gd name="connsiteX557" fmla="*/ 489661 w 1104309"/>
                <a:gd name="connsiteY557" fmla="*/ 195358 h 1084081"/>
                <a:gd name="connsiteX558" fmla="*/ 498233 w 1104309"/>
                <a:gd name="connsiteY558" fmla="*/ 200882 h 1084081"/>
                <a:gd name="connsiteX559" fmla="*/ 486708 w 1104309"/>
                <a:gd name="connsiteY559" fmla="*/ 208693 h 1084081"/>
                <a:gd name="connsiteX560" fmla="*/ 480802 w 1104309"/>
                <a:gd name="connsiteY560" fmla="*/ 203168 h 1084081"/>
                <a:gd name="connsiteX561" fmla="*/ 489661 w 1104309"/>
                <a:gd name="connsiteY561" fmla="*/ 195358 h 1084081"/>
                <a:gd name="connsiteX562" fmla="*/ 487565 w 1104309"/>
                <a:gd name="connsiteY562" fmla="*/ 257366 h 1084081"/>
                <a:gd name="connsiteX563" fmla="*/ 475564 w 1104309"/>
                <a:gd name="connsiteY563" fmla="*/ 264128 h 1084081"/>
                <a:gd name="connsiteX564" fmla="*/ 470230 w 1104309"/>
                <a:gd name="connsiteY564" fmla="*/ 257937 h 1084081"/>
                <a:gd name="connsiteX565" fmla="*/ 479850 w 1104309"/>
                <a:gd name="connsiteY565" fmla="*/ 250793 h 1084081"/>
                <a:gd name="connsiteX566" fmla="*/ 487565 w 1104309"/>
                <a:gd name="connsiteY566" fmla="*/ 257366 h 1084081"/>
                <a:gd name="connsiteX567" fmla="*/ 463372 w 1104309"/>
                <a:gd name="connsiteY567" fmla="*/ 18098 h 1084081"/>
                <a:gd name="connsiteX568" fmla="*/ 474135 w 1104309"/>
                <a:gd name="connsiteY568" fmla="*/ 23717 h 1084081"/>
                <a:gd name="connsiteX569" fmla="*/ 471659 w 1104309"/>
                <a:gd name="connsiteY569" fmla="*/ 28575 h 1084081"/>
                <a:gd name="connsiteX570" fmla="*/ 461658 w 1104309"/>
                <a:gd name="connsiteY570" fmla="*/ 34100 h 1084081"/>
                <a:gd name="connsiteX571" fmla="*/ 453561 w 1104309"/>
                <a:gd name="connsiteY571" fmla="*/ 25908 h 1084081"/>
                <a:gd name="connsiteX572" fmla="*/ 463372 w 1104309"/>
                <a:gd name="connsiteY572" fmla="*/ 18098 h 1084081"/>
                <a:gd name="connsiteX573" fmla="*/ 451942 w 1104309"/>
                <a:gd name="connsiteY573" fmla="*/ 73628 h 1084081"/>
                <a:gd name="connsiteX574" fmla="*/ 461752 w 1104309"/>
                <a:gd name="connsiteY574" fmla="*/ 81248 h 1084081"/>
                <a:gd name="connsiteX575" fmla="*/ 451370 w 1104309"/>
                <a:gd name="connsiteY575" fmla="*/ 89535 h 1084081"/>
                <a:gd name="connsiteX576" fmla="*/ 443084 w 1104309"/>
                <a:gd name="connsiteY576" fmla="*/ 81534 h 1084081"/>
                <a:gd name="connsiteX577" fmla="*/ 451942 w 1104309"/>
                <a:gd name="connsiteY577" fmla="*/ 73628 h 1084081"/>
                <a:gd name="connsiteX578" fmla="*/ 441369 w 1104309"/>
                <a:gd name="connsiteY578" fmla="*/ 129159 h 1084081"/>
                <a:gd name="connsiteX579" fmla="*/ 452799 w 1104309"/>
                <a:gd name="connsiteY579" fmla="*/ 139446 h 1084081"/>
                <a:gd name="connsiteX580" fmla="*/ 442893 w 1104309"/>
                <a:gd name="connsiteY580" fmla="*/ 145256 h 1084081"/>
                <a:gd name="connsiteX581" fmla="*/ 433368 w 1104309"/>
                <a:gd name="connsiteY581" fmla="*/ 135731 h 1084081"/>
                <a:gd name="connsiteX582" fmla="*/ 441369 w 1104309"/>
                <a:gd name="connsiteY582" fmla="*/ 129159 h 1084081"/>
                <a:gd name="connsiteX583" fmla="*/ 433559 w 1104309"/>
                <a:gd name="connsiteY583" fmla="*/ 183928 h 1084081"/>
                <a:gd name="connsiteX584" fmla="*/ 441083 w 1104309"/>
                <a:gd name="connsiteY584" fmla="*/ 192881 h 1084081"/>
                <a:gd name="connsiteX585" fmla="*/ 433177 w 1104309"/>
                <a:gd name="connsiteY585" fmla="*/ 204026 h 1084081"/>
                <a:gd name="connsiteX586" fmla="*/ 425081 w 1104309"/>
                <a:gd name="connsiteY586" fmla="*/ 193358 h 1084081"/>
                <a:gd name="connsiteX587" fmla="*/ 433559 w 1104309"/>
                <a:gd name="connsiteY587" fmla="*/ 183928 h 1084081"/>
                <a:gd name="connsiteX588" fmla="*/ 422415 w 1104309"/>
                <a:gd name="connsiteY588" fmla="*/ 239363 h 1084081"/>
                <a:gd name="connsiteX589" fmla="*/ 430511 w 1104309"/>
                <a:gd name="connsiteY589" fmla="*/ 249174 h 1084081"/>
                <a:gd name="connsiteX590" fmla="*/ 421271 w 1104309"/>
                <a:gd name="connsiteY590" fmla="*/ 259556 h 1084081"/>
                <a:gd name="connsiteX591" fmla="*/ 414318 w 1104309"/>
                <a:gd name="connsiteY591" fmla="*/ 248031 h 1084081"/>
                <a:gd name="connsiteX592" fmla="*/ 422415 w 1104309"/>
                <a:gd name="connsiteY592" fmla="*/ 239363 h 1084081"/>
                <a:gd name="connsiteX593" fmla="*/ 408222 w 1104309"/>
                <a:gd name="connsiteY593" fmla="*/ 4382 h 1084081"/>
                <a:gd name="connsiteX594" fmla="*/ 415652 w 1104309"/>
                <a:gd name="connsiteY594" fmla="*/ 16097 h 1084081"/>
                <a:gd name="connsiteX595" fmla="*/ 405269 w 1104309"/>
                <a:gd name="connsiteY595" fmla="*/ 26099 h 1084081"/>
                <a:gd name="connsiteX596" fmla="*/ 397173 w 1104309"/>
                <a:gd name="connsiteY596" fmla="*/ 18574 h 1084081"/>
                <a:gd name="connsiteX597" fmla="*/ 408222 w 1104309"/>
                <a:gd name="connsiteY597" fmla="*/ 4382 h 1084081"/>
                <a:gd name="connsiteX598" fmla="*/ 397935 w 1104309"/>
                <a:gd name="connsiteY598" fmla="*/ 60484 h 1084081"/>
                <a:gd name="connsiteX599" fmla="*/ 404888 w 1104309"/>
                <a:gd name="connsiteY599" fmla="*/ 70771 h 1084081"/>
                <a:gd name="connsiteX600" fmla="*/ 398316 w 1104309"/>
                <a:gd name="connsiteY600" fmla="*/ 78581 h 1084081"/>
                <a:gd name="connsiteX601" fmla="*/ 390506 w 1104309"/>
                <a:gd name="connsiteY601" fmla="*/ 70580 h 1084081"/>
                <a:gd name="connsiteX602" fmla="*/ 397935 w 1104309"/>
                <a:gd name="connsiteY602" fmla="*/ 60484 h 1084081"/>
                <a:gd name="connsiteX603" fmla="*/ 386219 w 1104309"/>
                <a:gd name="connsiteY603" fmla="*/ 119063 h 1084081"/>
                <a:gd name="connsiteX604" fmla="*/ 395840 w 1104309"/>
                <a:gd name="connsiteY604" fmla="*/ 127254 h 1084081"/>
                <a:gd name="connsiteX605" fmla="*/ 388315 w 1104309"/>
                <a:gd name="connsiteY605" fmla="*/ 140684 h 1084081"/>
                <a:gd name="connsiteX606" fmla="*/ 378790 w 1104309"/>
                <a:gd name="connsiteY606" fmla="*/ 126587 h 1084081"/>
                <a:gd name="connsiteX607" fmla="*/ 386219 w 1104309"/>
                <a:gd name="connsiteY607" fmla="*/ 119063 h 1084081"/>
                <a:gd name="connsiteX608" fmla="*/ 377361 w 1104309"/>
                <a:gd name="connsiteY608" fmla="*/ 173641 h 1084081"/>
                <a:gd name="connsiteX609" fmla="*/ 390506 w 1104309"/>
                <a:gd name="connsiteY609" fmla="*/ 181832 h 1084081"/>
                <a:gd name="connsiteX610" fmla="*/ 377266 w 1104309"/>
                <a:gd name="connsiteY610" fmla="*/ 191929 h 1084081"/>
                <a:gd name="connsiteX611" fmla="*/ 367455 w 1104309"/>
                <a:gd name="connsiteY611" fmla="*/ 181737 h 1084081"/>
                <a:gd name="connsiteX612" fmla="*/ 377361 w 1104309"/>
                <a:gd name="connsiteY612" fmla="*/ 173641 h 1084081"/>
                <a:gd name="connsiteX613" fmla="*/ 368312 w 1104309"/>
                <a:gd name="connsiteY613" fmla="*/ 227838 h 1084081"/>
                <a:gd name="connsiteX614" fmla="*/ 381933 w 1104309"/>
                <a:gd name="connsiteY614" fmla="*/ 236411 h 1084081"/>
                <a:gd name="connsiteX615" fmla="*/ 368694 w 1104309"/>
                <a:gd name="connsiteY615" fmla="*/ 245555 h 1084081"/>
                <a:gd name="connsiteX616" fmla="*/ 359740 w 1104309"/>
                <a:gd name="connsiteY616" fmla="*/ 236411 h 1084081"/>
                <a:gd name="connsiteX617" fmla="*/ 368312 w 1104309"/>
                <a:gd name="connsiteY617" fmla="*/ 227838 h 1084081"/>
                <a:gd name="connsiteX618" fmla="*/ 371360 w 1104309"/>
                <a:gd name="connsiteY618" fmla="*/ 295180 h 1084081"/>
                <a:gd name="connsiteX619" fmla="*/ 357930 w 1104309"/>
                <a:gd name="connsiteY619" fmla="*/ 303181 h 1084081"/>
                <a:gd name="connsiteX620" fmla="*/ 349167 w 1104309"/>
                <a:gd name="connsiteY620" fmla="*/ 291941 h 1084081"/>
                <a:gd name="connsiteX621" fmla="*/ 357930 w 1104309"/>
                <a:gd name="connsiteY621" fmla="*/ 285083 h 1084081"/>
                <a:gd name="connsiteX622" fmla="*/ 371360 w 1104309"/>
                <a:gd name="connsiteY622" fmla="*/ 295180 h 1084081"/>
                <a:gd name="connsiteX623" fmla="*/ 340499 w 1104309"/>
                <a:gd name="connsiteY623" fmla="*/ 53245 h 1084081"/>
                <a:gd name="connsiteX624" fmla="*/ 353835 w 1104309"/>
                <a:gd name="connsiteY624" fmla="*/ 62675 h 1084081"/>
                <a:gd name="connsiteX625" fmla="*/ 341262 w 1104309"/>
                <a:gd name="connsiteY625" fmla="*/ 71628 h 1084081"/>
                <a:gd name="connsiteX626" fmla="*/ 330784 w 1104309"/>
                <a:gd name="connsiteY626" fmla="*/ 61532 h 1084081"/>
                <a:gd name="connsiteX627" fmla="*/ 340499 w 1104309"/>
                <a:gd name="connsiteY627" fmla="*/ 53245 h 1084081"/>
                <a:gd name="connsiteX628" fmla="*/ 319926 w 1104309"/>
                <a:gd name="connsiteY628" fmla="*/ 113252 h 1084081"/>
                <a:gd name="connsiteX629" fmla="*/ 338404 w 1104309"/>
                <a:gd name="connsiteY629" fmla="*/ 109252 h 1084081"/>
                <a:gd name="connsiteX630" fmla="*/ 343167 w 1104309"/>
                <a:gd name="connsiteY630" fmla="*/ 118301 h 1084081"/>
                <a:gd name="connsiteX631" fmla="*/ 331260 w 1104309"/>
                <a:gd name="connsiteY631" fmla="*/ 126968 h 1084081"/>
                <a:gd name="connsiteX632" fmla="*/ 319259 w 1104309"/>
                <a:gd name="connsiteY632" fmla="*/ 117920 h 1084081"/>
                <a:gd name="connsiteX633" fmla="*/ 319926 w 1104309"/>
                <a:gd name="connsiteY633" fmla="*/ 113252 h 1084081"/>
                <a:gd name="connsiteX634" fmla="*/ 324211 w 1104309"/>
                <a:gd name="connsiteY634" fmla="*/ 160401 h 1084081"/>
                <a:gd name="connsiteX635" fmla="*/ 332689 w 1104309"/>
                <a:gd name="connsiteY635" fmla="*/ 172117 h 1084081"/>
                <a:gd name="connsiteX636" fmla="*/ 319640 w 1104309"/>
                <a:gd name="connsiteY636" fmla="*/ 182594 h 1084081"/>
                <a:gd name="connsiteX637" fmla="*/ 309543 w 1104309"/>
                <a:gd name="connsiteY637" fmla="*/ 172879 h 1084081"/>
                <a:gd name="connsiteX638" fmla="*/ 324211 w 1104309"/>
                <a:gd name="connsiteY638" fmla="*/ 160401 h 1084081"/>
                <a:gd name="connsiteX639" fmla="*/ 313543 w 1104309"/>
                <a:gd name="connsiteY639" fmla="*/ 216599 h 1084081"/>
                <a:gd name="connsiteX640" fmla="*/ 322497 w 1104309"/>
                <a:gd name="connsiteY640" fmla="*/ 229553 h 1084081"/>
                <a:gd name="connsiteX641" fmla="*/ 312305 w 1104309"/>
                <a:gd name="connsiteY641" fmla="*/ 241078 h 1084081"/>
                <a:gd name="connsiteX642" fmla="*/ 303828 w 1104309"/>
                <a:gd name="connsiteY642" fmla="*/ 226886 h 1084081"/>
                <a:gd name="connsiteX643" fmla="*/ 313543 w 1104309"/>
                <a:gd name="connsiteY643" fmla="*/ 216599 h 1084081"/>
                <a:gd name="connsiteX644" fmla="*/ 318877 w 1104309"/>
                <a:gd name="connsiteY644" fmla="*/ 283559 h 1084081"/>
                <a:gd name="connsiteX645" fmla="*/ 303257 w 1104309"/>
                <a:gd name="connsiteY645" fmla="*/ 293084 h 1084081"/>
                <a:gd name="connsiteX646" fmla="*/ 290969 w 1104309"/>
                <a:gd name="connsiteY646" fmla="*/ 281654 h 1084081"/>
                <a:gd name="connsiteX647" fmla="*/ 303066 w 1104309"/>
                <a:gd name="connsiteY647" fmla="*/ 272034 h 1084081"/>
                <a:gd name="connsiteX648" fmla="*/ 318877 w 1104309"/>
                <a:gd name="connsiteY648" fmla="*/ 283559 h 1084081"/>
                <a:gd name="connsiteX649" fmla="*/ 287826 w 1104309"/>
                <a:gd name="connsiteY649" fmla="*/ 42482 h 1084081"/>
                <a:gd name="connsiteX650" fmla="*/ 297732 w 1104309"/>
                <a:gd name="connsiteY650" fmla="*/ 54578 h 1084081"/>
                <a:gd name="connsiteX651" fmla="*/ 284492 w 1104309"/>
                <a:gd name="connsiteY651" fmla="*/ 69628 h 1084081"/>
                <a:gd name="connsiteX652" fmla="*/ 276586 w 1104309"/>
                <a:gd name="connsiteY652" fmla="*/ 48673 h 1084081"/>
                <a:gd name="connsiteX653" fmla="*/ 287826 w 1104309"/>
                <a:gd name="connsiteY653" fmla="*/ 42482 h 1084081"/>
                <a:gd name="connsiteX654" fmla="*/ 281159 w 1104309"/>
                <a:gd name="connsiteY654" fmla="*/ 94774 h 1084081"/>
                <a:gd name="connsiteX655" fmla="*/ 291731 w 1104309"/>
                <a:gd name="connsiteY655" fmla="*/ 111443 h 1084081"/>
                <a:gd name="connsiteX656" fmla="*/ 275443 w 1104309"/>
                <a:gd name="connsiteY656" fmla="*/ 122015 h 1084081"/>
                <a:gd name="connsiteX657" fmla="*/ 281159 w 1104309"/>
                <a:gd name="connsiteY657" fmla="*/ 94774 h 1084081"/>
                <a:gd name="connsiteX658" fmla="*/ 269157 w 1104309"/>
                <a:gd name="connsiteY658" fmla="*/ 148876 h 1084081"/>
                <a:gd name="connsiteX659" fmla="*/ 280301 w 1104309"/>
                <a:gd name="connsiteY659" fmla="*/ 164973 h 1084081"/>
                <a:gd name="connsiteX660" fmla="*/ 253536 w 1104309"/>
                <a:gd name="connsiteY660" fmla="*/ 160211 h 1084081"/>
                <a:gd name="connsiteX661" fmla="*/ 269157 w 1104309"/>
                <a:gd name="connsiteY661" fmla="*/ 148876 h 1084081"/>
                <a:gd name="connsiteX662" fmla="*/ 256870 w 1104309"/>
                <a:gd name="connsiteY662" fmla="*/ 206883 h 1084081"/>
                <a:gd name="connsiteX663" fmla="*/ 271634 w 1104309"/>
                <a:gd name="connsiteY663" fmla="*/ 219170 h 1084081"/>
                <a:gd name="connsiteX664" fmla="*/ 257442 w 1104309"/>
                <a:gd name="connsiteY664" fmla="*/ 229267 h 1084081"/>
                <a:gd name="connsiteX665" fmla="*/ 246392 w 1104309"/>
                <a:gd name="connsiteY665" fmla="*/ 217170 h 1084081"/>
                <a:gd name="connsiteX666" fmla="*/ 256870 w 1104309"/>
                <a:gd name="connsiteY666" fmla="*/ 206883 h 1084081"/>
                <a:gd name="connsiteX667" fmla="*/ 235820 w 1104309"/>
                <a:gd name="connsiteY667" fmla="*/ 25718 h 1084081"/>
                <a:gd name="connsiteX668" fmla="*/ 244869 w 1104309"/>
                <a:gd name="connsiteY668" fmla="*/ 45148 h 1084081"/>
                <a:gd name="connsiteX669" fmla="*/ 231343 w 1104309"/>
                <a:gd name="connsiteY669" fmla="*/ 54959 h 1084081"/>
                <a:gd name="connsiteX670" fmla="*/ 212198 w 1104309"/>
                <a:gd name="connsiteY670" fmla="*/ 42005 h 1084081"/>
                <a:gd name="connsiteX671" fmla="*/ 235820 w 1104309"/>
                <a:gd name="connsiteY671" fmla="*/ 25718 h 1084081"/>
                <a:gd name="connsiteX672" fmla="*/ 215531 w 1104309"/>
                <a:gd name="connsiteY672" fmla="*/ 88011 h 1084081"/>
                <a:gd name="connsiteX673" fmla="*/ 225152 w 1104309"/>
                <a:gd name="connsiteY673" fmla="*/ 81725 h 1084081"/>
                <a:gd name="connsiteX674" fmla="*/ 236296 w 1104309"/>
                <a:gd name="connsiteY674" fmla="*/ 99155 h 1084081"/>
                <a:gd name="connsiteX675" fmla="*/ 206483 w 1104309"/>
                <a:gd name="connsiteY675" fmla="*/ 94583 h 1084081"/>
                <a:gd name="connsiteX676" fmla="*/ 215531 w 1104309"/>
                <a:gd name="connsiteY676" fmla="*/ 88011 h 1084081"/>
                <a:gd name="connsiteX677" fmla="*/ 214865 w 1104309"/>
                <a:gd name="connsiteY677" fmla="*/ 136208 h 1084081"/>
                <a:gd name="connsiteX678" fmla="*/ 224009 w 1104309"/>
                <a:gd name="connsiteY678" fmla="*/ 157163 h 1084081"/>
                <a:gd name="connsiteX679" fmla="*/ 212959 w 1104309"/>
                <a:gd name="connsiteY679" fmla="*/ 164021 h 1084081"/>
                <a:gd name="connsiteX680" fmla="*/ 195434 w 1104309"/>
                <a:gd name="connsiteY680" fmla="*/ 150686 h 1084081"/>
                <a:gd name="connsiteX681" fmla="*/ 214865 w 1104309"/>
                <a:gd name="connsiteY681" fmla="*/ 136208 h 1084081"/>
                <a:gd name="connsiteX682" fmla="*/ 193053 w 1104309"/>
                <a:gd name="connsiteY682" fmla="*/ 34957 h 1084081"/>
                <a:gd name="connsiteX683" fmla="*/ 189528 w 1104309"/>
                <a:gd name="connsiteY683" fmla="*/ 38100 h 1084081"/>
                <a:gd name="connsiteX684" fmla="*/ 173145 w 1104309"/>
                <a:gd name="connsiteY684" fmla="*/ 48959 h 1084081"/>
                <a:gd name="connsiteX685" fmla="*/ 160382 w 1104309"/>
                <a:gd name="connsiteY685" fmla="*/ 33242 h 1084081"/>
                <a:gd name="connsiteX686" fmla="*/ 193053 w 1104309"/>
                <a:gd name="connsiteY686" fmla="*/ 34957 h 1084081"/>
                <a:gd name="connsiteX687" fmla="*/ 166859 w 1104309"/>
                <a:gd name="connsiteY687" fmla="*/ 74867 h 1084081"/>
                <a:gd name="connsiteX688" fmla="*/ 185147 w 1104309"/>
                <a:gd name="connsiteY688" fmla="*/ 88964 h 1084081"/>
                <a:gd name="connsiteX689" fmla="*/ 173240 w 1104309"/>
                <a:gd name="connsiteY689" fmla="*/ 97060 h 1084081"/>
                <a:gd name="connsiteX690" fmla="*/ 162477 w 1104309"/>
                <a:gd name="connsiteY690" fmla="*/ 104870 h 1084081"/>
                <a:gd name="connsiteX691" fmla="*/ 151524 w 1104309"/>
                <a:gd name="connsiteY691" fmla="*/ 86487 h 1084081"/>
                <a:gd name="connsiteX692" fmla="*/ 166859 w 1104309"/>
                <a:gd name="connsiteY692" fmla="*/ 74867 h 1084081"/>
                <a:gd name="connsiteX693" fmla="*/ 172669 w 1104309"/>
                <a:gd name="connsiteY693" fmla="*/ 146876 h 1084081"/>
                <a:gd name="connsiteX694" fmla="*/ 155429 w 1104309"/>
                <a:gd name="connsiteY694" fmla="*/ 159734 h 1084081"/>
                <a:gd name="connsiteX695" fmla="*/ 142570 w 1104309"/>
                <a:gd name="connsiteY695" fmla="*/ 141827 h 1084081"/>
                <a:gd name="connsiteX696" fmla="*/ 172669 w 1104309"/>
                <a:gd name="connsiteY696" fmla="*/ 146876 h 1084081"/>
                <a:gd name="connsiteX697" fmla="*/ 150952 w 1104309"/>
                <a:gd name="connsiteY697" fmla="*/ 180689 h 1084081"/>
                <a:gd name="connsiteX698" fmla="*/ 164573 w 1104309"/>
                <a:gd name="connsiteY698" fmla="*/ 201168 h 1084081"/>
                <a:gd name="connsiteX699" fmla="*/ 144475 w 1104309"/>
                <a:gd name="connsiteY699" fmla="*/ 215265 h 1084081"/>
                <a:gd name="connsiteX700" fmla="*/ 129140 w 1104309"/>
                <a:gd name="connsiteY700" fmla="*/ 195167 h 1084081"/>
                <a:gd name="connsiteX701" fmla="*/ 150952 w 1104309"/>
                <a:gd name="connsiteY701" fmla="*/ 180689 h 1084081"/>
                <a:gd name="connsiteX702" fmla="*/ 140474 w 1104309"/>
                <a:gd name="connsiteY702" fmla="*/ 235172 h 1084081"/>
                <a:gd name="connsiteX703" fmla="*/ 154095 w 1104309"/>
                <a:gd name="connsiteY703" fmla="*/ 256889 h 1084081"/>
                <a:gd name="connsiteX704" fmla="*/ 134188 w 1104309"/>
                <a:gd name="connsiteY704" fmla="*/ 272225 h 1084081"/>
                <a:gd name="connsiteX705" fmla="*/ 118758 w 1104309"/>
                <a:gd name="connsiteY705" fmla="*/ 250222 h 1084081"/>
                <a:gd name="connsiteX706" fmla="*/ 140474 w 1104309"/>
                <a:gd name="connsiteY706" fmla="*/ 235172 h 1084081"/>
                <a:gd name="connsiteX707" fmla="*/ 126091 w 1104309"/>
                <a:gd name="connsiteY707" fmla="*/ 325565 h 1084081"/>
                <a:gd name="connsiteX708" fmla="*/ 108851 w 1104309"/>
                <a:gd name="connsiteY708" fmla="*/ 304705 h 1084081"/>
                <a:gd name="connsiteX709" fmla="*/ 130187 w 1104309"/>
                <a:gd name="connsiteY709" fmla="*/ 290513 h 1084081"/>
                <a:gd name="connsiteX710" fmla="*/ 144570 w 1104309"/>
                <a:gd name="connsiteY710" fmla="*/ 312039 h 1084081"/>
                <a:gd name="connsiteX711" fmla="*/ 126091 w 1104309"/>
                <a:gd name="connsiteY711" fmla="*/ 325565 h 1084081"/>
                <a:gd name="connsiteX712" fmla="*/ 159810 w 1104309"/>
                <a:gd name="connsiteY712" fmla="*/ 448056 h 1084081"/>
                <a:gd name="connsiteX713" fmla="*/ 145428 w 1104309"/>
                <a:gd name="connsiteY713" fmla="*/ 427482 h 1084081"/>
                <a:gd name="connsiteX714" fmla="*/ 180193 w 1104309"/>
                <a:gd name="connsiteY714" fmla="*/ 431101 h 1084081"/>
                <a:gd name="connsiteX715" fmla="*/ 159810 w 1104309"/>
                <a:gd name="connsiteY715" fmla="*/ 448056 h 1084081"/>
                <a:gd name="connsiteX716" fmla="*/ 171050 w 1104309"/>
                <a:gd name="connsiteY716" fmla="*/ 389954 h 1084081"/>
                <a:gd name="connsiteX717" fmla="*/ 174574 w 1104309"/>
                <a:gd name="connsiteY717" fmla="*/ 358807 h 1084081"/>
                <a:gd name="connsiteX718" fmla="*/ 171050 w 1104309"/>
                <a:gd name="connsiteY718" fmla="*/ 389954 h 1084081"/>
                <a:gd name="connsiteX719" fmla="*/ 196577 w 1104309"/>
                <a:gd name="connsiteY719" fmla="*/ 570071 h 1084081"/>
                <a:gd name="connsiteX720" fmla="*/ 182003 w 1104309"/>
                <a:gd name="connsiteY720" fmla="*/ 544544 h 1084081"/>
                <a:gd name="connsiteX721" fmla="*/ 200386 w 1104309"/>
                <a:gd name="connsiteY721" fmla="*/ 531209 h 1084081"/>
                <a:gd name="connsiteX722" fmla="*/ 196577 w 1104309"/>
                <a:gd name="connsiteY722" fmla="*/ 570071 h 1084081"/>
                <a:gd name="connsiteX723" fmla="*/ 191243 w 1104309"/>
                <a:gd name="connsiteY723" fmla="*/ 490252 h 1084081"/>
                <a:gd name="connsiteX724" fmla="*/ 211721 w 1104309"/>
                <a:gd name="connsiteY724" fmla="*/ 477012 h 1084081"/>
                <a:gd name="connsiteX725" fmla="*/ 225056 w 1104309"/>
                <a:gd name="connsiteY725" fmla="*/ 495967 h 1084081"/>
                <a:gd name="connsiteX726" fmla="*/ 191243 w 1104309"/>
                <a:gd name="connsiteY726" fmla="*/ 490252 h 1084081"/>
                <a:gd name="connsiteX727" fmla="*/ 241916 w 1104309"/>
                <a:gd name="connsiteY727" fmla="*/ 633413 h 1084081"/>
                <a:gd name="connsiteX728" fmla="*/ 227724 w 1104309"/>
                <a:gd name="connsiteY728" fmla="*/ 612838 h 1084081"/>
                <a:gd name="connsiteX729" fmla="*/ 260394 w 1104309"/>
                <a:gd name="connsiteY729" fmla="*/ 616744 h 1084081"/>
                <a:gd name="connsiteX730" fmla="*/ 241916 w 1104309"/>
                <a:gd name="connsiteY730" fmla="*/ 633413 h 1084081"/>
                <a:gd name="connsiteX731" fmla="*/ 253346 w 1104309"/>
                <a:gd name="connsiteY731" fmla="*/ 572643 h 1084081"/>
                <a:gd name="connsiteX732" fmla="*/ 257442 w 1104309"/>
                <a:gd name="connsiteY732" fmla="*/ 543401 h 1084081"/>
                <a:gd name="connsiteX733" fmla="*/ 268205 w 1104309"/>
                <a:gd name="connsiteY733" fmla="*/ 561308 h 1084081"/>
                <a:gd name="connsiteX734" fmla="*/ 253346 w 1104309"/>
                <a:gd name="connsiteY734" fmla="*/ 572643 h 1084081"/>
                <a:gd name="connsiteX735" fmla="*/ 286683 w 1104309"/>
                <a:gd name="connsiteY735" fmla="*/ 699802 h 1084081"/>
                <a:gd name="connsiteX736" fmla="*/ 272491 w 1104309"/>
                <a:gd name="connsiteY736" fmla="*/ 674656 h 1084081"/>
                <a:gd name="connsiteX737" fmla="*/ 293637 w 1104309"/>
                <a:gd name="connsiteY737" fmla="*/ 661607 h 1084081"/>
                <a:gd name="connsiteX738" fmla="*/ 307638 w 1104309"/>
                <a:gd name="connsiteY738" fmla="*/ 681609 h 1084081"/>
                <a:gd name="connsiteX739" fmla="*/ 286683 w 1104309"/>
                <a:gd name="connsiteY739" fmla="*/ 699802 h 1084081"/>
                <a:gd name="connsiteX740" fmla="*/ 297923 w 1104309"/>
                <a:gd name="connsiteY740" fmla="*/ 640747 h 1084081"/>
                <a:gd name="connsiteX741" fmla="*/ 286111 w 1104309"/>
                <a:gd name="connsiteY741" fmla="*/ 619887 h 1084081"/>
                <a:gd name="connsiteX742" fmla="*/ 301828 w 1104309"/>
                <a:gd name="connsiteY742" fmla="*/ 606266 h 1084081"/>
                <a:gd name="connsiteX743" fmla="*/ 315735 w 1104309"/>
                <a:gd name="connsiteY743" fmla="*/ 626745 h 1084081"/>
                <a:gd name="connsiteX744" fmla="*/ 297923 w 1104309"/>
                <a:gd name="connsiteY744" fmla="*/ 640747 h 1084081"/>
                <a:gd name="connsiteX745" fmla="*/ 331355 w 1104309"/>
                <a:gd name="connsiteY745" fmla="*/ 767620 h 1084081"/>
                <a:gd name="connsiteX746" fmla="*/ 318401 w 1104309"/>
                <a:gd name="connsiteY746" fmla="*/ 741712 h 1084081"/>
                <a:gd name="connsiteX747" fmla="*/ 352120 w 1104309"/>
                <a:gd name="connsiteY747" fmla="*/ 747998 h 1084081"/>
                <a:gd name="connsiteX748" fmla="*/ 331355 w 1104309"/>
                <a:gd name="connsiteY748" fmla="*/ 767620 h 1084081"/>
                <a:gd name="connsiteX749" fmla="*/ 343357 w 1104309"/>
                <a:gd name="connsiteY749" fmla="*/ 707041 h 1084081"/>
                <a:gd name="connsiteX750" fmla="*/ 329355 w 1104309"/>
                <a:gd name="connsiteY750" fmla="*/ 687419 h 1084081"/>
                <a:gd name="connsiteX751" fmla="*/ 360597 w 1104309"/>
                <a:gd name="connsiteY751" fmla="*/ 693801 h 1084081"/>
                <a:gd name="connsiteX752" fmla="*/ 343357 w 1104309"/>
                <a:gd name="connsiteY752" fmla="*/ 707041 h 1084081"/>
                <a:gd name="connsiteX753" fmla="*/ 363169 w 1104309"/>
                <a:gd name="connsiteY753" fmla="*/ 641985 h 1084081"/>
                <a:gd name="connsiteX754" fmla="*/ 340404 w 1104309"/>
                <a:gd name="connsiteY754" fmla="*/ 629317 h 1084081"/>
                <a:gd name="connsiteX755" fmla="*/ 363074 w 1104309"/>
                <a:gd name="connsiteY755" fmla="*/ 626936 h 1084081"/>
                <a:gd name="connsiteX756" fmla="*/ 363169 w 1104309"/>
                <a:gd name="connsiteY756" fmla="*/ 641985 h 1084081"/>
                <a:gd name="connsiteX757" fmla="*/ 387267 w 1104309"/>
                <a:gd name="connsiteY757" fmla="*/ 771620 h 1084081"/>
                <a:gd name="connsiteX758" fmla="*/ 372503 w 1104309"/>
                <a:gd name="connsiteY758" fmla="*/ 752380 h 1084081"/>
                <a:gd name="connsiteX759" fmla="*/ 394697 w 1104309"/>
                <a:gd name="connsiteY759" fmla="*/ 737711 h 1084081"/>
                <a:gd name="connsiteX760" fmla="*/ 408222 w 1104309"/>
                <a:gd name="connsiteY760" fmla="*/ 755523 h 1084081"/>
                <a:gd name="connsiteX761" fmla="*/ 387267 w 1104309"/>
                <a:gd name="connsiteY761" fmla="*/ 771620 h 1084081"/>
                <a:gd name="connsiteX762" fmla="*/ 397935 w 1104309"/>
                <a:gd name="connsiteY762" fmla="*/ 712946 h 1084081"/>
                <a:gd name="connsiteX763" fmla="*/ 402126 w 1104309"/>
                <a:gd name="connsiteY763" fmla="*/ 684657 h 1084081"/>
                <a:gd name="connsiteX764" fmla="*/ 397935 w 1104309"/>
                <a:gd name="connsiteY764" fmla="*/ 712946 h 1084081"/>
                <a:gd name="connsiteX765" fmla="*/ 413366 w 1104309"/>
                <a:gd name="connsiteY765" fmla="*/ 652748 h 1084081"/>
                <a:gd name="connsiteX766" fmla="*/ 392315 w 1104309"/>
                <a:gd name="connsiteY766" fmla="*/ 641223 h 1084081"/>
                <a:gd name="connsiteX767" fmla="*/ 416795 w 1104309"/>
                <a:gd name="connsiteY767" fmla="*/ 635699 h 1084081"/>
                <a:gd name="connsiteX768" fmla="*/ 413366 w 1104309"/>
                <a:gd name="connsiteY768" fmla="*/ 652748 h 1084081"/>
                <a:gd name="connsiteX769" fmla="*/ 431654 w 1104309"/>
                <a:gd name="connsiteY769" fmla="*/ 841629 h 1084081"/>
                <a:gd name="connsiteX770" fmla="*/ 418509 w 1104309"/>
                <a:gd name="connsiteY770" fmla="*/ 814864 h 1084081"/>
                <a:gd name="connsiteX771" fmla="*/ 438797 w 1104309"/>
                <a:gd name="connsiteY771" fmla="*/ 801910 h 1084081"/>
                <a:gd name="connsiteX772" fmla="*/ 452894 w 1104309"/>
                <a:gd name="connsiteY772" fmla="*/ 821531 h 1084081"/>
                <a:gd name="connsiteX773" fmla="*/ 431654 w 1104309"/>
                <a:gd name="connsiteY773" fmla="*/ 841629 h 1084081"/>
                <a:gd name="connsiteX774" fmla="*/ 443274 w 1104309"/>
                <a:gd name="connsiteY774" fmla="*/ 779336 h 1084081"/>
                <a:gd name="connsiteX775" fmla="*/ 436607 w 1104309"/>
                <a:gd name="connsiteY775" fmla="*/ 770573 h 1084081"/>
                <a:gd name="connsiteX776" fmla="*/ 429844 w 1104309"/>
                <a:gd name="connsiteY776" fmla="*/ 760571 h 1084081"/>
                <a:gd name="connsiteX777" fmla="*/ 448608 w 1104309"/>
                <a:gd name="connsiteY777" fmla="*/ 747332 h 1084081"/>
                <a:gd name="connsiteX778" fmla="*/ 443274 w 1104309"/>
                <a:gd name="connsiteY778" fmla="*/ 779336 h 1084081"/>
                <a:gd name="connsiteX779" fmla="*/ 478231 w 1104309"/>
                <a:gd name="connsiteY779" fmla="*/ 899446 h 1084081"/>
                <a:gd name="connsiteX780" fmla="*/ 464515 w 1104309"/>
                <a:gd name="connsiteY780" fmla="*/ 881729 h 1084081"/>
                <a:gd name="connsiteX781" fmla="*/ 502424 w 1104309"/>
                <a:gd name="connsiteY781" fmla="*/ 886206 h 1084081"/>
                <a:gd name="connsiteX782" fmla="*/ 478231 w 1104309"/>
                <a:gd name="connsiteY782" fmla="*/ 899446 h 1084081"/>
                <a:gd name="connsiteX783" fmla="*/ 486803 w 1104309"/>
                <a:gd name="connsiteY783" fmla="*/ 845725 h 1084081"/>
                <a:gd name="connsiteX784" fmla="*/ 474135 w 1104309"/>
                <a:gd name="connsiteY784" fmla="*/ 826865 h 1084081"/>
                <a:gd name="connsiteX785" fmla="*/ 493471 w 1104309"/>
                <a:gd name="connsiteY785" fmla="*/ 813340 h 1084081"/>
                <a:gd name="connsiteX786" fmla="*/ 486803 w 1104309"/>
                <a:gd name="connsiteY786" fmla="*/ 845725 h 1084081"/>
                <a:gd name="connsiteX787" fmla="*/ 499091 w 1104309"/>
                <a:gd name="connsiteY787" fmla="*/ 789527 h 1084081"/>
                <a:gd name="connsiteX788" fmla="*/ 485756 w 1104309"/>
                <a:gd name="connsiteY788" fmla="*/ 771049 h 1084081"/>
                <a:gd name="connsiteX789" fmla="*/ 510711 w 1104309"/>
                <a:gd name="connsiteY789" fmla="*/ 770001 h 1084081"/>
                <a:gd name="connsiteX790" fmla="*/ 499091 w 1104309"/>
                <a:gd name="connsiteY790" fmla="*/ 789527 h 1084081"/>
                <a:gd name="connsiteX791" fmla="*/ 508140 w 1104309"/>
                <a:gd name="connsiteY791" fmla="*/ 728282 h 1084081"/>
                <a:gd name="connsiteX792" fmla="*/ 499758 w 1104309"/>
                <a:gd name="connsiteY792" fmla="*/ 716566 h 1084081"/>
                <a:gd name="connsiteX793" fmla="*/ 511664 w 1104309"/>
                <a:gd name="connsiteY793" fmla="*/ 702278 h 1084081"/>
                <a:gd name="connsiteX794" fmla="*/ 525285 w 1104309"/>
                <a:gd name="connsiteY794" fmla="*/ 722948 h 1084081"/>
                <a:gd name="connsiteX795" fmla="*/ 508140 w 1104309"/>
                <a:gd name="connsiteY795" fmla="*/ 728282 h 1084081"/>
                <a:gd name="connsiteX796" fmla="*/ 530999 w 1104309"/>
                <a:gd name="connsiteY796" fmla="*/ 663512 h 1084081"/>
                <a:gd name="connsiteX797" fmla="*/ 518808 w 1104309"/>
                <a:gd name="connsiteY797" fmla="*/ 678466 h 1084081"/>
                <a:gd name="connsiteX798" fmla="*/ 505377 w 1104309"/>
                <a:gd name="connsiteY798" fmla="*/ 660083 h 1084081"/>
                <a:gd name="connsiteX799" fmla="*/ 523379 w 1104309"/>
                <a:gd name="connsiteY799" fmla="*/ 652939 h 1084081"/>
                <a:gd name="connsiteX800" fmla="*/ 530999 w 1104309"/>
                <a:gd name="connsiteY800" fmla="*/ 663512 h 1084081"/>
                <a:gd name="connsiteX801" fmla="*/ 545096 w 1104309"/>
                <a:gd name="connsiteY801" fmla="*/ 853631 h 1084081"/>
                <a:gd name="connsiteX802" fmla="*/ 551097 w 1104309"/>
                <a:gd name="connsiteY802" fmla="*/ 822960 h 1084081"/>
                <a:gd name="connsiteX803" fmla="*/ 564051 w 1104309"/>
                <a:gd name="connsiteY803" fmla="*/ 840296 h 1084081"/>
                <a:gd name="connsiteX804" fmla="*/ 545096 w 1104309"/>
                <a:gd name="connsiteY804" fmla="*/ 853631 h 1084081"/>
                <a:gd name="connsiteX805" fmla="*/ 568242 w 1104309"/>
                <a:gd name="connsiteY805" fmla="*/ 783336 h 1084081"/>
                <a:gd name="connsiteX806" fmla="*/ 554812 w 1104309"/>
                <a:gd name="connsiteY806" fmla="*/ 800100 h 1084081"/>
                <a:gd name="connsiteX807" fmla="*/ 539667 w 1104309"/>
                <a:gd name="connsiteY807" fmla="*/ 779717 h 1084081"/>
                <a:gd name="connsiteX808" fmla="*/ 559574 w 1104309"/>
                <a:gd name="connsiteY808" fmla="*/ 771906 h 1084081"/>
                <a:gd name="connsiteX809" fmla="*/ 568242 w 1104309"/>
                <a:gd name="connsiteY809" fmla="*/ 783336 h 1084081"/>
                <a:gd name="connsiteX810" fmla="*/ 587673 w 1104309"/>
                <a:gd name="connsiteY810" fmla="*/ 924878 h 1084081"/>
                <a:gd name="connsiteX811" fmla="*/ 573957 w 1104309"/>
                <a:gd name="connsiteY811" fmla="*/ 899541 h 1084081"/>
                <a:gd name="connsiteX812" fmla="*/ 594626 w 1104309"/>
                <a:gd name="connsiteY812" fmla="*/ 886397 h 1084081"/>
                <a:gd name="connsiteX813" fmla="*/ 608818 w 1104309"/>
                <a:gd name="connsiteY813" fmla="*/ 906209 h 1084081"/>
                <a:gd name="connsiteX814" fmla="*/ 587673 w 1104309"/>
                <a:gd name="connsiteY814" fmla="*/ 924878 h 1084081"/>
                <a:gd name="connsiteX815" fmla="*/ 598817 w 1104309"/>
                <a:gd name="connsiteY815" fmla="*/ 863918 h 1084081"/>
                <a:gd name="connsiteX816" fmla="*/ 584434 w 1104309"/>
                <a:gd name="connsiteY816" fmla="*/ 843915 h 1084081"/>
                <a:gd name="connsiteX817" fmla="*/ 610914 w 1104309"/>
                <a:gd name="connsiteY817" fmla="*/ 840010 h 1084081"/>
                <a:gd name="connsiteX818" fmla="*/ 598817 w 1104309"/>
                <a:gd name="connsiteY818" fmla="*/ 863918 h 1084081"/>
                <a:gd name="connsiteX819" fmla="*/ 611200 w 1104309"/>
                <a:gd name="connsiteY819" fmla="*/ 809720 h 1084081"/>
                <a:gd name="connsiteX820" fmla="*/ 600151 w 1104309"/>
                <a:gd name="connsiteY820" fmla="*/ 790575 h 1084081"/>
                <a:gd name="connsiteX821" fmla="*/ 610628 w 1104309"/>
                <a:gd name="connsiteY821" fmla="*/ 779240 h 1084081"/>
                <a:gd name="connsiteX822" fmla="*/ 623106 w 1104309"/>
                <a:gd name="connsiteY822" fmla="*/ 793813 h 1084081"/>
                <a:gd name="connsiteX823" fmla="*/ 611200 w 1104309"/>
                <a:gd name="connsiteY823" fmla="*/ 809720 h 1084081"/>
                <a:gd name="connsiteX824" fmla="*/ 621011 w 1104309"/>
                <a:gd name="connsiteY824" fmla="*/ 748951 h 1084081"/>
                <a:gd name="connsiteX825" fmla="*/ 606437 w 1104309"/>
                <a:gd name="connsiteY825" fmla="*/ 736854 h 1084081"/>
                <a:gd name="connsiteX826" fmla="*/ 607390 w 1104309"/>
                <a:gd name="connsiteY826" fmla="*/ 732187 h 1084081"/>
                <a:gd name="connsiteX827" fmla="*/ 625392 w 1104309"/>
                <a:gd name="connsiteY827" fmla="*/ 727901 h 1084081"/>
                <a:gd name="connsiteX828" fmla="*/ 631488 w 1104309"/>
                <a:gd name="connsiteY828" fmla="*/ 739331 h 1084081"/>
                <a:gd name="connsiteX829" fmla="*/ 621011 w 1104309"/>
                <a:gd name="connsiteY829" fmla="*/ 748951 h 1084081"/>
                <a:gd name="connsiteX830" fmla="*/ 642156 w 1104309"/>
                <a:gd name="connsiteY830" fmla="*/ 929545 h 1084081"/>
                <a:gd name="connsiteX831" fmla="*/ 629964 w 1104309"/>
                <a:gd name="connsiteY831" fmla="*/ 911447 h 1084081"/>
                <a:gd name="connsiteX832" fmla="*/ 649205 w 1104309"/>
                <a:gd name="connsiteY832" fmla="*/ 897827 h 1084081"/>
                <a:gd name="connsiteX833" fmla="*/ 642156 w 1104309"/>
                <a:gd name="connsiteY833" fmla="*/ 929545 h 1084081"/>
                <a:gd name="connsiteX834" fmla="*/ 655872 w 1104309"/>
                <a:gd name="connsiteY834" fmla="*/ 876586 h 1084081"/>
                <a:gd name="connsiteX835" fmla="*/ 641013 w 1104309"/>
                <a:gd name="connsiteY835" fmla="*/ 854012 h 1084081"/>
                <a:gd name="connsiteX836" fmla="*/ 659492 w 1104309"/>
                <a:gd name="connsiteY836" fmla="*/ 848297 h 1084081"/>
                <a:gd name="connsiteX837" fmla="*/ 668540 w 1104309"/>
                <a:gd name="connsiteY837" fmla="*/ 859441 h 1084081"/>
                <a:gd name="connsiteX838" fmla="*/ 655872 w 1104309"/>
                <a:gd name="connsiteY838" fmla="*/ 876586 h 1084081"/>
                <a:gd name="connsiteX839" fmla="*/ 657492 w 1104309"/>
                <a:gd name="connsiteY839" fmla="*/ 806768 h 1084081"/>
                <a:gd name="connsiteX840" fmla="*/ 661968 w 1104309"/>
                <a:gd name="connsiteY840" fmla="*/ 792290 h 1084081"/>
                <a:gd name="connsiteX841" fmla="*/ 680923 w 1104309"/>
                <a:gd name="connsiteY841" fmla="*/ 803815 h 1084081"/>
                <a:gd name="connsiteX842" fmla="*/ 657492 w 1104309"/>
                <a:gd name="connsiteY842" fmla="*/ 806768 h 1084081"/>
                <a:gd name="connsiteX843" fmla="*/ 686733 w 1104309"/>
                <a:gd name="connsiteY843" fmla="*/ 747617 h 1084081"/>
                <a:gd name="connsiteX844" fmla="*/ 675875 w 1104309"/>
                <a:gd name="connsiteY844" fmla="*/ 761429 h 1084081"/>
                <a:gd name="connsiteX845" fmla="*/ 670636 w 1104309"/>
                <a:gd name="connsiteY845" fmla="*/ 760000 h 1084081"/>
                <a:gd name="connsiteX846" fmla="*/ 666540 w 1104309"/>
                <a:gd name="connsiteY846" fmla="*/ 744188 h 1084081"/>
                <a:gd name="connsiteX847" fmla="*/ 678923 w 1104309"/>
                <a:gd name="connsiteY847" fmla="*/ 737521 h 1084081"/>
                <a:gd name="connsiteX848" fmla="*/ 686733 w 1104309"/>
                <a:gd name="connsiteY848" fmla="*/ 747617 h 1084081"/>
                <a:gd name="connsiteX849" fmla="*/ 699211 w 1104309"/>
                <a:gd name="connsiteY849" fmla="*/ 936879 h 1084081"/>
                <a:gd name="connsiteX850" fmla="*/ 690162 w 1104309"/>
                <a:gd name="connsiteY850" fmla="*/ 923163 h 1084081"/>
                <a:gd name="connsiteX851" fmla="*/ 705117 w 1104309"/>
                <a:gd name="connsiteY851" fmla="*/ 906018 h 1084081"/>
                <a:gd name="connsiteX852" fmla="*/ 720642 w 1104309"/>
                <a:gd name="connsiteY852" fmla="*/ 925544 h 1084081"/>
                <a:gd name="connsiteX853" fmla="*/ 699211 w 1104309"/>
                <a:gd name="connsiteY853" fmla="*/ 936879 h 1084081"/>
                <a:gd name="connsiteX854" fmla="*/ 710831 w 1104309"/>
                <a:gd name="connsiteY854" fmla="*/ 885158 h 1084081"/>
                <a:gd name="connsiteX855" fmla="*/ 695877 w 1104309"/>
                <a:gd name="connsiteY855" fmla="*/ 864584 h 1084081"/>
                <a:gd name="connsiteX856" fmla="*/ 715022 w 1104309"/>
                <a:gd name="connsiteY856" fmla="*/ 856202 h 1084081"/>
                <a:gd name="connsiteX857" fmla="*/ 724071 w 1104309"/>
                <a:gd name="connsiteY857" fmla="*/ 867347 h 1084081"/>
                <a:gd name="connsiteX858" fmla="*/ 710831 w 1104309"/>
                <a:gd name="connsiteY858" fmla="*/ 885158 h 1084081"/>
                <a:gd name="connsiteX859" fmla="*/ 715975 w 1104309"/>
                <a:gd name="connsiteY859" fmla="*/ 822674 h 1084081"/>
                <a:gd name="connsiteX860" fmla="*/ 708736 w 1104309"/>
                <a:gd name="connsiteY860" fmla="*/ 812197 h 1084081"/>
                <a:gd name="connsiteX861" fmla="*/ 723309 w 1104309"/>
                <a:gd name="connsiteY861" fmla="*/ 801148 h 1084081"/>
                <a:gd name="connsiteX862" fmla="*/ 738073 w 1104309"/>
                <a:gd name="connsiteY862" fmla="*/ 814578 h 1084081"/>
                <a:gd name="connsiteX863" fmla="*/ 715975 w 1104309"/>
                <a:gd name="connsiteY863" fmla="*/ 822674 h 1084081"/>
                <a:gd name="connsiteX864" fmla="*/ 740359 w 1104309"/>
                <a:gd name="connsiteY864" fmla="*/ 757333 h 1084081"/>
                <a:gd name="connsiteX865" fmla="*/ 729119 w 1104309"/>
                <a:gd name="connsiteY865" fmla="*/ 768191 h 1084081"/>
                <a:gd name="connsiteX866" fmla="*/ 721595 w 1104309"/>
                <a:gd name="connsiteY866" fmla="*/ 757619 h 1084081"/>
                <a:gd name="connsiteX867" fmla="*/ 733215 w 1104309"/>
                <a:gd name="connsiteY867" fmla="*/ 743903 h 1084081"/>
                <a:gd name="connsiteX868" fmla="*/ 740359 w 1104309"/>
                <a:gd name="connsiteY868" fmla="*/ 757333 h 1084081"/>
                <a:gd name="connsiteX869" fmla="*/ 755504 w 1104309"/>
                <a:gd name="connsiteY869" fmla="*/ 949928 h 1084081"/>
                <a:gd name="connsiteX870" fmla="*/ 740835 w 1104309"/>
                <a:gd name="connsiteY870" fmla="*/ 930021 h 1084081"/>
                <a:gd name="connsiteX871" fmla="*/ 761218 w 1104309"/>
                <a:gd name="connsiteY871" fmla="*/ 915448 h 1084081"/>
                <a:gd name="connsiteX872" fmla="*/ 774934 w 1104309"/>
                <a:gd name="connsiteY872" fmla="*/ 935450 h 1084081"/>
                <a:gd name="connsiteX873" fmla="*/ 755504 w 1104309"/>
                <a:gd name="connsiteY873" fmla="*/ 949928 h 1084081"/>
                <a:gd name="connsiteX874" fmla="*/ 766838 w 1104309"/>
                <a:gd name="connsiteY874" fmla="*/ 894683 h 1084081"/>
                <a:gd name="connsiteX875" fmla="*/ 751789 w 1104309"/>
                <a:gd name="connsiteY875" fmla="*/ 872490 h 1084081"/>
                <a:gd name="connsiteX876" fmla="*/ 769220 w 1104309"/>
                <a:gd name="connsiteY876" fmla="*/ 864584 h 1084081"/>
                <a:gd name="connsiteX877" fmla="*/ 779412 w 1104309"/>
                <a:gd name="connsiteY877" fmla="*/ 878110 h 1084081"/>
                <a:gd name="connsiteX878" fmla="*/ 766838 w 1104309"/>
                <a:gd name="connsiteY878" fmla="*/ 894683 h 1084081"/>
                <a:gd name="connsiteX879" fmla="*/ 763219 w 1104309"/>
                <a:gd name="connsiteY879" fmla="*/ 819245 h 1084081"/>
                <a:gd name="connsiteX880" fmla="*/ 789317 w 1104309"/>
                <a:gd name="connsiteY880" fmla="*/ 823341 h 1084081"/>
                <a:gd name="connsiteX881" fmla="*/ 763219 w 1104309"/>
                <a:gd name="connsiteY881" fmla="*/ 819245 h 1084081"/>
                <a:gd name="connsiteX882" fmla="*/ 816369 w 1104309"/>
                <a:gd name="connsiteY882" fmla="*/ 954024 h 1084081"/>
                <a:gd name="connsiteX883" fmla="*/ 794842 w 1104309"/>
                <a:gd name="connsiteY883" fmla="*/ 940499 h 1084081"/>
                <a:gd name="connsiteX884" fmla="*/ 821607 w 1104309"/>
                <a:gd name="connsiteY884" fmla="*/ 937260 h 1084081"/>
                <a:gd name="connsiteX885" fmla="*/ 816369 w 1104309"/>
                <a:gd name="connsiteY885" fmla="*/ 954024 h 1084081"/>
                <a:gd name="connsiteX886" fmla="*/ 823893 w 1104309"/>
                <a:gd name="connsiteY886" fmla="*/ 898112 h 1084081"/>
                <a:gd name="connsiteX887" fmla="*/ 807415 w 1104309"/>
                <a:gd name="connsiteY887" fmla="*/ 886397 h 1084081"/>
                <a:gd name="connsiteX888" fmla="*/ 808177 w 1104309"/>
                <a:gd name="connsiteY888" fmla="*/ 881825 h 1084081"/>
                <a:gd name="connsiteX889" fmla="*/ 825798 w 1104309"/>
                <a:gd name="connsiteY889" fmla="*/ 875919 h 1084081"/>
                <a:gd name="connsiteX890" fmla="*/ 834371 w 1104309"/>
                <a:gd name="connsiteY890" fmla="*/ 890588 h 1084081"/>
                <a:gd name="connsiteX891" fmla="*/ 823893 w 1104309"/>
                <a:gd name="connsiteY891" fmla="*/ 898112 h 1084081"/>
                <a:gd name="connsiteX892" fmla="*/ 829894 w 1104309"/>
                <a:gd name="connsiteY892" fmla="*/ 846677 h 1084081"/>
                <a:gd name="connsiteX893" fmla="*/ 818750 w 1104309"/>
                <a:gd name="connsiteY893" fmla="*/ 831628 h 1084081"/>
                <a:gd name="connsiteX894" fmla="*/ 845801 w 1104309"/>
                <a:gd name="connsiteY894" fmla="*/ 835247 h 1084081"/>
                <a:gd name="connsiteX895" fmla="*/ 829894 w 1104309"/>
                <a:gd name="connsiteY895" fmla="*/ 846677 h 1084081"/>
                <a:gd name="connsiteX896" fmla="*/ 840657 w 1104309"/>
                <a:gd name="connsiteY896" fmla="*/ 792290 h 1084081"/>
                <a:gd name="connsiteX897" fmla="*/ 836562 w 1104309"/>
                <a:gd name="connsiteY897" fmla="*/ 769049 h 1084081"/>
                <a:gd name="connsiteX898" fmla="*/ 851421 w 1104309"/>
                <a:gd name="connsiteY898" fmla="*/ 772287 h 1084081"/>
                <a:gd name="connsiteX899" fmla="*/ 840657 w 1104309"/>
                <a:gd name="connsiteY899" fmla="*/ 792290 h 1084081"/>
                <a:gd name="connsiteX900" fmla="*/ 867042 w 1104309"/>
                <a:gd name="connsiteY900" fmla="*/ 967835 h 1084081"/>
                <a:gd name="connsiteX901" fmla="*/ 870947 w 1104309"/>
                <a:gd name="connsiteY901" fmla="*/ 936974 h 1084081"/>
                <a:gd name="connsiteX902" fmla="*/ 884472 w 1104309"/>
                <a:gd name="connsiteY902" fmla="*/ 954691 h 1084081"/>
                <a:gd name="connsiteX903" fmla="*/ 867042 w 1104309"/>
                <a:gd name="connsiteY903" fmla="*/ 967835 h 1084081"/>
                <a:gd name="connsiteX904" fmla="*/ 874280 w 1104309"/>
                <a:gd name="connsiteY904" fmla="*/ 913543 h 1084081"/>
                <a:gd name="connsiteX905" fmla="*/ 859898 w 1104309"/>
                <a:gd name="connsiteY905" fmla="*/ 894017 h 1084081"/>
                <a:gd name="connsiteX906" fmla="*/ 881996 w 1104309"/>
                <a:gd name="connsiteY906" fmla="*/ 885444 h 1084081"/>
                <a:gd name="connsiteX907" fmla="*/ 890092 w 1104309"/>
                <a:gd name="connsiteY907" fmla="*/ 895731 h 1084081"/>
                <a:gd name="connsiteX908" fmla="*/ 874280 w 1104309"/>
                <a:gd name="connsiteY908" fmla="*/ 913543 h 1084081"/>
                <a:gd name="connsiteX909" fmla="*/ 885520 w 1104309"/>
                <a:gd name="connsiteY909" fmla="*/ 852678 h 1084081"/>
                <a:gd name="connsiteX910" fmla="*/ 871804 w 1104309"/>
                <a:gd name="connsiteY910" fmla="*/ 840486 h 1084081"/>
                <a:gd name="connsiteX911" fmla="*/ 892187 w 1104309"/>
                <a:gd name="connsiteY911" fmla="*/ 827437 h 1084081"/>
                <a:gd name="connsiteX912" fmla="*/ 897140 w 1104309"/>
                <a:gd name="connsiteY912" fmla="*/ 844582 h 1084081"/>
                <a:gd name="connsiteX913" fmla="*/ 885520 w 1104309"/>
                <a:gd name="connsiteY913" fmla="*/ 852678 h 1084081"/>
                <a:gd name="connsiteX914" fmla="*/ 898283 w 1104309"/>
                <a:gd name="connsiteY914" fmla="*/ 801434 h 1084081"/>
                <a:gd name="connsiteX915" fmla="*/ 893997 w 1104309"/>
                <a:gd name="connsiteY915" fmla="*/ 800767 h 1084081"/>
                <a:gd name="connsiteX916" fmla="*/ 888473 w 1104309"/>
                <a:gd name="connsiteY916" fmla="*/ 783527 h 1084081"/>
                <a:gd name="connsiteX917" fmla="*/ 897807 w 1104309"/>
                <a:gd name="connsiteY917" fmla="*/ 778764 h 1084081"/>
                <a:gd name="connsiteX918" fmla="*/ 906570 w 1104309"/>
                <a:gd name="connsiteY918" fmla="*/ 788575 h 1084081"/>
                <a:gd name="connsiteX919" fmla="*/ 898283 w 1104309"/>
                <a:gd name="connsiteY919" fmla="*/ 801434 h 1084081"/>
                <a:gd name="connsiteX920" fmla="*/ 898569 w 1104309"/>
                <a:gd name="connsiteY920" fmla="*/ 730377 h 1084081"/>
                <a:gd name="connsiteX921" fmla="*/ 905332 w 1104309"/>
                <a:gd name="connsiteY921" fmla="*/ 723043 h 1084081"/>
                <a:gd name="connsiteX922" fmla="*/ 920477 w 1104309"/>
                <a:gd name="connsiteY922" fmla="*/ 731901 h 1084081"/>
                <a:gd name="connsiteX923" fmla="*/ 907904 w 1104309"/>
                <a:gd name="connsiteY923" fmla="*/ 739521 h 1084081"/>
                <a:gd name="connsiteX924" fmla="*/ 898569 w 1104309"/>
                <a:gd name="connsiteY924" fmla="*/ 730377 h 1084081"/>
                <a:gd name="connsiteX925" fmla="*/ 922572 w 1104309"/>
                <a:gd name="connsiteY925" fmla="*/ 979456 h 1084081"/>
                <a:gd name="connsiteX926" fmla="*/ 924858 w 1104309"/>
                <a:gd name="connsiteY926" fmla="*/ 945356 h 1084081"/>
                <a:gd name="connsiteX927" fmla="*/ 940955 w 1104309"/>
                <a:gd name="connsiteY927" fmla="*/ 965549 h 1084081"/>
                <a:gd name="connsiteX928" fmla="*/ 922572 w 1104309"/>
                <a:gd name="connsiteY928" fmla="*/ 979456 h 1084081"/>
                <a:gd name="connsiteX929" fmla="*/ 945432 w 1104309"/>
                <a:gd name="connsiteY929" fmla="*/ 907161 h 1084081"/>
                <a:gd name="connsiteX930" fmla="*/ 930192 w 1104309"/>
                <a:gd name="connsiteY930" fmla="*/ 923354 h 1084081"/>
                <a:gd name="connsiteX931" fmla="*/ 916000 w 1104309"/>
                <a:gd name="connsiteY931" fmla="*/ 902208 h 1084081"/>
                <a:gd name="connsiteX932" fmla="*/ 936288 w 1104309"/>
                <a:gd name="connsiteY932" fmla="*/ 893540 h 1084081"/>
                <a:gd name="connsiteX933" fmla="*/ 945432 w 1104309"/>
                <a:gd name="connsiteY933" fmla="*/ 907161 h 1084081"/>
                <a:gd name="connsiteX934" fmla="*/ 941717 w 1104309"/>
                <a:gd name="connsiteY934" fmla="*/ 862679 h 1084081"/>
                <a:gd name="connsiteX935" fmla="*/ 932859 w 1104309"/>
                <a:gd name="connsiteY935" fmla="*/ 851059 h 1084081"/>
                <a:gd name="connsiteX936" fmla="*/ 944956 w 1104309"/>
                <a:gd name="connsiteY936" fmla="*/ 840105 h 1084081"/>
                <a:gd name="connsiteX937" fmla="*/ 959910 w 1104309"/>
                <a:gd name="connsiteY937" fmla="*/ 852392 h 1084081"/>
                <a:gd name="connsiteX938" fmla="*/ 941717 w 1104309"/>
                <a:gd name="connsiteY938" fmla="*/ 862679 h 1084081"/>
                <a:gd name="connsiteX939" fmla="*/ 975722 w 1104309"/>
                <a:gd name="connsiteY939" fmla="*/ 988409 h 1084081"/>
                <a:gd name="connsiteX940" fmla="*/ 960958 w 1104309"/>
                <a:gd name="connsiteY940" fmla="*/ 968407 h 1084081"/>
                <a:gd name="connsiteX941" fmla="*/ 980484 w 1104309"/>
                <a:gd name="connsiteY941" fmla="*/ 955167 h 1084081"/>
                <a:gd name="connsiteX942" fmla="*/ 996581 w 1104309"/>
                <a:gd name="connsiteY942" fmla="*/ 975551 h 1084081"/>
                <a:gd name="connsiteX943" fmla="*/ 975722 w 1104309"/>
                <a:gd name="connsiteY943" fmla="*/ 988409 h 1084081"/>
                <a:gd name="connsiteX944" fmla="*/ 985342 w 1104309"/>
                <a:gd name="connsiteY944" fmla="*/ 933355 h 1084081"/>
                <a:gd name="connsiteX945" fmla="*/ 971911 w 1104309"/>
                <a:gd name="connsiteY945" fmla="*/ 913829 h 1084081"/>
                <a:gd name="connsiteX946" fmla="*/ 1004011 w 1104309"/>
                <a:gd name="connsiteY946" fmla="*/ 920401 h 1084081"/>
                <a:gd name="connsiteX947" fmla="*/ 985342 w 1104309"/>
                <a:gd name="connsiteY947" fmla="*/ 933355 h 1084081"/>
                <a:gd name="connsiteX948" fmla="*/ 996391 w 1104309"/>
                <a:gd name="connsiteY948" fmla="*/ 876205 h 1084081"/>
                <a:gd name="connsiteX949" fmla="*/ 990009 w 1104309"/>
                <a:gd name="connsiteY949" fmla="*/ 853535 h 1084081"/>
                <a:gd name="connsiteX950" fmla="*/ 1006964 w 1104309"/>
                <a:gd name="connsiteY950" fmla="*/ 857060 h 1084081"/>
                <a:gd name="connsiteX951" fmla="*/ 996391 w 1104309"/>
                <a:gd name="connsiteY951" fmla="*/ 876205 h 1084081"/>
                <a:gd name="connsiteX952" fmla="*/ 1040873 w 1104309"/>
                <a:gd name="connsiteY952" fmla="*/ 990695 h 1084081"/>
                <a:gd name="connsiteX953" fmla="*/ 1028776 w 1104309"/>
                <a:gd name="connsiteY953" fmla="*/ 1000792 h 1084081"/>
                <a:gd name="connsiteX954" fmla="*/ 1015060 w 1104309"/>
                <a:gd name="connsiteY954" fmla="*/ 980313 h 1084081"/>
                <a:gd name="connsiteX955" fmla="*/ 1054874 w 1104309"/>
                <a:gd name="connsiteY955" fmla="*/ 984409 h 1084081"/>
                <a:gd name="connsiteX956" fmla="*/ 1040873 w 1104309"/>
                <a:gd name="connsiteY956" fmla="*/ 990695 h 1084081"/>
                <a:gd name="connsiteX957" fmla="*/ 1027442 w 1104309"/>
                <a:gd name="connsiteY957" fmla="*/ 923735 h 1084081"/>
                <a:gd name="connsiteX958" fmla="*/ 1036587 w 1104309"/>
                <a:gd name="connsiteY958" fmla="*/ 917258 h 1084081"/>
                <a:gd name="connsiteX959" fmla="*/ 1047635 w 1104309"/>
                <a:gd name="connsiteY959" fmla="*/ 909828 h 1084081"/>
                <a:gd name="connsiteX960" fmla="*/ 1059732 w 1104309"/>
                <a:gd name="connsiteY960" fmla="*/ 926497 h 1084081"/>
                <a:gd name="connsiteX961" fmla="*/ 1027442 w 1104309"/>
                <a:gd name="connsiteY961" fmla="*/ 923735 h 1084081"/>
                <a:gd name="connsiteX962" fmla="*/ 1050969 w 1104309"/>
                <a:gd name="connsiteY962" fmla="*/ 886778 h 1084081"/>
                <a:gd name="connsiteX963" fmla="*/ 1036682 w 1104309"/>
                <a:gd name="connsiteY963" fmla="*/ 867442 h 1084081"/>
                <a:gd name="connsiteX964" fmla="*/ 1055065 w 1104309"/>
                <a:gd name="connsiteY964" fmla="*/ 859536 h 1084081"/>
                <a:gd name="connsiteX965" fmla="*/ 1063828 w 1104309"/>
                <a:gd name="connsiteY965" fmla="*/ 872204 h 1084081"/>
                <a:gd name="connsiteX966" fmla="*/ 1050969 w 1104309"/>
                <a:gd name="connsiteY966" fmla="*/ 886778 h 1084081"/>
                <a:gd name="connsiteX967" fmla="*/ 1066209 w 1104309"/>
                <a:gd name="connsiteY967" fmla="*/ 826294 h 1084081"/>
                <a:gd name="connsiteX968" fmla="*/ 1047159 w 1104309"/>
                <a:gd name="connsiteY968" fmla="*/ 814197 h 1084081"/>
                <a:gd name="connsiteX969" fmla="*/ 1072496 w 1104309"/>
                <a:gd name="connsiteY969" fmla="*/ 811530 h 1084081"/>
                <a:gd name="connsiteX970" fmla="*/ 1066209 w 1104309"/>
                <a:gd name="connsiteY970" fmla="*/ 826294 h 1084081"/>
                <a:gd name="connsiteX971" fmla="*/ 1072972 w 1104309"/>
                <a:gd name="connsiteY971" fmla="*/ 774954 h 1084081"/>
                <a:gd name="connsiteX972" fmla="*/ 1068400 w 1104309"/>
                <a:gd name="connsiteY972" fmla="*/ 774097 h 1084081"/>
                <a:gd name="connsiteX973" fmla="*/ 1063161 w 1104309"/>
                <a:gd name="connsiteY973" fmla="*/ 756952 h 1084081"/>
                <a:gd name="connsiteX974" fmla="*/ 1074401 w 1104309"/>
                <a:gd name="connsiteY974" fmla="*/ 750475 h 1084081"/>
                <a:gd name="connsiteX975" fmla="*/ 1082783 w 1104309"/>
                <a:gd name="connsiteY975" fmla="*/ 760476 h 1084081"/>
                <a:gd name="connsiteX976" fmla="*/ 1072972 w 1104309"/>
                <a:gd name="connsiteY976" fmla="*/ 774954 h 1084081"/>
                <a:gd name="connsiteX977" fmla="*/ 1082878 w 1104309"/>
                <a:gd name="connsiteY977" fmla="*/ 715042 h 1084081"/>
                <a:gd name="connsiteX978" fmla="*/ 1074591 w 1104309"/>
                <a:gd name="connsiteY978" fmla="*/ 705707 h 1084081"/>
                <a:gd name="connsiteX979" fmla="*/ 1082211 w 1104309"/>
                <a:gd name="connsiteY979" fmla="*/ 698373 h 1084081"/>
                <a:gd name="connsiteX980" fmla="*/ 1094499 w 1104309"/>
                <a:gd name="connsiteY980" fmla="*/ 707041 h 1084081"/>
                <a:gd name="connsiteX981" fmla="*/ 1082878 w 1104309"/>
                <a:gd name="connsiteY981" fmla="*/ 715042 h 1084081"/>
                <a:gd name="connsiteX982" fmla="*/ 1102785 w 1104309"/>
                <a:gd name="connsiteY982" fmla="*/ 649986 h 1084081"/>
                <a:gd name="connsiteX983" fmla="*/ 1093070 w 1104309"/>
                <a:gd name="connsiteY983" fmla="*/ 657320 h 1084081"/>
                <a:gd name="connsiteX984" fmla="*/ 1084878 w 1104309"/>
                <a:gd name="connsiteY984" fmla="*/ 649224 h 1084081"/>
                <a:gd name="connsiteX985" fmla="*/ 1091355 w 1104309"/>
                <a:gd name="connsiteY985" fmla="*/ 641985 h 1084081"/>
                <a:gd name="connsiteX986" fmla="*/ 1102785 w 1104309"/>
                <a:gd name="connsiteY986" fmla="*/ 649986 h 108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</a:cxnLst>
              <a:rect l="l" t="t" r="r" b="b"/>
              <a:pathLst>
                <a:path w="1104309" h="1084081">
                  <a:moveTo>
                    <a:pt x="1104214" y="586359"/>
                  </a:moveTo>
                  <a:lnTo>
                    <a:pt x="1104214" y="0"/>
                  </a:lnTo>
                  <a:lnTo>
                    <a:pt x="357740" y="0"/>
                  </a:lnTo>
                  <a:cubicBezTo>
                    <a:pt x="360025" y="2477"/>
                    <a:pt x="362121" y="7525"/>
                    <a:pt x="361550" y="10192"/>
                  </a:cubicBezTo>
                  <a:cubicBezTo>
                    <a:pt x="360692" y="13716"/>
                    <a:pt x="353835" y="19050"/>
                    <a:pt x="351358" y="18193"/>
                  </a:cubicBezTo>
                  <a:cubicBezTo>
                    <a:pt x="346119" y="16383"/>
                    <a:pt x="342024" y="11239"/>
                    <a:pt x="337451" y="7429"/>
                  </a:cubicBezTo>
                  <a:cubicBezTo>
                    <a:pt x="337927" y="5525"/>
                    <a:pt x="338404" y="3524"/>
                    <a:pt x="338880" y="1619"/>
                  </a:cubicBezTo>
                  <a:cubicBezTo>
                    <a:pt x="340880" y="1238"/>
                    <a:pt x="342785" y="667"/>
                    <a:pt x="344786" y="95"/>
                  </a:cubicBezTo>
                  <a:lnTo>
                    <a:pt x="310496" y="95"/>
                  </a:lnTo>
                  <a:cubicBezTo>
                    <a:pt x="310305" y="1048"/>
                    <a:pt x="310019" y="1905"/>
                    <a:pt x="309829" y="2858"/>
                  </a:cubicBezTo>
                  <a:cubicBezTo>
                    <a:pt x="304114" y="3810"/>
                    <a:pt x="298018" y="6191"/>
                    <a:pt x="292684" y="5048"/>
                  </a:cubicBezTo>
                  <a:cubicBezTo>
                    <a:pt x="291065" y="4667"/>
                    <a:pt x="289159" y="2572"/>
                    <a:pt x="287731" y="191"/>
                  </a:cubicBezTo>
                  <a:lnTo>
                    <a:pt x="75133" y="191"/>
                  </a:lnTo>
                  <a:cubicBezTo>
                    <a:pt x="75514" y="1334"/>
                    <a:pt x="75895" y="2572"/>
                    <a:pt x="76561" y="3620"/>
                  </a:cubicBezTo>
                  <a:cubicBezTo>
                    <a:pt x="84753" y="19241"/>
                    <a:pt x="99326" y="20003"/>
                    <a:pt x="125901" y="5810"/>
                  </a:cubicBezTo>
                  <a:cubicBezTo>
                    <a:pt x="130283" y="12573"/>
                    <a:pt x="134664" y="19431"/>
                    <a:pt x="139331" y="26670"/>
                  </a:cubicBezTo>
                  <a:cubicBezTo>
                    <a:pt x="131521" y="33338"/>
                    <a:pt x="124377" y="39338"/>
                    <a:pt x="117043" y="45625"/>
                  </a:cubicBezTo>
                  <a:cubicBezTo>
                    <a:pt x="108280" y="23432"/>
                    <a:pt x="95040" y="15621"/>
                    <a:pt x="78276" y="22479"/>
                  </a:cubicBezTo>
                  <a:cubicBezTo>
                    <a:pt x="64941" y="27908"/>
                    <a:pt x="59036" y="44291"/>
                    <a:pt x="65417" y="58103"/>
                  </a:cubicBezTo>
                  <a:cubicBezTo>
                    <a:pt x="72942" y="74581"/>
                    <a:pt x="87896" y="75629"/>
                    <a:pt x="115424" y="61341"/>
                  </a:cubicBezTo>
                  <a:cubicBezTo>
                    <a:pt x="119805" y="68199"/>
                    <a:pt x="124186" y="75057"/>
                    <a:pt x="128759" y="82201"/>
                  </a:cubicBezTo>
                  <a:cubicBezTo>
                    <a:pt x="120948" y="88868"/>
                    <a:pt x="113804" y="94869"/>
                    <a:pt x="105994" y="101537"/>
                  </a:cubicBezTo>
                  <a:cubicBezTo>
                    <a:pt x="102850" y="88964"/>
                    <a:pt x="97707" y="77343"/>
                    <a:pt x="84563" y="76962"/>
                  </a:cubicBezTo>
                  <a:cubicBezTo>
                    <a:pt x="73990" y="76676"/>
                    <a:pt x="63322" y="81248"/>
                    <a:pt x="51797" y="83915"/>
                  </a:cubicBezTo>
                  <a:cubicBezTo>
                    <a:pt x="38938" y="65818"/>
                    <a:pt x="26460" y="60865"/>
                    <a:pt x="12173" y="69437"/>
                  </a:cubicBezTo>
                  <a:cubicBezTo>
                    <a:pt x="838" y="76200"/>
                    <a:pt x="-3639" y="91250"/>
                    <a:pt x="3315" y="102870"/>
                  </a:cubicBezTo>
                  <a:cubicBezTo>
                    <a:pt x="6267" y="107823"/>
                    <a:pt x="11982" y="114300"/>
                    <a:pt x="16554" y="114395"/>
                  </a:cubicBezTo>
                  <a:cubicBezTo>
                    <a:pt x="27984" y="114681"/>
                    <a:pt x="39414" y="111728"/>
                    <a:pt x="49225" y="110300"/>
                  </a:cubicBezTo>
                  <a:cubicBezTo>
                    <a:pt x="57417" y="115824"/>
                    <a:pt x="65417" y="125159"/>
                    <a:pt x="74657" y="126587"/>
                  </a:cubicBezTo>
                  <a:cubicBezTo>
                    <a:pt x="84087" y="128016"/>
                    <a:pt x="94754" y="121730"/>
                    <a:pt x="106089" y="118586"/>
                  </a:cubicBezTo>
                  <a:cubicBezTo>
                    <a:pt x="109042" y="123349"/>
                    <a:pt x="113138" y="129921"/>
                    <a:pt x="117329" y="136589"/>
                  </a:cubicBezTo>
                  <a:cubicBezTo>
                    <a:pt x="110756" y="142875"/>
                    <a:pt x="104851" y="148495"/>
                    <a:pt x="98755" y="154305"/>
                  </a:cubicBezTo>
                  <a:cubicBezTo>
                    <a:pt x="87896" y="132874"/>
                    <a:pt x="73514" y="126016"/>
                    <a:pt x="57893" y="134207"/>
                  </a:cubicBezTo>
                  <a:cubicBezTo>
                    <a:pt x="45700" y="140589"/>
                    <a:pt x="40366" y="157163"/>
                    <a:pt x="47701" y="169545"/>
                  </a:cubicBezTo>
                  <a:cubicBezTo>
                    <a:pt x="50558" y="174498"/>
                    <a:pt x="56559" y="181070"/>
                    <a:pt x="60941" y="180975"/>
                  </a:cubicBezTo>
                  <a:cubicBezTo>
                    <a:pt x="73133" y="180785"/>
                    <a:pt x="85325" y="177451"/>
                    <a:pt x="100088" y="174879"/>
                  </a:cubicBezTo>
                  <a:cubicBezTo>
                    <a:pt x="102089" y="177927"/>
                    <a:pt x="106375" y="184309"/>
                    <a:pt x="110376" y="190310"/>
                  </a:cubicBezTo>
                  <a:cubicBezTo>
                    <a:pt x="101994" y="198025"/>
                    <a:pt x="94850" y="204597"/>
                    <a:pt x="87611" y="211265"/>
                  </a:cubicBezTo>
                  <a:cubicBezTo>
                    <a:pt x="79800" y="189643"/>
                    <a:pt x="65513" y="181547"/>
                    <a:pt x="48749" y="188881"/>
                  </a:cubicBezTo>
                  <a:cubicBezTo>
                    <a:pt x="35604" y="194691"/>
                    <a:pt x="30080" y="211360"/>
                    <a:pt x="36747" y="224885"/>
                  </a:cubicBezTo>
                  <a:cubicBezTo>
                    <a:pt x="44748" y="241078"/>
                    <a:pt x="59512" y="241744"/>
                    <a:pt x="86372" y="227171"/>
                  </a:cubicBezTo>
                  <a:cubicBezTo>
                    <a:pt x="92849" y="234029"/>
                    <a:pt x="99326" y="240983"/>
                    <a:pt x="106661" y="248888"/>
                  </a:cubicBezTo>
                  <a:cubicBezTo>
                    <a:pt x="92849" y="250603"/>
                    <a:pt x="82086" y="256127"/>
                    <a:pt x="79229" y="270986"/>
                  </a:cubicBezTo>
                  <a:cubicBezTo>
                    <a:pt x="76467" y="285941"/>
                    <a:pt x="85039" y="295370"/>
                    <a:pt x="97040" y="303943"/>
                  </a:cubicBezTo>
                  <a:cubicBezTo>
                    <a:pt x="93135" y="305086"/>
                    <a:pt x="91040" y="305562"/>
                    <a:pt x="89040" y="306324"/>
                  </a:cubicBezTo>
                  <a:cubicBezTo>
                    <a:pt x="73799" y="312134"/>
                    <a:pt x="67036" y="326612"/>
                    <a:pt x="72656" y="341471"/>
                  </a:cubicBezTo>
                  <a:cubicBezTo>
                    <a:pt x="77705" y="354997"/>
                    <a:pt x="93040" y="360998"/>
                    <a:pt x="107899" y="355473"/>
                  </a:cubicBezTo>
                  <a:cubicBezTo>
                    <a:pt x="123425" y="349663"/>
                    <a:pt x="127806" y="351949"/>
                    <a:pt x="134283" y="369189"/>
                  </a:cubicBezTo>
                  <a:cubicBezTo>
                    <a:pt x="127616" y="375475"/>
                    <a:pt x="121044" y="381762"/>
                    <a:pt x="114471" y="387858"/>
                  </a:cubicBezTo>
                  <a:cubicBezTo>
                    <a:pt x="105899" y="364141"/>
                    <a:pt x="93040" y="355854"/>
                    <a:pt x="75704" y="362998"/>
                  </a:cubicBezTo>
                  <a:cubicBezTo>
                    <a:pt x="62369" y="368427"/>
                    <a:pt x="56464" y="384810"/>
                    <a:pt x="62846" y="398621"/>
                  </a:cubicBezTo>
                  <a:cubicBezTo>
                    <a:pt x="70466" y="415195"/>
                    <a:pt x="85706" y="416243"/>
                    <a:pt x="112375" y="401955"/>
                  </a:cubicBezTo>
                  <a:cubicBezTo>
                    <a:pt x="118472" y="409575"/>
                    <a:pt x="124568" y="417100"/>
                    <a:pt x="130759" y="424910"/>
                  </a:cubicBezTo>
                  <a:cubicBezTo>
                    <a:pt x="107994" y="433673"/>
                    <a:pt x="99993" y="447961"/>
                    <a:pt x="107804" y="464820"/>
                  </a:cubicBezTo>
                  <a:cubicBezTo>
                    <a:pt x="115519" y="481298"/>
                    <a:pt x="130664" y="482346"/>
                    <a:pt x="158191" y="467582"/>
                  </a:cubicBezTo>
                  <a:cubicBezTo>
                    <a:pt x="162477" y="473774"/>
                    <a:pt x="166763" y="480060"/>
                    <a:pt x="170954" y="486156"/>
                  </a:cubicBezTo>
                  <a:cubicBezTo>
                    <a:pt x="162668" y="493776"/>
                    <a:pt x="155619" y="500348"/>
                    <a:pt x="148285" y="507016"/>
                  </a:cubicBezTo>
                  <a:cubicBezTo>
                    <a:pt x="138379" y="479584"/>
                    <a:pt x="124568" y="475869"/>
                    <a:pt x="96088" y="492633"/>
                  </a:cubicBezTo>
                  <a:cubicBezTo>
                    <a:pt x="79133" y="471583"/>
                    <a:pt x="66942" y="467201"/>
                    <a:pt x="52940" y="477107"/>
                  </a:cubicBezTo>
                  <a:cubicBezTo>
                    <a:pt x="42272" y="484632"/>
                    <a:pt x="39319" y="499777"/>
                    <a:pt x="46272" y="511302"/>
                  </a:cubicBezTo>
                  <a:cubicBezTo>
                    <a:pt x="54845" y="525590"/>
                    <a:pt x="68561" y="526256"/>
                    <a:pt x="92754" y="513112"/>
                  </a:cubicBezTo>
                  <a:cubicBezTo>
                    <a:pt x="97040" y="519875"/>
                    <a:pt x="101422" y="526733"/>
                    <a:pt x="105708" y="533400"/>
                  </a:cubicBezTo>
                  <a:cubicBezTo>
                    <a:pt x="86372" y="549878"/>
                    <a:pt x="82372" y="562928"/>
                    <a:pt x="91897" y="576263"/>
                  </a:cubicBezTo>
                  <a:cubicBezTo>
                    <a:pt x="100088" y="587597"/>
                    <a:pt x="115614" y="590455"/>
                    <a:pt x="127140" y="582835"/>
                  </a:cubicBezTo>
                  <a:cubicBezTo>
                    <a:pt x="141522" y="573310"/>
                    <a:pt x="141903" y="560261"/>
                    <a:pt x="127806" y="536162"/>
                  </a:cubicBezTo>
                  <a:cubicBezTo>
                    <a:pt x="134188" y="531495"/>
                    <a:pt x="140665" y="526828"/>
                    <a:pt x="147047" y="522161"/>
                  </a:cubicBezTo>
                  <a:cubicBezTo>
                    <a:pt x="153810" y="530066"/>
                    <a:pt x="159620" y="536829"/>
                    <a:pt x="165525" y="543782"/>
                  </a:cubicBezTo>
                  <a:cubicBezTo>
                    <a:pt x="144189" y="554260"/>
                    <a:pt x="137141" y="568738"/>
                    <a:pt x="145332" y="584549"/>
                  </a:cubicBezTo>
                  <a:cubicBezTo>
                    <a:pt x="153524" y="600361"/>
                    <a:pt x="168478" y="601123"/>
                    <a:pt x="194100" y="587121"/>
                  </a:cubicBezTo>
                  <a:cubicBezTo>
                    <a:pt x="200196" y="594741"/>
                    <a:pt x="206197" y="602361"/>
                    <a:pt x="212388" y="610172"/>
                  </a:cubicBezTo>
                  <a:cubicBezTo>
                    <a:pt x="190385" y="618268"/>
                    <a:pt x="182289" y="632270"/>
                    <a:pt x="189433" y="649034"/>
                  </a:cubicBezTo>
                  <a:cubicBezTo>
                    <a:pt x="196767" y="666179"/>
                    <a:pt x="212007" y="667322"/>
                    <a:pt x="239725" y="652748"/>
                  </a:cubicBezTo>
                  <a:cubicBezTo>
                    <a:pt x="245535" y="659511"/>
                    <a:pt x="251441" y="666369"/>
                    <a:pt x="257346" y="673322"/>
                  </a:cubicBezTo>
                  <a:cubicBezTo>
                    <a:pt x="234677" y="682276"/>
                    <a:pt x="226199" y="696849"/>
                    <a:pt x="234962" y="713137"/>
                  </a:cubicBezTo>
                  <a:cubicBezTo>
                    <a:pt x="237820" y="718471"/>
                    <a:pt x="244202" y="725329"/>
                    <a:pt x="249060" y="725424"/>
                  </a:cubicBezTo>
                  <a:cubicBezTo>
                    <a:pt x="260870" y="725519"/>
                    <a:pt x="272681" y="722090"/>
                    <a:pt x="286302" y="719804"/>
                  </a:cubicBezTo>
                  <a:cubicBezTo>
                    <a:pt x="289922" y="724281"/>
                    <a:pt x="295827" y="731711"/>
                    <a:pt x="301733" y="739140"/>
                  </a:cubicBezTo>
                  <a:cubicBezTo>
                    <a:pt x="278968" y="749522"/>
                    <a:pt x="271443" y="763619"/>
                    <a:pt x="279825" y="780098"/>
                  </a:cubicBezTo>
                  <a:cubicBezTo>
                    <a:pt x="288017" y="796195"/>
                    <a:pt x="303828" y="796957"/>
                    <a:pt x="329451" y="782003"/>
                  </a:cubicBezTo>
                  <a:cubicBezTo>
                    <a:pt x="333451" y="788480"/>
                    <a:pt x="337547" y="795052"/>
                    <a:pt x="342118" y="802386"/>
                  </a:cubicBezTo>
                  <a:cubicBezTo>
                    <a:pt x="335261" y="807339"/>
                    <a:pt x="329069" y="811721"/>
                    <a:pt x="323068" y="816102"/>
                  </a:cubicBezTo>
                  <a:cubicBezTo>
                    <a:pt x="306400" y="796385"/>
                    <a:pt x="293350" y="792385"/>
                    <a:pt x="280016" y="802100"/>
                  </a:cubicBezTo>
                  <a:cubicBezTo>
                    <a:pt x="268681" y="810292"/>
                    <a:pt x="265824" y="825818"/>
                    <a:pt x="273539" y="837343"/>
                  </a:cubicBezTo>
                  <a:cubicBezTo>
                    <a:pt x="283064" y="851630"/>
                    <a:pt x="296018" y="851916"/>
                    <a:pt x="319544" y="838390"/>
                  </a:cubicBezTo>
                  <a:cubicBezTo>
                    <a:pt x="336690" y="857345"/>
                    <a:pt x="349548" y="861536"/>
                    <a:pt x="362883" y="852773"/>
                  </a:cubicBezTo>
                  <a:cubicBezTo>
                    <a:pt x="375742" y="844201"/>
                    <a:pt x="376409" y="832580"/>
                    <a:pt x="365265" y="806196"/>
                  </a:cubicBezTo>
                  <a:cubicBezTo>
                    <a:pt x="371265" y="801719"/>
                    <a:pt x="377456" y="797147"/>
                    <a:pt x="384219" y="792194"/>
                  </a:cubicBezTo>
                  <a:cubicBezTo>
                    <a:pt x="390125" y="799529"/>
                    <a:pt x="395459" y="806196"/>
                    <a:pt x="400983" y="812959"/>
                  </a:cubicBezTo>
                  <a:cubicBezTo>
                    <a:pt x="379075" y="824675"/>
                    <a:pt x="371932" y="838200"/>
                    <a:pt x="380314" y="853440"/>
                  </a:cubicBezTo>
                  <a:cubicBezTo>
                    <a:pt x="383171" y="858679"/>
                    <a:pt x="389649" y="865537"/>
                    <a:pt x="394506" y="865632"/>
                  </a:cubicBezTo>
                  <a:cubicBezTo>
                    <a:pt x="406317" y="865727"/>
                    <a:pt x="418128" y="862203"/>
                    <a:pt x="431940" y="859822"/>
                  </a:cubicBezTo>
                  <a:cubicBezTo>
                    <a:pt x="435654" y="864489"/>
                    <a:pt x="441750" y="872109"/>
                    <a:pt x="447846" y="879824"/>
                  </a:cubicBezTo>
                  <a:cubicBezTo>
                    <a:pt x="426796" y="889826"/>
                    <a:pt x="419652" y="904685"/>
                    <a:pt x="428034" y="920496"/>
                  </a:cubicBezTo>
                  <a:cubicBezTo>
                    <a:pt x="436321" y="936022"/>
                    <a:pt x="451751" y="936974"/>
                    <a:pt x="475850" y="923449"/>
                  </a:cubicBezTo>
                  <a:cubicBezTo>
                    <a:pt x="491852" y="942023"/>
                    <a:pt x="505853" y="946404"/>
                    <a:pt x="519284" y="936974"/>
                  </a:cubicBezTo>
                  <a:cubicBezTo>
                    <a:pt x="532714" y="927545"/>
                    <a:pt x="532714" y="913257"/>
                    <a:pt x="518712" y="889730"/>
                  </a:cubicBezTo>
                  <a:cubicBezTo>
                    <a:pt x="525380" y="885254"/>
                    <a:pt x="532142" y="880682"/>
                    <a:pt x="539667" y="875633"/>
                  </a:cubicBezTo>
                  <a:cubicBezTo>
                    <a:pt x="545382" y="883349"/>
                    <a:pt x="550335" y="890207"/>
                    <a:pt x="555383" y="896969"/>
                  </a:cubicBezTo>
                  <a:cubicBezTo>
                    <a:pt x="533952" y="911066"/>
                    <a:pt x="527761" y="924973"/>
                    <a:pt x="536809" y="939356"/>
                  </a:cubicBezTo>
                  <a:cubicBezTo>
                    <a:pt x="539858" y="944213"/>
                    <a:pt x="545954" y="950309"/>
                    <a:pt x="550526" y="950214"/>
                  </a:cubicBezTo>
                  <a:cubicBezTo>
                    <a:pt x="562432" y="949928"/>
                    <a:pt x="574148" y="946499"/>
                    <a:pt x="587292" y="944118"/>
                  </a:cubicBezTo>
                  <a:cubicBezTo>
                    <a:pt x="591864" y="949357"/>
                    <a:pt x="598437" y="956977"/>
                    <a:pt x="604342" y="963740"/>
                  </a:cubicBezTo>
                  <a:cubicBezTo>
                    <a:pt x="595674" y="967835"/>
                    <a:pt x="587292" y="971931"/>
                    <a:pt x="578910" y="975932"/>
                  </a:cubicBezTo>
                  <a:cubicBezTo>
                    <a:pt x="567004" y="956310"/>
                    <a:pt x="552717" y="950500"/>
                    <a:pt x="537952" y="958882"/>
                  </a:cubicBezTo>
                  <a:cubicBezTo>
                    <a:pt x="526332" y="965454"/>
                    <a:pt x="521379" y="981265"/>
                    <a:pt x="528237" y="993362"/>
                  </a:cubicBezTo>
                  <a:cubicBezTo>
                    <a:pt x="531095" y="998315"/>
                    <a:pt x="536715" y="1004888"/>
                    <a:pt x="541287" y="1005078"/>
                  </a:cubicBezTo>
                  <a:cubicBezTo>
                    <a:pt x="553097" y="1005459"/>
                    <a:pt x="565004" y="1002602"/>
                    <a:pt x="578434" y="1000887"/>
                  </a:cubicBezTo>
                  <a:cubicBezTo>
                    <a:pt x="588435" y="1017175"/>
                    <a:pt x="603008" y="1023557"/>
                    <a:pt x="617296" y="1014603"/>
                  </a:cubicBezTo>
                  <a:cubicBezTo>
                    <a:pt x="622154" y="1011555"/>
                    <a:pt x="628345" y="1005459"/>
                    <a:pt x="628250" y="1000887"/>
                  </a:cubicBezTo>
                  <a:cubicBezTo>
                    <a:pt x="627964" y="989076"/>
                    <a:pt x="624630" y="977265"/>
                    <a:pt x="622154" y="963549"/>
                  </a:cubicBezTo>
                  <a:cubicBezTo>
                    <a:pt x="626345" y="960692"/>
                    <a:pt x="633393" y="955834"/>
                    <a:pt x="640632" y="950786"/>
                  </a:cubicBezTo>
                  <a:cubicBezTo>
                    <a:pt x="647014" y="958215"/>
                    <a:pt x="652919" y="964978"/>
                    <a:pt x="658825" y="971931"/>
                  </a:cubicBezTo>
                  <a:cubicBezTo>
                    <a:pt x="636155" y="981075"/>
                    <a:pt x="628345" y="995172"/>
                    <a:pt x="636155" y="1011841"/>
                  </a:cubicBezTo>
                  <a:cubicBezTo>
                    <a:pt x="642251" y="1024795"/>
                    <a:pt x="659015" y="1030034"/>
                    <a:pt x="672351" y="1023176"/>
                  </a:cubicBezTo>
                  <a:cubicBezTo>
                    <a:pt x="688067" y="1014984"/>
                    <a:pt x="688829" y="1000315"/>
                    <a:pt x="674446" y="973741"/>
                  </a:cubicBezTo>
                  <a:cubicBezTo>
                    <a:pt x="681304" y="969455"/>
                    <a:pt x="688162" y="965073"/>
                    <a:pt x="695496" y="960406"/>
                  </a:cubicBezTo>
                  <a:cubicBezTo>
                    <a:pt x="699021" y="964978"/>
                    <a:pt x="701592" y="969074"/>
                    <a:pt x="705021" y="972312"/>
                  </a:cubicBezTo>
                  <a:cubicBezTo>
                    <a:pt x="708355" y="975455"/>
                    <a:pt x="712451" y="977741"/>
                    <a:pt x="717880" y="981456"/>
                  </a:cubicBezTo>
                  <a:cubicBezTo>
                    <a:pt x="692067" y="990886"/>
                    <a:pt x="683971" y="1004888"/>
                    <a:pt x="691210" y="1021652"/>
                  </a:cubicBezTo>
                  <a:cubicBezTo>
                    <a:pt x="697020" y="1035272"/>
                    <a:pt x="714642" y="1040892"/>
                    <a:pt x="728262" y="1033367"/>
                  </a:cubicBezTo>
                  <a:cubicBezTo>
                    <a:pt x="743788" y="1024890"/>
                    <a:pt x="744550" y="1008983"/>
                    <a:pt x="729977" y="984790"/>
                  </a:cubicBezTo>
                  <a:cubicBezTo>
                    <a:pt x="736644" y="980313"/>
                    <a:pt x="743407" y="975741"/>
                    <a:pt x="750455" y="970979"/>
                  </a:cubicBezTo>
                  <a:cubicBezTo>
                    <a:pt x="757313" y="978789"/>
                    <a:pt x="763505" y="985838"/>
                    <a:pt x="769887" y="993172"/>
                  </a:cubicBezTo>
                  <a:cubicBezTo>
                    <a:pt x="747502" y="1001744"/>
                    <a:pt x="739597" y="1015270"/>
                    <a:pt x="746550" y="1032034"/>
                  </a:cubicBezTo>
                  <a:cubicBezTo>
                    <a:pt x="751884" y="1044893"/>
                    <a:pt x="767601" y="1051465"/>
                    <a:pt x="780935" y="1044893"/>
                  </a:cubicBezTo>
                  <a:cubicBezTo>
                    <a:pt x="786365" y="1042226"/>
                    <a:pt x="793794" y="1036225"/>
                    <a:pt x="793984" y="1031558"/>
                  </a:cubicBezTo>
                  <a:cubicBezTo>
                    <a:pt x="794366" y="1019365"/>
                    <a:pt x="791222" y="1007078"/>
                    <a:pt x="789222" y="992981"/>
                  </a:cubicBezTo>
                  <a:cubicBezTo>
                    <a:pt x="807605" y="979837"/>
                    <a:pt x="807605" y="979837"/>
                    <a:pt x="824751" y="1001078"/>
                  </a:cubicBezTo>
                  <a:cubicBezTo>
                    <a:pt x="802462" y="1010317"/>
                    <a:pt x="794747" y="1024128"/>
                    <a:pt x="802367" y="1040797"/>
                  </a:cubicBezTo>
                  <a:cubicBezTo>
                    <a:pt x="808367" y="1053751"/>
                    <a:pt x="825131" y="1059085"/>
                    <a:pt x="838561" y="1052227"/>
                  </a:cubicBezTo>
                  <a:cubicBezTo>
                    <a:pt x="854564" y="1044035"/>
                    <a:pt x="855326" y="1028700"/>
                    <a:pt x="840657" y="1002792"/>
                  </a:cubicBezTo>
                  <a:cubicBezTo>
                    <a:pt x="847801" y="998315"/>
                    <a:pt x="854945" y="993838"/>
                    <a:pt x="861898" y="989457"/>
                  </a:cubicBezTo>
                  <a:cubicBezTo>
                    <a:pt x="868756" y="997649"/>
                    <a:pt x="874566" y="1004602"/>
                    <a:pt x="880472" y="1011555"/>
                  </a:cubicBezTo>
                  <a:cubicBezTo>
                    <a:pt x="857897" y="1020794"/>
                    <a:pt x="850087" y="1034701"/>
                    <a:pt x="857802" y="1051370"/>
                  </a:cubicBezTo>
                  <a:cubicBezTo>
                    <a:pt x="863803" y="1064324"/>
                    <a:pt x="880662" y="1069658"/>
                    <a:pt x="893997" y="1062704"/>
                  </a:cubicBezTo>
                  <a:cubicBezTo>
                    <a:pt x="909809" y="1054513"/>
                    <a:pt x="910571" y="1039844"/>
                    <a:pt x="896093" y="1013270"/>
                  </a:cubicBezTo>
                  <a:cubicBezTo>
                    <a:pt x="903237" y="1008793"/>
                    <a:pt x="910380" y="1004221"/>
                    <a:pt x="917905" y="999458"/>
                  </a:cubicBezTo>
                  <a:cubicBezTo>
                    <a:pt x="921620" y="1004507"/>
                    <a:pt x="924192" y="1008602"/>
                    <a:pt x="927334" y="1012127"/>
                  </a:cubicBezTo>
                  <a:cubicBezTo>
                    <a:pt x="930573" y="1015746"/>
                    <a:pt x="934574" y="1018699"/>
                    <a:pt x="938669" y="1022509"/>
                  </a:cubicBezTo>
                  <a:cubicBezTo>
                    <a:pt x="915143" y="1028700"/>
                    <a:pt x="906189" y="1041845"/>
                    <a:pt x="912095" y="1059466"/>
                  </a:cubicBezTo>
                  <a:cubicBezTo>
                    <a:pt x="916953" y="1073658"/>
                    <a:pt x="933717" y="1080326"/>
                    <a:pt x="948099" y="1073849"/>
                  </a:cubicBezTo>
                  <a:cubicBezTo>
                    <a:pt x="965054" y="1066229"/>
                    <a:pt x="966197" y="1050417"/>
                    <a:pt x="951147" y="1023652"/>
                  </a:cubicBezTo>
                  <a:cubicBezTo>
                    <a:pt x="957624" y="1019651"/>
                    <a:pt x="964196" y="1015651"/>
                    <a:pt x="970578" y="1011746"/>
                  </a:cubicBezTo>
                  <a:cubicBezTo>
                    <a:pt x="984675" y="1027176"/>
                    <a:pt x="984675" y="1027176"/>
                    <a:pt x="973150" y="1039749"/>
                  </a:cubicBezTo>
                  <a:cubicBezTo>
                    <a:pt x="964006" y="1049846"/>
                    <a:pt x="963815" y="1066133"/>
                    <a:pt x="972674" y="1075944"/>
                  </a:cubicBezTo>
                  <a:cubicBezTo>
                    <a:pt x="981151" y="1085279"/>
                    <a:pt x="997248" y="1086803"/>
                    <a:pt x="1007726" y="1079373"/>
                  </a:cubicBezTo>
                  <a:cubicBezTo>
                    <a:pt x="1018013" y="1071944"/>
                    <a:pt x="1021251" y="1056799"/>
                    <a:pt x="1014869" y="1044988"/>
                  </a:cubicBezTo>
                  <a:cubicBezTo>
                    <a:pt x="1012679" y="1040892"/>
                    <a:pt x="1009821" y="1037177"/>
                    <a:pt x="1007630" y="1033939"/>
                  </a:cubicBezTo>
                  <a:cubicBezTo>
                    <a:pt x="1014965" y="1026890"/>
                    <a:pt x="1021346" y="1020794"/>
                    <a:pt x="1027918" y="1014603"/>
                  </a:cubicBezTo>
                  <a:cubicBezTo>
                    <a:pt x="1035729" y="1036320"/>
                    <a:pt x="1050017" y="1044512"/>
                    <a:pt x="1066781" y="1037177"/>
                  </a:cubicBezTo>
                  <a:cubicBezTo>
                    <a:pt x="1083545" y="1029843"/>
                    <a:pt x="1084878" y="1014317"/>
                    <a:pt x="1070686" y="987171"/>
                  </a:cubicBezTo>
                  <a:cubicBezTo>
                    <a:pt x="1077163" y="982980"/>
                    <a:pt x="1083354" y="976598"/>
                    <a:pt x="1090402" y="975360"/>
                  </a:cubicBezTo>
                  <a:cubicBezTo>
                    <a:pt x="1093927" y="974788"/>
                    <a:pt x="1098975" y="983647"/>
                    <a:pt x="1103547" y="988028"/>
                  </a:cubicBezTo>
                  <a:cubicBezTo>
                    <a:pt x="1103738" y="988219"/>
                    <a:pt x="1104024" y="988409"/>
                    <a:pt x="1104309" y="988600"/>
                  </a:cubicBezTo>
                  <a:lnTo>
                    <a:pt x="1104309" y="948119"/>
                  </a:lnTo>
                  <a:cubicBezTo>
                    <a:pt x="1101642" y="950119"/>
                    <a:pt x="1098975" y="952119"/>
                    <a:pt x="1096213" y="954215"/>
                  </a:cubicBezTo>
                  <a:cubicBezTo>
                    <a:pt x="1091355" y="947071"/>
                    <a:pt x="1087069" y="940689"/>
                    <a:pt x="1082021" y="933164"/>
                  </a:cubicBezTo>
                  <a:cubicBezTo>
                    <a:pt x="1088688" y="928402"/>
                    <a:pt x="1094880" y="923925"/>
                    <a:pt x="1102309" y="918496"/>
                  </a:cubicBezTo>
                  <a:cubicBezTo>
                    <a:pt x="1103071" y="919544"/>
                    <a:pt x="1103642" y="920496"/>
                    <a:pt x="1104309" y="921544"/>
                  </a:cubicBezTo>
                  <a:lnTo>
                    <a:pt x="1104309" y="895826"/>
                  </a:lnTo>
                  <a:cubicBezTo>
                    <a:pt x="1101833" y="888683"/>
                    <a:pt x="1098975" y="882968"/>
                    <a:pt x="1098975" y="877253"/>
                  </a:cubicBezTo>
                  <a:cubicBezTo>
                    <a:pt x="1098975" y="875538"/>
                    <a:pt x="1101642" y="872871"/>
                    <a:pt x="1104309" y="871061"/>
                  </a:cubicBezTo>
                  <a:lnTo>
                    <a:pt x="1104309" y="600647"/>
                  </a:lnTo>
                  <a:cubicBezTo>
                    <a:pt x="1103357" y="601313"/>
                    <a:pt x="1102404" y="601980"/>
                    <a:pt x="1101642" y="602647"/>
                  </a:cubicBezTo>
                  <a:cubicBezTo>
                    <a:pt x="1099356" y="599980"/>
                    <a:pt x="1095356" y="597313"/>
                    <a:pt x="1095356" y="594551"/>
                  </a:cubicBezTo>
                  <a:cubicBezTo>
                    <a:pt x="1095260" y="591884"/>
                    <a:pt x="1099261" y="589121"/>
                    <a:pt x="1102976" y="584454"/>
                  </a:cubicBezTo>
                  <a:cubicBezTo>
                    <a:pt x="1103262" y="585121"/>
                    <a:pt x="1103738" y="585692"/>
                    <a:pt x="1104214" y="586359"/>
                  </a:cubicBezTo>
                  <a:close/>
                  <a:moveTo>
                    <a:pt x="1046492" y="579692"/>
                  </a:moveTo>
                  <a:cubicBezTo>
                    <a:pt x="1047826" y="579215"/>
                    <a:pt x="1052684" y="583406"/>
                    <a:pt x="1052398" y="584073"/>
                  </a:cubicBezTo>
                  <a:cubicBezTo>
                    <a:pt x="1051160" y="587216"/>
                    <a:pt x="1048683" y="589883"/>
                    <a:pt x="1045445" y="594455"/>
                  </a:cubicBezTo>
                  <a:cubicBezTo>
                    <a:pt x="1042683" y="590455"/>
                    <a:pt x="1039539" y="587693"/>
                    <a:pt x="1040015" y="586264"/>
                  </a:cubicBezTo>
                  <a:cubicBezTo>
                    <a:pt x="1040968" y="583502"/>
                    <a:pt x="1043730" y="580739"/>
                    <a:pt x="1046492" y="579692"/>
                  </a:cubicBezTo>
                  <a:close/>
                  <a:moveTo>
                    <a:pt x="1037158" y="633698"/>
                  </a:moveTo>
                  <a:cubicBezTo>
                    <a:pt x="1039635" y="633413"/>
                    <a:pt x="1042683" y="637413"/>
                    <a:pt x="1047254" y="640937"/>
                  </a:cubicBezTo>
                  <a:cubicBezTo>
                    <a:pt x="1042683" y="644271"/>
                    <a:pt x="1039635" y="648081"/>
                    <a:pt x="1037158" y="647890"/>
                  </a:cubicBezTo>
                  <a:cubicBezTo>
                    <a:pt x="1034396" y="647605"/>
                    <a:pt x="1030014" y="643319"/>
                    <a:pt x="1030205" y="640937"/>
                  </a:cubicBezTo>
                  <a:cubicBezTo>
                    <a:pt x="1030300" y="638270"/>
                    <a:pt x="1034301" y="634079"/>
                    <a:pt x="1037158" y="633698"/>
                  </a:cubicBezTo>
                  <a:close/>
                  <a:moveTo>
                    <a:pt x="1029633" y="688467"/>
                  </a:moveTo>
                  <a:cubicBezTo>
                    <a:pt x="1031633" y="687896"/>
                    <a:pt x="1035062" y="692182"/>
                    <a:pt x="1039635" y="695611"/>
                  </a:cubicBezTo>
                  <a:cubicBezTo>
                    <a:pt x="1034301" y="699611"/>
                    <a:pt x="1030967" y="703707"/>
                    <a:pt x="1027062" y="704469"/>
                  </a:cubicBezTo>
                  <a:cubicBezTo>
                    <a:pt x="1025061" y="704850"/>
                    <a:pt x="1022013" y="699230"/>
                    <a:pt x="1019346" y="696278"/>
                  </a:cubicBezTo>
                  <a:cubicBezTo>
                    <a:pt x="1022775" y="693515"/>
                    <a:pt x="1025823" y="689515"/>
                    <a:pt x="1029633" y="688467"/>
                  </a:cubicBezTo>
                  <a:close/>
                  <a:moveTo>
                    <a:pt x="1018203" y="740093"/>
                  </a:moveTo>
                  <a:cubicBezTo>
                    <a:pt x="1021346" y="739616"/>
                    <a:pt x="1025347" y="746093"/>
                    <a:pt x="1030776" y="751142"/>
                  </a:cubicBezTo>
                  <a:cubicBezTo>
                    <a:pt x="1024966" y="755142"/>
                    <a:pt x="1020585" y="760381"/>
                    <a:pt x="1016965" y="760000"/>
                  </a:cubicBezTo>
                  <a:cubicBezTo>
                    <a:pt x="1013155" y="759524"/>
                    <a:pt x="1010011" y="753618"/>
                    <a:pt x="1006583" y="750094"/>
                  </a:cubicBezTo>
                  <a:cubicBezTo>
                    <a:pt x="1010393" y="746474"/>
                    <a:pt x="1013917" y="740664"/>
                    <a:pt x="1018203" y="740093"/>
                  </a:cubicBezTo>
                  <a:close/>
                  <a:moveTo>
                    <a:pt x="1020775" y="806006"/>
                  </a:moveTo>
                  <a:cubicBezTo>
                    <a:pt x="1020489" y="807434"/>
                    <a:pt x="1020203" y="808958"/>
                    <a:pt x="1019918" y="810387"/>
                  </a:cubicBezTo>
                  <a:cubicBezTo>
                    <a:pt x="1014679" y="812006"/>
                    <a:pt x="1009059" y="815531"/>
                    <a:pt x="1004201" y="814769"/>
                  </a:cubicBezTo>
                  <a:cubicBezTo>
                    <a:pt x="1000963" y="814292"/>
                    <a:pt x="996391" y="807434"/>
                    <a:pt x="996772" y="803815"/>
                  </a:cubicBezTo>
                  <a:cubicBezTo>
                    <a:pt x="997058" y="800576"/>
                    <a:pt x="1004201" y="794576"/>
                    <a:pt x="1006392" y="795338"/>
                  </a:cubicBezTo>
                  <a:cubicBezTo>
                    <a:pt x="1011726" y="797147"/>
                    <a:pt x="1016012" y="802196"/>
                    <a:pt x="1020775" y="806006"/>
                  </a:cubicBezTo>
                  <a:close/>
                  <a:moveTo>
                    <a:pt x="990581" y="569786"/>
                  </a:moveTo>
                  <a:cubicBezTo>
                    <a:pt x="992676" y="569405"/>
                    <a:pt x="995534" y="572643"/>
                    <a:pt x="1000201" y="575691"/>
                  </a:cubicBezTo>
                  <a:cubicBezTo>
                    <a:pt x="995534" y="578834"/>
                    <a:pt x="993057" y="581692"/>
                    <a:pt x="990485" y="581787"/>
                  </a:cubicBezTo>
                  <a:cubicBezTo>
                    <a:pt x="988580" y="581882"/>
                    <a:pt x="984675" y="577977"/>
                    <a:pt x="984961" y="576548"/>
                  </a:cubicBezTo>
                  <a:cubicBezTo>
                    <a:pt x="985533" y="573881"/>
                    <a:pt x="988199" y="570262"/>
                    <a:pt x="990581" y="569786"/>
                  </a:cubicBezTo>
                  <a:close/>
                  <a:moveTo>
                    <a:pt x="979722" y="624840"/>
                  </a:moveTo>
                  <a:cubicBezTo>
                    <a:pt x="983342" y="626269"/>
                    <a:pt x="986294" y="629031"/>
                    <a:pt x="991533" y="632746"/>
                  </a:cubicBezTo>
                  <a:cubicBezTo>
                    <a:pt x="987247" y="635984"/>
                    <a:pt x="983532" y="639794"/>
                    <a:pt x="982580" y="639223"/>
                  </a:cubicBezTo>
                  <a:cubicBezTo>
                    <a:pt x="979341" y="637127"/>
                    <a:pt x="976579" y="633794"/>
                    <a:pt x="974674" y="630365"/>
                  </a:cubicBezTo>
                  <a:cubicBezTo>
                    <a:pt x="974293" y="629603"/>
                    <a:pt x="978865" y="624554"/>
                    <a:pt x="979722" y="624840"/>
                  </a:cubicBezTo>
                  <a:close/>
                  <a:moveTo>
                    <a:pt x="973626" y="678752"/>
                  </a:moveTo>
                  <a:cubicBezTo>
                    <a:pt x="974865" y="678180"/>
                    <a:pt x="978198" y="682562"/>
                    <a:pt x="981913" y="685990"/>
                  </a:cubicBezTo>
                  <a:cubicBezTo>
                    <a:pt x="977151" y="689610"/>
                    <a:pt x="974103" y="693515"/>
                    <a:pt x="970674" y="693992"/>
                  </a:cubicBezTo>
                  <a:cubicBezTo>
                    <a:pt x="968578" y="694277"/>
                    <a:pt x="965721" y="689324"/>
                    <a:pt x="963244" y="686657"/>
                  </a:cubicBezTo>
                  <a:cubicBezTo>
                    <a:pt x="966673" y="683895"/>
                    <a:pt x="969816" y="680466"/>
                    <a:pt x="973626" y="678752"/>
                  </a:cubicBezTo>
                  <a:close/>
                  <a:moveTo>
                    <a:pt x="963149" y="731711"/>
                  </a:moveTo>
                  <a:cubicBezTo>
                    <a:pt x="965530" y="730949"/>
                    <a:pt x="969912" y="736378"/>
                    <a:pt x="975817" y="740664"/>
                  </a:cubicBezTo>
                  <a:cubicBezTo>
                    <a:pt x="968864" y="744950"/>
                    <a:pt x="964578" y="748951"/>
                    <a:pt x="959720" y="749903"/>
                  </a:cubicBezTo>
                  <a:cubicBezTo>
                    <a:pt x="957529" y="750284"/>
                    <a:pt x="954100" y="744760"/>
                    <a:pt x="951242" y="741807"/>
                  </a:cubicBezTo>
                  <a:cubicBezTo>
                    <a:pt x="955148" y="738283"/>
                    <a:pt x="958577" y="733235"/>
                    <a:pt x="963149" y="731711"/>
                  </a:cubicBezTo>
                  <a:close/>
                  <a:moveTo>
                    <a:pt x="948671" y="781907"/>
                  </a:moveTo>
                  <a:cubicBezTo>
                    <a:pt x="950671" y="782955"/>
                    <a:pt x="952671" y="784098"/>
                    <a:pt x="954671" y="785241"/>
                  </a:cubicBezTo>
                  <a:cubicBezTo>
                    <a:pt x="957338" y="789337"/>
                    <a:pt x="962863" y="794004"/>
                    <a:pt x="962101" y="797243"/>
                  </a:cubicBezTo>
                  <a:cubicBezTo>
                    <a:pt x="961053" y="801529"/>
                    <a:pt x="955148" y="804767"/>
                    <a:pt x="951338" y="808387"/>
                  </a:cubicBezTo>
                  <a:cubicBezTo>
                    <a:pt x="947718" y="804386"/>
                    <a:pt x="941622" y="800576"/>
                    <a:pt x="941241" y="796290"/>
                  </a:cubicBezTo>
                  <a:cubicBezTo>
                    <a:pt x="940860" y="791718"/>
                    <a:pt x="946004" y="786670"/>
                    <a:pt x="948671" y="781907"/>
                  </a:cubicBezTo>
                  <a:close/>
                  <a:moveTo>
                    <a:pt x="926858" y="613410"/>
                  </a:moveTo>
                  <a:cubicBezTo>
                    <a:pt x="929621" y="617887"/>
                    <a:pt x="932478" y="620554"/>
                    <a:pt x="932574" y="623316"/>
                  </a:cubicBezTo>
                  <a:cubicBezTo>
                    <a:pt x="932668" y="625031"/>
                    <a:pt x="928668" y="626936"/>
                    <a:pt x="926478" y="628745"/>
                  </a:cubicBezTo>
                  <a:cubicBezTo>
                    <a:pt x="924477" y="626269"/>
                    <a:pt x="921524" y="623983"/>
                    <a:pt x="920858" y="621221"/>
                  </a:cubicBezTo>
                  <a:cubicBezTo>
                    <a:pt x="920381" y="619601"/>
                    <a:pt x="923810" y="617125"/>
                    <a:pt x="926858" y="613410"/>
                  </a:cubicBezTo>
                  <a:close/>
                  <a:moveTo>
                    <a:pt x="917429" y="665131"/>
                  </a:moveTo>
                  <a:cubicBezTo>
                    <a:pt x="920667" y="669988"/>
                    <a:pt x="924763" y="673513"/>
                    <a:pt x="924477" y="676465"/>
                  </a:cubicBezTo>
                  <a:cubicBezTo>
                    <a:pt x="924192" y="679513"/>
                    <a:pt x="919524" y="682181"/>
                    <a:pt x="916762" y="684943"/>
                  </a:cubicBezTo>
                  <a:cubicBezTo>
                    <a:pt x="913809" y="681800"/>
                    <a:pt x="909142" y="679037"/>
                    <a:pt x="908475" y="675513"/>
                  </a:cubicBezTo>
                  <a:cubicBezTo>
                    <a:pt x="907999" y="673227"/>
                    <a:pt x="913238" y="669703"/>
                    <a:pt x="917429" y="665131"/>
                  </a:cubicBezTo>
                  <a:close/>
                  <a:moveTo>
                    <a:pt x="871994" y="606076"/>
                  </a:moveTo>
                  <a:cubicBezTo>
                    <a:pt x="873995" y="605600"/>
                    <a:pt x="876661" y="607981"/>
                    <a:pt x="881519" y="610362"/>
                  </a:cubicBezTo>
                  <a:cubicBezTo>
                    <a:pt x="876852" y="613601"/>
                    <a:pt x="874566" y="616363"/>
                    <a:pt x="871899" y="616649"/>
                  </a:cubicBezTo>
                  <a:cubicBezTo>
                    <a:pt x="870090" y="616839"/>
                    <a:pt x="867994" y="613410"/>
                    <a:pt x="865993" y="611600"/>
                  </a:cubicBezTo>
                  <a:cubicBezTo>
                    <a:pt x="867994" y="609695"/>
                    <a:pt x="869708" y="606647"/>
                    <a:pt x="871994" y="606076"/>
                  </a:cubicBezTo>
                  <a:close/>
                  <a:moveTo>
                    <a:pt x="861231" y="657320"/>
                  </a:moveTo>
                  <a:cubicBezTo>
                    <a:pt x="863994" y="660178"/>
                    <a:pt x="868756" y="662750"/>
                    <a:pt x="869042" y="665798"/>
                  </a:cubicBezTo>
                  <a:cubicBezTo>
                    <a:pt x="869328" y="668750"/>
                    <a:pt x="865041" y="672179"/>
                    <a:pt x="861231" y="677323"/>
                  </a:cubicBezTo>
                  <a:cubicBezTo>
                    <a:pt x="857421" y="672179"/>
                    <a:pt x="853040" y="668846"/>
                    <a:pt x="853326" y="665988"/>
                  </a:cubicBezTo>
                  <a:cubicBezTo>
                    <a:pt x="853706" y="662940"/>
                    <a:pt x="858469" y="660273"/>
                    <a:pt x="861231" y="657320"/>
                  </a:cubicBezTo>
                  <a:close/>
                  <a:moveTo>
                    <a:pt x="851230" y="708851"/>
                  </a:moveTo>
                  <a:cubicBezTo>
                    <a:pt x="855612" y="714565"/>
                    <a:pt x="860279" y="718185"/>
                    <a:pt x="860946" y="722471"/>
                  </a:cubicBezTo>
                  <a:cubicBezTo>
                    <a:pt x="861326" y="724948"/>
                    <a:pt x="855326" y="728472"/>
                    <a:pt x="852183" y="731425"/>
                  </a:cubicBezTo>
                  <a:cubicBezTo>
                    <a:pt x="849039" y="727615"/>
                    <a:pt x="844658" y="724186"/>
                    <a:pt x="843229" y="719804"/>
                  </a:cubicBezTo>
                  <a:cubicBezTo>
                    <a:pt x="842467" y="717709"/>
                    <a:pt x="847420" y="713804"/>
                    <a:pt x="851230" y="708851"/>
                  </a:cubicBezTo>
                  <a:close/>
                  <a:moveTo>
                    <a:pt x="817035" y="595979"/>
                  </a:moveTo>
                  <a:cubicBezTo>
                    <a:pt x="817892" y="595694"/>
                    <a:pt x="822179" y="600266"/>
                    <a:pt x="821798" y="601694"/>
                  </a:cubicBezTo>
                  <a:cubicBezTo>
                    <a:pt x="821036" y="604457"/>
                    <a:pt x="817988" y="606552"/>
                    <a:pt x="814463" y="610362"/>
                  </a:cubicBezTo>
                  <a:cubicBezTo>
                    <a:pt x="812178" y="606266"/>
                    <a:pt x="809320" y="603218"/>
                    <a:pt x="809892" y="601790"/>
                  </a:cubicBezTo>
                  <a:cubicBezTo>
                    <a:pt x="811130" y="599218"/>
                    <a:pt x="814273" y="597027"/>
                    <a:pt x="817035" y="595979"/>
                  </a:cubicBezTo>
                  <a:close/>
                  <a:moveTo>
                    <a:pt x="807415" y="645986"/>
                  </a:moveTo>
                  <a:cubicBezTo>
                    <a:pt x="810558" y="650558"/>
                    <a:pt x="814463" y="654272"/>
                    <a:pt x="813701" y="655511"/>
                  </a:cubicBezTo>
                  <a:cubicBezTo>
                    <a:pt x="811606" y="659321"/>
                    <a:pt x="807796" y="662178"/>
                    <a:pt x="804652" y="665417"/>
                  </a:cubicBezTo>
                  <a:cubicBezTo>
                    <a:pt x="802176" y="662845"/>
                    <a:pt x="797223" y="659225"/>
                    <a:pt x="797795" y="657892"/>
                  </a:cubicBezTo>
                  <a:cubicBezTo>
                    <a:pt x="799224" y="653987"/>
                    <a:pt x="803033" y="650938"/>
                    <a:pt x="807415" y="645986"/>
                  </a:cubicBezTo>
                  <a:close/>
                  <a:moveTo>
                    <a:pt x="796556" y="702945"/>
                  </a:moveTo>
                  <a:cubicBezTo>
                    <a:pt x="799890" y="702659"/>
                    <a:pt x="803605" y="707708"/>
                    <a:pt x="809129" y="711899"/>
                  </a:cubicBezTo>
                  <a:cubicBezTo>
                    <a:pt x="803700" y="715994"/>
                    <a:pt x="799985" y="720947"/>
                    <a:pt x="796652" y="720662"/>
                  </a:cubicBezTo>
                  <a:cubicBezTo>
                    <a:pt x="793318" y="720376"/>
                    <a:pt x="787794" y="715042"/>
                    <a:pt x="787794" y="711899"/>
                  </a:cubicBezTo>
                  <a:cubicBezTo>
                    <a:pt x="787889" y="708660"/>
                    <a:pt x="793223" y="703231"/>
                    <a:pt x="796556" y="702945"/>
                  </a:cubicBezTo>
                  <a:close/>
                  <a:moveTo>
                    <a:pt x="788841" y="758000"/>
                  </a:moveTo>
                  <a:cubicBezTo>
                    <a:pt x="791508" y="757333"/>
                    <a:pt x="795699" y="762667"/>
                    <a:pt x="801890" y="767334"/>
                  </a:cubicBezTo>
                  <a:cubicBezTo>
                    <a:pt x="794842" y="771620"/>
                    <a:pt x="790651" y="775335"/>
                    <a:pt x="785793" y="776478"/>
                  </a:cubicBezTo>
                  <a:cubicBezTo>
                    <a:pt x="784079" y="776859"/>
                    <a:pt x="778078" y="769620"/>
                    <a:pt x="778840" y="768001"/>
                  </a:cubicBezTo>
                  <a:cubicBezTo>
                    <a:pt x="780745" y="763715"/>
                    <a:pt x="784841" y="759047"/>
                    <a:pt x="788841" y="758000"/>
                  </a:cubicBezTo>
                  <a:close/>
                  <a:moveTo>
                    <a:pt x="761124" y="585502"/>
                  </a:moveTo>
                  <a:cubicBezTo>
                    <a:pt x="763410" y="585311"/>
                    <a:pt x="766076" y="588836"/>
                    <a:pt x="770553" y="592265"/>
                  </a:cubicBezTo>
                  <a:cubicBezTo>
                    <a:pt x="765886" y="595122"/>
                    <a:pt x="763028" y="598361"/>
                    <a:pt x="760647" y="597980"/>
                  </a:cubicBezTo>
                  <a:cubicBezTo>
                    <a:pt x="758171" y="597599"/>
                    <a:pt x="756266" y="593789"/>
                    <a:pt x="754075" y="591503"/>
                  </a:cubicBezTo>
                  <a:cubicBezTo>
                    <a:pt x="756456" y="589407"/>
                    <a:pt x="758647" y="585692"/>
                    <a:pt x="761124" y="585502"/>
                  </a:cubicBezTo>
                  <a:close/>
                  <a:moveTo>
                    <a:pt x="751217" y="640366"/>
                  </a:moveTo>
                  <a:cubicBezTo>
                    <a:pt x="754361" y="641033"/>
                    <a:pt x="756837" y="644652"/>
                    <a:pt x="761600" y="648748"/>
                  </a:cubicBezTo>
                  <a:cubicBezTo>
                    <a:pt x="756551" y="651224"/>
                    <a:pt x="753027" y="654272"/>
                    <a:pt x="751122" y="653510"/>
                  </a:cubicBezTo>
                  <a:cubicBezTo>
                    <a:pt x="748074" y="652272"/>
                    <a:pt x="746169" y="648462"/>
                    <a:pt x="743788" y="645700"/>
                  </a:cubicBezTo>
                  <a:cubicBezTo>
                    <a:pt x="746359" y="643795"/>
                    <a:pt x="749312" y="639890"/>
                    <a:pt x="751217" y="640366"/>
                  </a:cubicBezTo>
                  <a:close/>
                  <a:moveTo>
                    <a:pt x="741597" y="695992"/>
                  </a:moveTo>
                  <a:cubicBezTo>
                    <a:pt x="745312" y="696659"/>
                    <a:pt x="748455" y="700945"/>
                    <a:pt x="753599" y="705040"/>
                  </a:cubicBezTo>
                  <a:cubicBezTo>
                    <a:pt x="748169" y="708565"/>
                    <a:pt x="743502" y="713423"/>
                    <a:pt x="741692" y="712470"/>
                  </a:cubicBezTo>
                  <a:cubicBezTo>
                    <a:pt x="737692" y="710470"/>
                    <a:pt x="735120" y="705612"/>
                    <a:pt x="731977" y="701897"/>
                  </a:cubicBezTo>
                  <a:cubicBezTo>
                    <a:pt x="735215" y="699707"/>
                    <a:pt x="738835" y="695420"/>
                    <a:pt x="741597" y="695992"/>
                  </a:cubicBezTo>
                  <a:close/>
                  <a:moveTo>
                    <a:pt x="716832" y="521494"/>
                  </a:moveTo>
                  <a:cubicBezTo>
                    <a:pt x="718547" y="523494"/>
                    <a:pt x="721976" y="526256"/>
                    <a:pt x="721499" y="527399"/>
                  </a:cubicBezTo>
                  <a:cubicBezTo>
                    <a:pt x="720356" y="530162"/>
                    <a:pt x="717404" y="532257"/>
                    <a:pt x="714165" y="535591"/>
                  </a:cubicBezTo>
                  <a:cubicBezTo>
                    <a:pt x="712070" y="532067"/>
                    <a:pt x="709402" y="529209"/>
                    <a:pt x="709974" y="528161"/>
                  </a:cubicBezTo>
                  <a:cubicBezTo>
                    <a:pt x="711498" y="525590"/>
                    <a:pt x="714451" y="523685"/>
                    <a:pt x="716832" y="521494"/>
                  </a:cubicBezTo>
                  <a:close/>
                  <a:moveTo>
                    <a:pt x="706831" y="575786"/>
                  </a:moveTo>
                  <a:cubicBezTo>
                    <a:pt x="707783" y="575215"/>
                    <a:pt x="710927" y="578739"/>
                    <a:pt x="714927" y="581597"/>
                  </a:cubicBezTo>
                  <a:cubicBezTo>
                    <a:pt x="710546" y="584835"/>
                    <a:pt x="707974" y="587597"/>
                    <a:pt x="704831" y="588740"/>
                  </a:cubicBezTo>
                  <a:cubicBezTo>
                    <a:pt x="703688" y="589121"/>
                    <a:pt x="699306" y="584168"/>
                    <a:pt x="699687" y="583406"/>
                  </a:cubicBezTo>
                  <a:cubicBezTo>
                    <a:pt x="701306" y="580358"/>
                    <a:pt x="703878" y="577501"/>
                    <a:pt x="706831" y="575786"/>
                  </a:cubicBezTo>
                  <a:close/>
                  <a:moveTo>
                    <a:pt x="694829" y="628650"/>
                  </a:moveTo>
                  <a:cubicBezTo>
                    <a:pt x="698734" y="629793"/>
                    <a:pt x="701783" y="633698"/>
                    <a:pt x="707117" y="637985"/>
                  </a:cubicBezTo>
                  <a:cubicBezTo>
                    <a:pt x="702164" y="641509"/>
                    <a:pt x="698068" y="645890"/>
                    <a:pt x="696735" y="645128"/>
                  </a:cubicBezTo>
                  <a:cubicBezTo>
                    <a:pt x="692924" y="643128"/>
                    <a:pt x="689686" y="639223"/>
                    <a:pt x="687590" y="635413"/>
                  </a:cubicBezTo>
                  <a:cubicBezTo>
                    <a:pt x="687114" y="634556"/>
                    <a:pt x="693020" y="628174"/>
                    <a:pt x="694829" y="628650"/>
                  </a:cubicBezTo>
                  <a:close/>
                  <a:moveTo>
                    <a:pt x="687590" y="683324"/>
                  </a:moveTo>
                  <a:cubicBezTo>
                    <a:pt x="691686" y="683990"/>
                    <a:pt x="695115" y="689038"/>
                    <a:pt x="700926" y="693992"/>
                  </a:cubicBezTo>
                  <a:cubicBezTo>
                    <a:pt x="693877" y="697706"/>
                    <a:pt x="688924" y="702659"/>
                    <a:pt x="685304" y="701707"/>
                  </a:cubicBezTo>
                  <a:cubicBezTo>
                    <a:pt x="681590" y="700850"/>
                    <a:pt x="679304" y="694277"/>
                    <a:pt x="676446" y="690182"/>
                  </a:cubicBezTo>
                  <a:cubicBezTo>
                    <a:pt x="680161" y="687705"/>
                    <a:pt x="684352" y="682752"/>
                    <a:pt x="687590" y="683324"/>
                  </a:cubicBezTo>
                  <a:close/>
                  <a:moveTo>
                    <a:pt x="659587" y="511969"/>
                  </a:moveTo>
                  <a:cubicBezTo>
                    <a:pt x="661873" y="511397"/>
                    <a:pt x="664921" y="514445"/>
                    <a:pt x="670159" y="517208"/>
                  </a:cubicBezTo>
                  <a:cubicBezTo>
                    <a:pt x="665492" y="520637"/>
                    <a:pt x="663111" y="523685"/>
                    <a:pt x="660444" y="523875"/>
                  </a:cubicBezTo>
                  <a:cubicBezTo>
                    <a:pt x="658444" y="524066"/>
                    <a:pt x="654158" y="520446"/>
                    <a:pt x="654348" y="519113"/>
                  </a:cubicBezTo>
                  <a:cubicBezTo>
                    <a:pt x="654824" y="516350"/>
                    <a:pt x="657301" y="512445"/>
                    <a:pt x="659587" y="511969"/>
                  </a:cubicBezTo>
                  <a:close/>
                  <a:moveTo>
                    <a:pt x="650443" y="566547"/>
                  </a:moveTo>
                  <a:cubicBezTo>
                    <a:pt x="651586" y="566166"/>
                    <a:pt x="655967" y="571024"/>
                    <a:pt x="655587" y="572167"/>
                  </a:cubicBezTo>
                  <a:cubicBezTo>
                    <a:pt x="654348" y="575310"/>
                    <a:pt x="651300" y="577691"/>
                    <a:pt x="647490" y="582168"/>
                  </a:cubicBezTo>
                  <a:cubicBezTo>
                    <a:pt x="644728" y="577596"/>
                    <a:pt x="641299" y="573786"/>
                    <a:pt x="641966" y="572643"/>
                  </a:cubicBezTo>
                  <a:cubicBezTo>
                    <a:pt x="643680" y="569786"/>
                    <a:pt x="647204" y="567500"/>
                    <a:pt x="650443" y="566547"/>
                  </a:cubicBezTo>
                  <a:close/>
                  <a:moveTo>
                    <a:pt x="640918" y="619792"/>
                  </a:moveTo>
                  <a:cubicBezTo>
                    <a:pt x="643871" y="620173"/>
                    <a:pt x="648061" y="625412"/>
                    <a:pt x="648061" y="628555"/>
                  </a:cubicBezTo>
                  <a:cubicBezTo>
                    <a:pt x="648157" y="631603"/>
                    <a:pt x="643585" y="634746"/>
                    <a:pt x="639489" y="639794"/>
                  </a:cubicBezTo>
                  <a:cubicBezTo>
                    <a:pt x="635965" y="633984"/>
                    <a:pt x="631965" y="630174"/>
                    <a:pt x="631965" y="626459"/>
                  </a:cubicBezTo>
                  <a:cubicBezTo>
                    <a:pt x="631965" y="624078"/>
                    <a:pt x="638156" y="619411"/>
                    <a:pt x="640918" y="619792"/>
                  </a:cubicBezTo>
                  <a:close/>
                  <a:moveTo>
                    <a:pt x="632726" y="673513"/>
                  </a:moveTo>
                  <a:cubicBezTo>
                    <a:pt x="635298" y="672751"/>
                    <a:pt x="639680" y="677894"/>
                    <a:pt x="645490" y="681990"/>
                  </a:cubicBezTo>
                  <a:cubicBezTo>
                    <a:pt x="639203" y="686372"/>
                    <a:pt x="635489" y="690467"/>
                    <a:pt x="631012" y="691420"/>
                  </a:cubicBezTo>
                  <a:cubicBezTo>
                    <a:pt x="628917" y="691896"/>
                    <a:pt x="622630" y="685133"/>
                    <a:pt x="623201" y="683895"/>
                  </a:cubicBezTo>
                  <a:cubicBezTo>
                    <a:pt x="625202" y="679704"/>
                    <a:pt x="628726" y="674751"/>
                    <a:pt x="632726" y="673513"/>
                  </a:cubicBezTo>
                  <a:close/>
                  <a:moveTo>
                    <a:pt x="604342" y="497300"/>
                  </a:moveTo>
                  <a:cubicBezTo>
                    <a:pt x="607962" y="501872"/>
                    <a:pt x="611771" y="504635"/>
                    <a:pt x="611390" y="506540"/>
                  </a:cubicBezTo>
                  <a:cubicBezTo>
                    <a:pt x="610819" y="509588"/>
                    <a:pt x="607390" y="512159"/>
                    <a:pt x="605199" y="514826"/>
                  </a:cubicBezTo>
                  <a:cubicBezTo>
                    <a:pt x="602913" y="512731"/>
                    <a:pt x="598817" y="510731"/>
                    <a:pt x="598722" y="508540"/>
                  </a:cubicBezTo>
                  <a:cubicBezTo>
                    <a:pt x="598532" y="505778"/>
                    <a:pt x="601485" y="502634"/>
                    <a:pt x="604342" y="497300"/>
                  </a:cubicBezTo>
                  <a:close/>
                  <a:moveTo>
                    <a:pt x="594817" y="555784"/>
                  </a:moveTo>
                  <a:cubicBezTo>
                    <a:pt x="598055" y="556260"/>
                    <a:pt x="600722" y="559689"/>
                    <a:pt x="605866" y="563404"/>
                  </a:cubicBezTo>
                  <a:cubicBezTo>
                    <a:pt x="601103" y="566261"/>
                    <a:pt x="597865" y="569595"/>
                    <a:pt x="595960" y="569024"/>
                  </a:cubicBezTo>
                  <a:cubicBezTo>
                    <a:pt x="592817" y="567976"/>
                    <a:pt x="590626" y="564356"/>
                    <a:pt x="587959" y="561880"/>
                  </a:cubicBezTo>
                  <a:cubicBezTo>
                    <a:pt x="590340" y="559689"/>
                    <a:pt x="592912" y="555498"/>
                    <a:pt x="594817" y="555784"/>
                  </a:cubicBezTo>
                  <a:close/>
                  <a:moveTo>
                    <a:pt x="584721" y="611315"/>
                  </a:moveTo>
                  <a:cubicBezTo>
                    <a:pt x="588721" y="613315"/>
                    <a:pt x="593198" y="617030"/>
                    <a:pt x="594246" y="621030"/>
                  </a:cubicBezTo>
                  <a:cubicBezTo>
                    <a:pt x="595008" y="623983"/>
                    <a:pt x="590817" y="628269"/>
                    <a:pt x="588816" y="631984"/>
                  </a:cubicBezTo>
                  <a:cubicBezTo>
                    <a:pt x="587102" y="631127"/>
                    <a:pt x="585483" y="630269"/>
                    <a:pt x="583768" y="629412"/>
                  </a:cubicBezTo>
                  <a:cubicBezTo>
                    <a:pt x="581292" y="625316"/>
                    <a:pt x="578053" y="621316"/>
                    <a:pt x="576719" y="616839"/>
                  </a:cubicBezTo>
                  <a:cubicBezTo>
                    <a:pt x="576434" y="615791"/>
                    <a:pt x="583196" y="610553"/>
                    <a:pt x="584721" y="611315"/>
                  </a:cubicBezTo>
                  <a:close/>
                  <a:moveTo>
                    <a:pt x="573481" y="682466"/>
                  </a:moveTo>
                  <a:cubicBezTo>
                    <a:pt x="570718" y="679418"/>
                    <a:pt x="565099" y="675323"/>
                    <a:pt x="565766" y="673608"/>
                  </a:cubicBezTo>
                  <a:cubicBezTo>
                    <a:pt x="567480" y="668941"/>
                    <a:pt x="571957" y="665417"/>
                    <a:pt x="577005" y="659416"/>
                  </a:cubicBezTo>
                  <a:cubicBezTo>
                    <a:pt x="580529" y="665036"/>
                    <a:pt x="585197" y="669703"/>
                    <a:pt x="584244" y="671513"/>
                  </a:cubicBezTo>
                  <a:cubicBezTo>
                    <a:pt x="582053" y="675894"/>
                    <a:pt x="577196" y="678942"/>
                    <a:pt x="573481" y="682466"/>
                  </a:cubicBezTo>
                  <a:close/>
                  <a:moveTo>
                    <a:pt x="580149" y="724281"/>
                  </a:moveTo>
                  <a:cubicBezTo>
                    <a:pt x="579482" y="725996"/>
                    <a:pt x="578815" y="727805"/>
                    <a:pt x="578148" y="729520"/>
                  </a:cubicBezTo>
                  <a:cubicBezTo>
                    <a:pt x="573005" y="732949"/>
                    <a:pt x="568147" y="738378"/>
                    <a:pt x="562718" y="738854"/>
                  </a:cubicBezTo>
                  <a:cubicBezTo>
                    <a:pt x="559670" y="739140"/>
                    <a:pt x="555859" y="731330"/>
                    <a:pt x="552335" y="727234"/>
                  </a:cubicBezTo>
                  <a:cubicBezTo>
                    <a:pt x="557384" y="723519"/>
                    <a:pt x="562051" y="717995"/>
                    <a:pt x="567671" y="716661"/>
                  </a:cubicBezTo>
                  <a:cubicBezTo>
                    <a:pt x="571100" y="715899"/>
                    <a:pt x="575958" y="721614"/>
                    <a:pt x="580149" y="724281"/>
                  </a:cubicBezTo>
                  <a:close/>
                  <a:moveTo>
                    <a:pt x="568909" y="381667"/>
                  </a:moveTo>
                  <a:cubicBezTo>
                    <a:pt x="570909" y="381667"/>
                    <a:pt x="574529" y="385096"/>
                    <a:pt x="574529" y="386906"/>
                  </a:cubicBezTo>
                  <a:cubicBezTo>
                    <a:pt x="574433" y="389573"/>
                    <a:pt x="571671" y="392144"/>
                    <a:pt x="568528" y="397288"/>
                  </a:cubicBezTo>
                  <a:cubicBezTo>
                    <a:pt x="565575" y="392049"/>
                    <a:pt x="562908" y="389382"/>
                    <a:pt x="563003" y="386715"/>
                  </a:cubicBezTo>
                  <a:cubicBezTo>
                    <a:pt x="563003" y="384810"/>
                    <a:pt x="566813" y="381667"/>
                    <a:pt x="568909" y="381667"/>
                  </a:cubicBezTo>
                  <a:close/>
                  <a:moveTo>
                    <a:pt x="561765" y="435769"/>
                  </a:moveTo>
                  <a:cubicBezTo>
                    <a:pt x="562908" y="435293"/>
                    <a:pt x="565671" y="439007"/>
                    <a:pt x="569099" y="442055"/>
                  </a:cubicBezTo>
                  <a:cubicBezTo>
                    <a:pt x="564718" y="445199"/>
                    <a:pt x="561956" y="448056"/>
                    <a:pt x="558717" y="448913"/>
                  </a:cubicBezTo>
                  <a:cubicBezTo>
                    <a:pt x="557574" y="449199"/>
                    <a:pt x="553002" y="443294"/>
                    <a:pt x="553574" y="442532"/>
                  </a:cubicBezTo>
                  <a:cubicBezTo>
                    <a:pt x="555479" y="439674"/>
                    <a:pt x="558527" y="437007"/>
                    <a:pt x="561765" y="435769"/>
                  </a:cubicBezTo>
                  <a:close/>
                  <a:moveTo>
                    <a:pt x="551192" y="491109"/>
                  </a:moveTo>
                  <a:cubicBezTo>
                    <a:pt x="552717" y="490442"/>
                    <a:pt x="556050" y="494348"/>
                    <a:pt x="560527" y="497586"/>
                  </a:cubicBezTo>
                  <a:cubicBezTo>
                    <a:pt x="555669" y="500729"/>
                    <a:pt x="552907" y="503873"/>
                    <a:pt x="549764" y="504254"/>
                  </a:cubicBezTo>
                  <a:cubicBezTo>
                    <a:pt x="547668" y="504539"/>
                    <a:pt x="545192" y="500825"/>
                    <a:pt x="542810" y="498824"/>
                  </a:cubicBezTo>
                  <a:cubicBezTo>
                    <a:pt x="545573" y="496157"/>
                    <a:pt x="547954" y="492443"/>
                    <a:pt x="551192" y="491109"/>
                  </a:cubicBezTo>
                  <a:close/>
                  <a:moveTo>
                    <a:pt x="189242" y="280321"/>
                  </a:moveTo>
                  <a:cubicBezTo>
                    <a:pt x="184861" y="274034"/>
                    <a:pt x="180956" y="268415"/>
                    <a:pt x="176098" y="261461"/>
                  </a:cubicBezTo>
                  <a:cubicBezTo>
                    <a:pt x="182861" y="256794"/>
                    <a:pt x="189052" y="252413"/>
                    <a:pt x="195148" y="248222"/>
                  </a:cubicBezTo>
                  <a:cubicBezTo>
                    <a:pt x="210769" y="267272"/>
                    <a:pt x="210769" y="267272"/>
                    <a:pt x="189242" y="280321"/>
                  </a:cubicBezTo>
                  <a:close/>
                  <a:moveTo>
                    <a:pt x="179813" y="334994"/>
                  </a:moveTo>
                  <a:cubicBezTo>
                    <a:pt x="161810" y="317945"/>
                    <a:pt x="162001" y="316706"/>
                    <a:pt x="185051" y="303562"/>
                  </a:cubicBezTo>
                  <a:cubicBezTo>
                    <a:pt x="200768" y="321945"/>
                    <a:pt x="200482" y="323183"/>
                    <a:pt x="179813" y="334994"/>
                  </a:cubicBezTo>
                  <a:close/>
                  <a:moveTo>
                    <a:pt x="187909" y="206788"/>
                  </a:moveTo>
                  <a:cubicBezTo>
                    <a:pt x="196005" y="199644"/>
                    <a:pt x="202578" y="191929"/>
                    <a:pt x="211531" y="203644"/>
                  </a:cubicBezTo>
                  <a:cubicBezTo>
                    <a:pt x="217627" y="211646"/>
                    <a:pt x="213626" y="215932"/>
                    <a:pt x="207435" y="219456"/>
                  </a:cubicBezTo>
                  <a:cubicBezTo>
                    <a:pt x="192576" y="227933"/>
                    <a:pt x="195719" y="209645"/>
                    <a:pt x="187909" y="206788"/>
                  </a:cubicBezTo>
                  <a:close/>
                  <a:moveTo>
                    <a:pt x="221628" y="422624"/>
                  </a:moveTo>
                  <a:cubicBezTo>
                    <a:pt x="237343" y="441103"/>
                    <a:pt x="237343" y="441103"/>
                    <a:pt x="216008" y="454628"/>
                  </a:cubicBezTo>
                  <a:cubicBezTo>
                    <a:pt x="211912" y="448913"/>
                    <a:pt x="207721" y="443103"/>
                    <a:pt x="202292" y="435674"/>
                  </a:cubicBezTo>
                  <a:cubicBezTo>
                    <a:pt x="209626" y="430721"/>
                    <a:pt x="215722" y="426625"/>
                    <a:pt x="221628" y="422624"/>
                  </a:cubicBezTo>
                  <a:close/>
                  <a:moveTo>
                    <a:pt x="228295" y="395764"/>
                  </a:moveTo>
                  <a:cubicBezTo>
                    <a:pt x="223913" y="394621"/>
                    <a:pt x="217722" y="387858"/>
                    <a:pt x="218199" y="384239"/>
                  </a:cubicBezTo>
                  <a:cubicBezTo>
                    <a:pt x="218865" y="378714"/>
                    <a:pt x="224485" y="373856"/>
                    <a:pt x="228009" y="368713"/>
                  </a:cubicBezTo>
                  <a:lnTo>
                    <a:pt x="232486" y="369189"/>
                  </a:lnTo>
                  <a:cubicBezTo>
                    <a:pt x="235248" y="375475"/>
                    <a:pt x="239439" y="381572"/>
                    <a:pt x="240106" y="387953"/>
                  </a:cubicBezTo>
                  <a:cubicBezTo>
                    <a:pt x="240296" y="390430"/>
                    <a:pt x="231533" y="396621"/>
                    <a:pt x="228295" y="395764"/>
                  </a:cubicBezTo>
                  <a:close/>
                  <a:moveTo>
                    <a:pt x="220008" y="326517"/>
                  </a:moveTo>
                  <a:cubicBezTo>
                    <a:pt x="231153" y="323660"/>
                    <a:pt x="236487" y="308420"/>
                    <a:pt x="247821" y="322040"/>
                  </a:cubicBezTo>
                  <a:cubicBezTo>
                    <a:pt x="255346" y="331089"/>
                    <a:pt x="247726" y="333947"/>
                    <a:pt x="242392" y="337947"/>
                  </a:cubicBezTo>
                  <a:cubicBezTo>
                    <a:pt x="229057" y="347948"/>
                    <a:pt x="228485" y="333280"/>
                    <a:pt x="220008" y="326517"/>
                  </a:cubicBezTo>
                  <a:close/>
                  <a:moveTo>
                    <a:pt x="235915" y="272891"/>
                  </a:moveTo>
                  <a:cubicBezTo>
                    <a:pt x="238010" y="267843"/>
                    <a:pt x="244869" y="262604"/>
                    <a:pt x="250298" y="261842"/>
                  </a:cubicBezTo>
                  <a:cubicBezTo>
                    <a:pt x="253536" y="261366"/>
                    <a:pt x="261918" y="271463"/>
                    <a:pt x="260966" y="273177"/>
                  </a:cubicBezTo>
                  <a:cubicBezTo>
                    <a:pt x="258013" y="278797"/>
                    <a:pt x="251917" y="282797"/>
                    <a:pt x="244964" y="289274"/>
                  </a:cubicBezTo>
                  <a:cubicBezTo>
                    <a:pt x="240963" y="282416"/>
                    <a:pt x="234581" y="276130"/>
                    <a:pt x="235915" y="272891"/>
                  </a:cubicBezTo>
                  <a:close/>
                  <a:moveTo>
                    <a:pt x="266109" y="488918"/>
                  </a:moveTo>
                  <a:cubicBezTo>
                    <a:pt x="282397" y="507397"/>
                    <a:pt x="282111" y="509016"/>
                    <a:pt x="260204" y="520160"/>
                  </a:cubicBezTo>
                  <a:cubicBezTo>
                    <a:pt x="256203" y="514350"/>
                    <a:pt x="252108" y="508445"/>
                    <a:pt x="247345" y="501491"/>
                  </a:cubicBezTo>
                  <a:cubicBezTo>
                    <a:pt x="254298" y="496919"/>
                    <a:pt x="260204" y="492919"/>
                    <a:pt x="266109" y="488918"/>
                  </a:cubicBezTo>
                  <a:close/>
                  <a:moveTo>
                    <a:pt x="257060" y="447199"/>
                  </a:moveTo>
                  <a:cubicBezTo>
                    <a:pt x="267538" y="440531"/>
                    <a:pt x="274396" y="432054"/>
                    <a:pt x="283349" y="444818"/>
                  </a:cubicBezTo>
                  <a:cubicBezTo>
                    <a:pt x="289255" y="453295"/>
                    <a:pt x="283635" y="457486"/>
                    <a:pt x="277920" y="460153"/>
                  </a:cubicBezTo>
                  <a:cubicBezTo>
                    <a:pt x="263633" y="466916"/>
                    <a:pt x="266681" y="450247"/>
                    <a:pt x="257060" y="447199"/>
                  </a:cubicBezTo>
                  <a:close/>
                  <a:moveTo>
                    <a:pt x="280777" y="403289"/>
                  </a:moveTo>
                  <a:cubicBezTo>
                    <a:pt x="277158" y="402526"/>
                    <a:pt x="271919" y="394907"/>
                    <a:pt x="272586" y="391478"/>
                  </a:cubicBezTo>
                  <a:cubicBezTo>
                    <a:pt x="273634" y="386715"/>
                    <a:pt x="279540" y="382905"/>
                    <a:pt x="284683" y="377381"/>
                  </a:cubicBezTo>
                  <a:cubicBezTo>
                    <a:pt x="289541" y="384905"/>
                    <a:pt x="292970" y="390144"/>
                    <a:pt x="297828" y="397669"/>
                  </a:cubicBezTo>
                  <a:cubicBezTo>
                    <a:pt x="291160" y="400241"/>
                    <a:pt x="285445" y="404241"/>
                    <a:pt x="280777" y="403289"/>
                  </a:cubicBezTo>
                  <a:close/>
                  <a:moveTo>
                    <a:pt x="295065" y="325184"/>
                  </a:moveTo>
                  <a:cubicBezTo>
                    <a:pt x="308972" y="338709"/>
                    <a:pt x="308400" y="342233"/>
                    <a:pt x="290493" y="350901"/>
                  </a:cubicBezTo>
                  <a:cubicBezTo>
                    <a:pt x="276396" y="335185"/>
                    <a:pt x="276777" y="333756"/>
                    <a:pt x="295065" y="325184"/>
                  </a:cubicBezTo>
                  <a:close/>
                  <a:moveTo>
                    <a:pt x="311639" y="555212"/>
                  </a:moveTo>
                  <a:cubicBezTo>
                    <a:pt x="327736" y="568738"/>
                    <a:pt x="326974" y="572453"/>
                    <a:pt x="306210" y="582930"/>
                  </a:cubicBezTo>
                  <a:cubicBezTo>
                    <a:pt x="293541" y="568262"/>
                    <a:pt x="294113" y="565690"/>
                    <a:pt x="311639" y="555212"/>
                  </a:cubicBezTo>
                  <a:close/>
                  <a:moveTo>
                    <a:pt x="304876" y="512255"/>
                  </a:moveTo>
                  <a:cubicBezTo>
                    <a:pt x="324593" y="497586"/>
                    <a:pt x="325450" y="497681"/>
                    <a:pt x="333070" y="514541"/>
                  </a:cubicBezTo>
                  <a:cubicBezTo>
                    <a:pt x="317925" y="530638"/>
                    <a:pt x="315258" y="530543"/>
                    <a:pt x="304876" y="512255"/>
                  </a:cubicBezTo>
                  <a:close/>
                  <a:moveTo>
                    <a:pt x="328784" y="469583"/>
                  </a:moveTo>
                  <a:cubicBezTo>
                    <a:pt x="324021" y="468154"/>
                    <a:pt x="318592" y="462248"/>
                    <a:pt x="317734" y="457391"/>
                  </a:cubicBezTo>
                  <a:cubicBezTo>
                    <a:pt x="317163" y="454438"/>
                    <a:pt x="324878" y="446913"/>
                    <a:pt x="328498" y="447104"/>
                  </a:cubicBezTo>
                  <a:cubicBezTo>
                    <a:pt x="332975" y="447389"/>
                    <a:pt x="336975" y="453676"/>
                    <a:pt x="343357" y="459200"/>
                  </a:cubicBezTo>
                  <a:cubicBezTo>
                    <a:pt x="336975" y="464058"/>
                    <a:pt x="331737" y="470535"/>
                    <a:pt x="328784" y="469583"/>
                  </a:cubicBezTo>
                  <a:close/>
                  <a:moveTo>
                    <a:pt x="336308" y="417386"/>
                  </a:moveTo>
                  <a:cubicBezTo>
                    <a:pt x="331737" y="411671"/>
                    <a:pt x="325260" y="406241"/>
                    <a:pt x="326212" y="404336"/>
                  </a:cubicBezTo>
                  <a:cubicBezTo>
                    <a:pt x="328402" y="399764"/>
                    <a:pt x="333736" y="396050"/>
                    <a:pt x="338594" y="393764"/>
                  </a:cubicBezTo>
                  <a:cubicBezTo>
                    <a:pt x="339833" y="393192"/>
                    <a:pt x="347072" y="400241"/>
                    <a:pt x="346595" y="402717"/>
                  </a:cubicBezTo>
                  <a:cubicBezTo>
                    <a:pt x="345453" y="407384"/>
                    <a:pt x="340880" y="411290"/>
                    <a:pt x="336308" y="417386"/>
                  </a:cubicBezTo>
                  <a:close/>
                  <a:moveTo>
                    <a:pt x="338785" y="348425"/>
                  </a:moveTo>
                  <a:cubicBezTo>
                    <a:pt x="338880" y="344805"/>
                    <a:pt x="345071" y="338519"/>
                    <a:pt x="348310" y="338709"/>
                  </a:cubicBezTo>
                  <a:cubicBezTo>
                    <a:pt x="352596" y="338900"/>
                    <a:pt x="356597" y="344234"/>
                    <a:pt x="363264" y="349282"/>
                  </a:cubicBezTo>
                  <a:cubicBezTo>
                    <a:pt x="356406" y="353854"/>
                    <a:pt x="351929" y="358902"/>
                    <a:pt x="347643" y="358902"/>
                  </a:cubicBezTo>
                  <a:cubicBezTo>
                    <a:pt x="344405" y="358807"/>
                    <a:pt x="338690" y="352044"/>
                    <a:pt x="338785" y="348425"/>
                  </a:cubicBezTo>
                  <a:close/>
                  <a:moveTo>
                    <a:pt x="352310" y="577882"/>
                  </a:moveTo>
                  <a:cubicBezTo>
                    <a:pt x="354120" y="572262"/>
                    <a:pt x="360692" y="568166"/>
                    <a:pt x="366408" y="562356"/>
                  </a:cubicBezTo>
                  <a:cubicBezTo>
                    <a:pt x="371551" y="569690"/>
                    <a:pt x="375266" y="574834"/>
                    <a:pt x="380314" y="581978"/>
                  </a:cubicBezTo>
                  <a:cubicBezTo>
                    <a:pt x="372885" y="585692"/>
                    <a:pt x="366979" y="590550"/>
                    <a:pt x="360978" y="590741"/>
                  </a:cubicBezTo>
                  <a:cubicBezTo>
                    <a:pt x="358026" y="590741"/>
                    <a:pt x="351263" y="581120"/>
                    <a:pt x="352310" y="577882"/>
                  </a:cubicBezTo>
                  <a:close/>
                  <a:moveTo>
                    <a:pt x="374980" y="535210"/>
                  </a:moveTo>
                  <a:cubicBezTo>
                    <a:pt x="369360" y="532543"/>
                    <a:pt x="365265" y="526923"/>
                    <a:pt x="357740" y="519779"/>
                  </a:cubicBezTo>
                  <a:cubicBezTo>
                    <a:pt x="366884" y="516255"/>
                    <a:pt x="372789" y="511874"/>
                    <a:pt x="377933" y="512731"/>
                  </a:cubicBezTo>
                  <a:cubicBezTo>
                    <a:pt x="381361" y="513302"/>
                    <a:pt x="385838" y="521494"/>
                    <a:pt x="385458" y="525971"/>
                  </a:cubicBezTo>
                  <a:cubicBezTo>
                    <a:pt x="385362" y="529495"/>
                    <a:pt x="376885" y="536067"/>
                    <a:pt x="374980" y="535210"/>
                  </a:cubicBezTo>
                  <a:close/>
                  <a:moveTo>
                    <a:pt x="384600" y="477869"/>
                  </a:moveTo>
                  <a:cubicBezTo>
                    <a:pt x="379838" y="475202"/>
                    <a:pt x="376599" y="469773"/>
                    <a:pt x="372789" y="465487"/>
                  </a:cubicBezTo>
                  <a:cubicBezTo>
                    <a:pt x="376694" y="462534"/>
                    <a:pt x="381457" y="456533"/>
                    <a:pt x="384409" y="457295"/>
                  </a:cubicBezTo>
                  <a:cubicBezTo>
                    <a:pt x="388887" y="458438"/>
                    <a:pt x="392030" y="464344"/>
                    <a:pt x="397269" y="469678"/>
                  </a:cubicBezTo>
                  <a:cubicBezTo>
                    <a:pt x="391744" y="473393"/>
                    <a:pt x="386315" y="478822"/>
                    <a:pt x="384600" y="477869"/>
                  </a:cubicBezTo>
                  <a:close/>
                  <a:moveTo>
                    <a:pt x="393744" y="421958"/>
                  </a:moveTo>
                  <a:cubicBezTo>
                    <a:pt x="391553" y="422434"/>
                    <a:pt x="385172" y="416147"/>
                    <a:pt x="385648" y="415004"/>
                  </a:cubicBezTo>
                  <a:cubicBezTo>
                    <a:pt x="387458" y="410813"/>
                    <a:pt x="390696" y="405765"/>
                    <a:pt x="394506" y="404527"/>
                  </a:cubicBezTo>
                  <a:cubicBezTo>
                    <a:pt x="397173" y="403670"/>
                    <a:pt x="401650" y="408527"/>
                    <a:pt x="407746" y="412433"/>
                  </a:cubicBezTo>
                  <a:cubicBezTo>
                    <a:pt x="401555" y="416814"/>
                    <a:pt x="398030" y="420910"/>
                    <a:pt x="393744" y="421958"/>
                  </a:cubicBezTo>
                  <a:close/>
                  <a:moveTo>
                    <a:pt x="406031" y="348425"/>
                  </a:moveTo>
                  <a:cubicBezTo>
                    <a:pt x="408508" y="351473"/>
                    <a:pt x="413556" y="355568"/>
                    <a:pt x="412890" y="357473"/>
                  </a:cubicBezTo>
                  <a:cubicBezTo>
                    <a:pt x="411365" y="361760"/>
                    <a:pt x="406889" y="364998"/>
                    <a:pt x="402317" y="370237"/>
                  </a:cubicBezTo>
                  <a:cubicBezTo>
                    <a:pt x="398602" y="365093"/>
                    <a:pt x="393554" y="359950"/>
                    <a:pt x="394411" y="358807"/>
                  </a:cubicBezTo>
                  <a:cubicBezTo>
                    <a:pt x="397173" y="354616"/>
                    <a:pt x="401936" y="351758"/>
                    <a:pt x="406031" y="348425"/>
                  </a:cubicBezTo>
                  <a:close/>
                  <a:moveTo>
                    <a:pt x="404508" y="301847"/>
                  </a:moveTo>
                  <a:cubicBezTo>
                    <a:pt x="404031" y="300895"/>
                    <a:pt x="409556" y="294894"/>
                    <a:pt x="411651" y="295180"/>
                  </a:cubicBezTo>
                  <a:cubicBezTo>
                    <a:pt x="414985" y="295656"/>
                    <a:pt x="417747" y="299561"/>
                    <a:pt x="422224" y="303276"/>
                  </a:cubicBezTo>
                  <a:cubicBezTo>
                    <a:pt x="418224" y="306991"/>
                    <a:pt x="415652" y="309467"/>
                    <a:pt x="413080" y="311849"/>
                  </a:cubicBezTo>
                  <a:cubicBezTo>
                    <a:pt x="410032" y="308610"/>
                    <a:pt x="406412" y="305657"/>
                    <a:pt x="404508" y="301847"/>
                  </a:cubicBezTo>
                  <a:close/>
                  <a:moveTo>
                    <a:pt x="420795" y="575215"/>
                  </a:moveTo>
                  <a:cubicBezTo>
                    <a:pt x="435749" y="589026"/>
                    <a:pt x="435083" y="593884"/>
                    <a:pt x="417080" y="602456"/>
                  </a:cubicBezTo>
                  <a:cubicBezTo>
                    <a:pt x="413556" y="597503"/>
                    <a:pt x="409842" y="592360"/>
                    <a:pt x="405460" y="586359"/>
                  </a:cubicBezTo>
                  <a:cubicBezTo>
                    <a:pt x="411365" y="582168"/>
                    <a:pt x="416128" y="578644"/>
                    <a:pt x="420795" y="575215"/>
                  </a:cubicBezTo>
                  <a:close/>
                  <a:moveTo>
                    <a:pt x="429749" y="543973"/>
                  </a:moveTo>
                  <a:cubicBezTo>
                    <a:pt x="425462" y="541973"/>
                    <a:pt x="422795" y="536639"/>
                    <a:pt x="419367" y="532638"/>
                  </a:cubicBezTo>
                  <a:cubicBezTo>
                    <a:pt x="422891" y="529971"/>
                    <a:pt x="426891" y="524828"/>
                    <a:pt x="429844" y="525399"/>
                  </a:cubicBezTo>
                  <a:cubicBezTo>
                    <a:pt x="433940" y="526066"/>
                    <a:pt x="437178" y="531114"/>
                    <a:pt x="442608" y="535877"/>
                  </a:cubicBezTo>
                  <a:cubicBezTo>
                    <a:pt x="436797" y="539782"/>
                    <a:pt x="431844" y="545021"/>
                    <a:pt x="429749" y="543973"/>
                  </a:cubicBezTo>
                  <a:close/>
                  <a:moveTo>
                    <a:pt x="470897" y="368237"/>
                  </a:moveTo>
                  <a:cubicBezTo>
                    <a:pt x="465563" y="371380"/>
                    <a:pt x="461848" y="375380"/>
                    <a:pt x="458895" y="374904"/>
                  </a:cubicBezTo>
                  <a:cubicBezTo>
                    <a:pt x="455847" y="374333"/>
                    <a:pt x="453466" y="369475"/>
                    <a:pt x="450894" y="366427"/>
                  </a:cubicBezTo>
                  <a:cubicBezTo>
                    <a:pt x="453942" y="363760"/>
                    <a:pt x="456990" y="359093"/>
                    <a:pt x="460038" y="359093"/>
                  </a:cubicBezTo>
                  <a:cubicBezTo>
                    <a:pt x="463086" y="359188"/>
                    <a:pt x="466039" y="363855"/>
                    <a:pt x="470897" y="368237"/>
                  </a:cubicBezTo>
                  <a:close/>
                  <a:moveTo>
                    <a:pt x="463467" y="313182"/>
                  </a:moveTo>
                  <a:cubicBezTo>
                    <a:pt x="463562" y="310706"/>
                    <a:pt x="467086" y="308324"/>
                    <a:pt x="469087" y="305943"/>
                  </a:cubicBezTo>
                  <a:cubicBezTo>
                    <a:pt x="471468" y="308229"/>
                    <a:pt x="475183" y="310134"/>
                    <a:pt x="475754" y="312801"/>
                  </a:cubicBezTo>
                  <a:cubicBezTo>
                    <a:pt x="476231" y="315087"/>
                    <a:pt x="472897" y="318040"/>
                    <a:pt x="469944" y="322993"/>
                  </a:cubicBezTo>
                  <a:cubicBezTo>
                    <a:pt x="466706" y="318230"/>
                    <a:pt x="463372" y="315659"/>
                    <a:pt x="463467" y="313182"/>
                  </a:cubicBezTo>
                  <a:close/>
                  <a:moveTo>
                    <a:pt x="460800" y="423863"/>
                  </a:moveTo>
                  <a:cubicBezTo>
                    <a:pt x="455085" y="427863"/>
                    <a:pt x="451466" y="430340"/>
                    <a:pt x="447751" y="432911"/>
                  </a:cubicBezTo>
                  <a:cubicBezTo>
                    <a:pt x="445274" y="429197"/>
                    <a:pt x="440988" y="425577"/>
                    <a:pt x="440798" y="421767"/>
                  </a:cubicBezTo>
                  <a:cubicBezTo>
                    <a:pt x="440703" y="419100"/>
                    <a:pt x="446608" y="413766"/>
                    <a:pt x="449180" y="414147"/>
                  </a:cubicBezTo>
                  <a:cubicBezTo>
                    <a:pt x="452799" y="414719"/>
                    <a:pt x="455847" y="419386"/>
                    <a:pt x="460800" y="423863"/>
                  </a:cubicBezTo>
                  <a:close/>
                  <a:moveTo>
                    <a:pt x="452609" y="480155"/>
                  </a:moveTo>
                  <a:cubicBezTo>
                    <a:pt x="446227" y="483108"/>
                    <a:pt x="441274" y="487204"/>
                    <a:pt x="439274" y="485966"/>
                  </a:cubicBezTo>
                  <a:cubicBezTo>
                    <a:pt x="435464" y="483775"/>
                    <a:pt x="433368" y="478631"/>
                    <a:pt x="430511" y="474726"/>
                  </a:cubicBezTo>
                  <a:cubicBezTo>
                    <a:pt x="433559" y="472726"/>
                    <a:pt x="437464" y="468440"/>
                    <a:pt x="439464" y="469201"/>
                  </a:cubicBezTo>
                  <a:cubicBezTo>
                    <a:pt x="443655" y="470916"/>
                    <a:pt x="446893" y="475107"/>
                    <a:pt x="452609" y="480155"/>
                  </a:cubicBezTo>
                  <a:close/>
                  <a:moveTo>
                    <a:pt x="458514" y="696278"/>
                  </a:moveTo>
                  <a:cubicBezTo>
                    <a:pt x="462705" y="697230"/>
                    <a:pt x="467086" y="705326"/>
                    <a:pt x="467753" y="710756"/>
                  </a:cubicBezTo>
                  <a:cubicBezTo>
                    <a:pt x="468135" y="713613"/>
                    <a:pt x="459276" y="721138"/>
                    <a:pt x="457467" y="720281"/>
                  </a:cubicBezTo>
                  <a:cubicBezTo>
                    <a:pt x="451084" y="717328"/>
                    <a:pt x="445941" y="711708"/>
                    <a:pt x="436988" y="704279"/>
                  </a:cubicBezTo>
                  <a:cubicBezTo>
                    <a:pt x="446893" y="700183"/>
                    <a:pt x="453371" y="695135"/>
                    <a:pt x="458514" y="696278"/>
                  </a:cubicBezTo>
                  <a:close/>
                  <a:moveTo>
                    <a:pt x="463848" y="664559"/>
                  </a:moveTo>
                  <a:cubicBezTo>
                    <a:pt x="460895" y="664750"/>
                    <a:pt x="454514" y="656558"/>
                    <a:pt x="454990" y="652844"/>
                  </a:cubicBezTo>
                  <a:cubicBezTo>
                    <a:pt x="455562" y="648748"/>
                    <a:pt x="461848" y="642842"/>
                    <a:pt x="466134" y="642461"/>
                  </a:cubicBezTo>
                  <a:cubicBezTo>
                    <a:pt x="469658" y="642080"/>
                    <a:pt x="473849" y="648557"/>
                    <a:pt x="479850" y="653891"/>
                  </a:cubicBezTo>
                  <a:cubicBezTo>
                    <a:pt x="473183" y="658749"/>
                    <a:pt x="468706" y="664178"/>
                    <a:pt x="463848" y="664559"/>
                  </a:cubicBezTo>
                  <a:close/>
                  <a:moveTo>
                    <a:pt x="461658" y="596741"/>
                  </a:moveTo>
                  <a:cubicBezTo>
                    <a:pt x="469658" y="593122"/>
                    <a:pt x="474612" y="582359"/>
                    <a:pt x="483755" y="592265"/>
                  </a:cubicBezTo>
                  <a:cubicBezTo>
                    <a:pt x="489375" y="598265"/>
                    <a:pt x="485565" y="602266"/>
                    <a:pt x="480136" y="605790"/>
                  </a:cubicBezTo>
                  <a:cubicBezTo>
                    <a:pt x="470134" y="612362"/>
                    <a:pt x="466325" y="605790"/>
                    <a:pt x="461658" y="596741"/>
                  </a:cubicBezTo>
                  <a:close/>
                  <a:moveTo>
                    <a:pt x="485089" y="551879"/>
                  </a:moveTo>
                  <a:cubicBezTo>
                    <a:pt x="481755" y="551783"/>
                    <a:pt x="478517" y="546640"/>
                    <a:pt x="475183" y="543687"/>
                  </a:cubicBezTo>
                  <a:cubicBezTo>
                    <a:pt x="478421" y="540258"/>
                    <a:pt x="481279" y="534734"/>
                    <a:pt x="485184" y="533972"/>
                  </a:cubicBezTo>
                  <a:cubicBezTo>
                    <a:pt x="488042" y="533400"/>
                    <a:pt x="492137" y="538829"/>
                    <a:pt x="497471" y="543020"/>
                  </a:cubicBezTo>
                  <a:cubicBezTo>
                    <a:pt x="492137" y="547021"/>
                    <a:pt x="488613" y="551879"/>
                    <a:pt x="485089" y="551879"/>
                  </a:cubicBezTo>
                  <a:close/>
                  <a:moveTo>
                    <a:pt x="492423" y="500348"/>
                  </a:moveTo>
                  <a:cubicBezTo>
                    <a:pt x="488899" y="494633"/>
                    <a:pt x="484803" y="490728"/>
                    <a:pt x="485565" y="488823"/>
                  </a:cubicBezTo>
                  <a:cubicBezTo>
                    <a:pt x="487089" y="485108"/>
                    <a:pt x="491376" y="482537"/>
                    <a:pt x="494518" y="479584"/>
                  </a:cubicBezTo>
                  <a:cubicBezTo>
                    <a:pt x="496614" y="481965"/>
                    <a:pt x="500805" y="484823"/>
                    <a:pt x="500329" y="486728"/>
                  </a:cubicBezTo>
                  <a:cubicBezTo>
                    <a:pt x="499472" y="490728"/>
                    <a:pt x="496233" y="494157"/>
                    <a:pt x="492423" y="500348"/>
                  </a:cubicBezTo>
                  <a:close/>
                  <a:moveTo>
                    <a:pt x="496519" y="432435"/>
                  </a:moveTo>
                  <a:cubicBezTo>
                    <a:pt x="496519" y="430244"/>
                    <a:pt x="502139" y="425958"/>
                    <a:pt x="504425" y="426434"/>
                  </a:cubicBezTo>
                  <a:cubicBezTo>
                    <a:pt x="507663" y="427101"/>
                    <a:pt x="512140" y="431197"/>
                    <a:pt x="512425" y="434150"/>
                  </a:cubicBezTo>
                  <a:cubicBezTo>
                    <a:pt x="512807" y="437579"/>
                    <a:pt x="509187" y="441484"/>
                    <a:pt x="507282" y="445199"/>
                  </a:cubicBezTo>
                  <a:cubicBezTo>
                    <a:pt x="505568" y="444246"/>
                    <a:pt x="503758" y="443294"/>
                    <a:pt x="502044" y="442436"/>
                  </a:cubicBezTo>
                  <a:cubicBezTo>
                    <a:pt x="500043" y="439007"/>
                    <a:pt x="496424" y="435674"/>
                    <a:pt x="496519" y="432435"/>
                  </a:cubicBezTo>
                  <a:close/>
                  <a:moveTo>
                    <a:pt x="508520" y="378333"/>
                  </a:moveTo>
                  <a:cubicBezTo>
                    <a:pt x="508044" y="376619"/>
                    <a:pt x="512045" y="371856"/>
                    <a:pt x="512902" y="372142"/>
                  </a:cubicBezTo>
                  <a:cubicBezTo>
                    <a:pt x="516140" y="373190"/>
                    <a:pt x="518998" y="375666"/>
                    <a:pt x="524142" y="379000"/>
                  </a:cubicBezTo>
                  <a:cubicBezTo>
                    <a:pt x="519569" y="382143"/>
                    <a:pt x="516712" y="385667"/>
                    <a:pt x="514617" y="385286"/>
                  </a:cubicBezTo>
                  <a:cubicBezTo>
                    <a:pt x="512140" y="384810"/>
                    <a:pt x="509283" y="381191"/>
                    <a:pt x="508520" y="378333"/>
                  </a:cubicBezTo>
                  <a:close/>
                  <a:moveTo>
                    <a:pt x="517855" y="319945"/>
                  </a:moveTo>
                  <a:cubicBezTo>
                    <a:pt x="517665" y="319469"/>
                    <a:pt x="521950" y="315754"/>
                    <a:pt x="523284" y="316135"/>
                  </a:cubicBezTo>
                  <a:cubicBezTo>
                    <a:pt x="526046" y="317087"/>
                    <a:pt x="528237" y="319754"/>
                    <a:pt x="532428" y="323088"/>
                  </a:cubicBezTo>
                  <a:cubicBezTo>
                    <a:pt x="527856" y="325374"/>
                    <a:pt x="524618" y="328232"/>
                    <a:pt x="523379" y="327565"/>
                  </a:cubicBezTo>
                  <a:cubicBezTo>
                    <a:pt x="520808" y="326136"/>
                    <a:pt x="519093" y="322802"/>
                    <a:pt x="517855" y="319945"/>
                  </a:cubicBezTo>
                  <a:close/>
                  <a:moveTo>
                    <a:pt x="531762" y="595313"/>
                  </a:moveTo>
                  <a:cubicBezTo>
                    <a:pt x="535857" y="600742"/>
                    <a:pt x="541477" y="605123"/>
                    <a:pt x="540905" y="608457"/>
                  </a:cubicBezTo>
                  <a:cubicBezTo>
                    <a:pt x="540334" y="612077"/>
                    <a:pt x="534047" y="614934"/>
                    <a:pt x="530333" y="618077"/>
                  </a:cubicBezTo>
                  <a:cubicBezTo>
                    <a:pt x="526999" y="614077"/>
                    <a:pt x="522332" y="610457"/>
                    <a:pt x="521094" y="605885"/>
                  </a:cubicBezTo>
                  <a:cubicBezTo>
                    <a:pt x="520522" y="603790"/>
                    <a:pt x="526904" y="599885"/>
                    <a:pt x="531762" y="595313"/>
                  </a:cubicBezTo>
                  <a:close/>
                  <a:moveTo>
                    <a:pt x="540524" y="562356"/>
                  </a:moveTo>
                  <a:cubicBezTo>
                    <a:pt x="537381" y="558641"/>
                    <a:pt x="533476" y="555212"/>
                    <a:pt x="531571" y="550831"/>
                  </a:cubicBezTo>
                  <a:cubicBezTo>
                    <a:pt x="530999" y="549497"/>
                    <a:pt x="536905" y="543020"/>
                    <a:pt x="538048" y="543497"/>
                  </a:cubicBezTo>
                  <a:cubicBezTo>
                    <a:pt x="542239" y="545116"/>
                    <a:pt x="545763" y="548640"/>
                    <a:pt x="551192" y="552831"/>
                  </a:cubicBezTo>
                  <a:cubicBezTo>
                    <a:pt x="546334" y="557213"/>
                    <a:pt x="543382" y="559784"/>
                    <a:pt x="540524" y="562356"/>
                  </a:cubicBezTo>
                  <a:close/>
                  <a:moveTo>
                    <a:pt x="533190" y="261080"/>
                  </a:moveTo>
                  <a:cubicBezTo>
                    <a:pt x="535190" y="260890"/>
                    <a:pt x="537381" y="263843"/>
                    <a:pt x="540810" y="266319"/>
                  </a:cubicBezTo>
                  <a:cubicBezTo>
                    <a:pt x="537667" y="269177"/>
                    <a:pt x="535000" y="272891"/>
                    <a:pt x="533857" y="272415"/>
                  </a:cubicBezTo>
                  <a:cubicBezTo>
                    <a:pt x="531285" y="271463"/>
                    <a:pt x="529476" y="268415"/>
                    <a:pt x="527380" y="266319"/>
                  </a:cubicBezTo>
                  <a:cubicBezTo>
                    <a:pt x="529190" y="264509"/>
                    <a:pt x="531095" y="261271"/>
                    <a:pt x="533190" y="261080"/>
                  </a:cubicBezTo>
                  <a:close/>
                  <a:moveTo>
                    <a:pt x="516617" y="30480"/>
                  </a:moveTo>
                  <a:cubicBezTo>
                    <a:pt x="519569" y="30480"/>
                    <a:pt x="522522" y="33623"/>
                    <a:pt x="527571" y="36767"/>
                  </a:cubicBezTo>
                  <a:cubicBezTo>
                    <a:pt x="522903" y="40100"/>
                    <a:pt x="519951" y="43720"/>
                    <a:pt x="517950" y="43244"/>
                  </a:cubicBezTo>
                  <a:cubicBezTo>
                    <a:pt x="514902" y="42482"/>
                    <a:pt x="512616" y="38957"/>
                    <a:pt x="509949" y="36576"/>
                  </a:cubicBezTo>
                  <a:cubicBezTo>
                    <a:pt x="512140" y="34385"/>
                    <a:pt x="514426" y="30480"/>
                    <a:pt x="516617" y="30480"/>
                  </a:cubicBezTo>
                  <a:close/>
                  <a:moveTo>
                    <a:pt x="506711" y="85630"/>
                  </a:moveTo>
                  <a:cubicBezTo>
                    <a:pt x="509092" y="87725"/>
                    <a:pt x="512997" y="89535"/>
                    <a:pt x="513378" y="92012"/>
                  </a:cubicBezTo>
                  <a:cubicBezTo>
                    <a:pt x="513759" y="94298"/>
                    <a:pt x="510521" y="97250"/>
                    <a:pt x="507568" y="102108"/>
                  </a:cubicBezTo>
                  <a:cubicBezTo>
                    <a:pt x="504234" y="97631"/>
                    <a:pt x="500805" y="95155"/>
                    <a:pt x="500901" y="92774"/>
                  </a:cubicBezTo>
                  <a:cubicBezTo>
                    <a:pt x="501091" y="90297"/>
                    <a:pt x="504615" y="88011"/>
                    <a:pt x="506711" y="85630"/>
                  </a:cubicBezTo>
                  <a:close/>
                  <a:moveTo>
                    <a:pt x="497662" y="138398"/>
                  </a:moveTo>
                  <a:cubicBezTo>
                    <a:pt x="500043" y="142875"/>
                    <a:pt x="502615" y="145637"/>
                    <a:pt x="502615" y="148304"/>
                  </a:cubicBezTo>
                  <a:cubicBezTo>
                    <a:pt x="502615" y="150114"/>
                    <a:pt x="498900" y="151829"/>
                    <a:pt x="496805" y="153638"/>
                  </a:cubicBezTo>
                  <a:cubicBezTo>
                    <a:pt x="494804" y="151162"/>
                    <a:pt x="491947" y="148876"/>
                    <a:pt x="491280" y="146018"/>
                  </a:cubicBezTo>
                  <a:cubicBezTo>
                    <a:pt x="490899" y="144494"/>
                    <a:pt x="494424" y="142113"/>
                    <a:pt x="497662" y="138398"/>
                  </a:cubicBezTo>
                  <a:close/>
                  <a:moveTo>
                    <a:pt x="489661" y="195358"/>
                  </a:moveTo>
                  <a:cubicBezTo>
                    <a:pt x="490804" y="194786"/>
                    <a:pt x="494042" y="198025"/>
                    <a:pt x="498233" y="200882"/>
                  </a:cubicBezTo>
                  <a:cubicBezTo>
                    <a:pt x="493280" y="204502"/>
                    <a:pt x="490327" y="207455"/>
                    <a:pt x="486708" y="208693"/>
                  </a:cubicBezTo>
                  <a:cubicBezTo>
                    <a:pt x="485565" y="209074"/>
                    <a:pt x="482803" y="205169"/>
                    <a:pt x="480802" y="203168"/>
                  </a:cubicBezTo>
                  <a:cubicBezTo>
                    <a:pt x="483755" y="200406"/>
                    <a:pt x="486327" y="197072"/>
                    <a:pt x="489661" y="195358"/>
                  </a:cubicBezTo>
                  <a:close/>
                  <a:moveTo>
                    <a:pt x="487565" y="257366"/>
                  </a:moveTo>
                  <a:cubicBezTo>
                    <a:pt x="482422" y="260414"/>
                    <a:pt x="479183" y="263176"/>
                    <a:pt x="475564" y="264128"/>
                  </a:cubicBezTo>
                  <a:cubicBezTo>
                    <a:pt x="474421" y="264414"/>
                    <a:pt x="472040" y="260128"/>
                    <a:pt x="470230" y="257937"/>
                  </a:cubicBezTo>
                  <a:cubicBezTo>
                    <a:pt x="473373" y="255461"/>
                    <a:pt x="476326" y="252413"/>
                    <a:pt x="479850" y="250793"/>
                  </a:cubicBezTo>
                  <a:cubicBezTo>
                    <a:pt x="480898" y="250317"/>
                    <a:pt x="483850" y="254032"/>
                    <a:pt x="487565" y="257366"/>
                  </a:cubicBezTo>
                  <a:close/>
                  <a:moveTo>
                    <a:pt x="463372" y="18098"/>
                  </a:moveTo>
                  <a:cubicBezTo>
                    <a:pt x="466610" y="17621"/>
                    <a:pt x="470516" y="21717"/>
                    <a:pt x="474135" y="23717"/>
                  </a:cubicBezTo>
                  <a:cubicBezTo>
                    <a:pt x="473278" y="25337"/>
                    <a:pt x="472516" y="26956"/>
                    <a:pt x="471659" y="28575"/>
                  </a:cubicBezTo>
                  <a:cubicBezTo>
                    <a:pt x="468325" y="30575"/>
                    <a:pt x="464610" y="34576"/>
                    <a:pt x="461658" y="34100"/>
                  </a:cubicBezTo>
                  <a:cubicBezTo>
                    <a:pt x="458610" y="33623"/>
                    <a:pt x="456228" y="28861"/>
                    <a:pt x="453561" y="25908"/>
                  </a:cubicBezTo>
                  <a:cubicBezTo>
                    <a:pt x="456800" y="23241"/>
                    <a:pt x="459848" y="18574"/>
                    <a:pt x="463372" y="18098"/>
                  </a:cubicBezTo>
                  <a:close/>
                  <a:moveTo>
                    <a:pt x="451942" y="73628"/>
                  </a:moveTo>
                  <a:cubicBezTo>
                    <a:pt x="453942" y="73057"/>
                    <a:pt x="457276" y="77629"/>
                    <a:pt x="461752" y="81248"/>
                  </a:cubicBezTo>
                  <a:cubicBezTo>
                    <a:pt x="457276" y="85058"/>
                    <a:pt x="454037" y="89726"/>
                    <a:pt x="451370" y="89535"/>
                  </a:cubicBezTo>
                  <a:cubicBezTo>
                    <a:pt x="448418" y="89249"/>
                    <a:pt x="445846" y="84392"/>
                    <a:pt x="443084" y="81534"/>
                  </a:cubicBezTo>
                  <a:cubicBezTo>
                    <a:pt x="445941" y="78677"/>
                    <a:pt x="448513" y="74581"/>
                    <a:pt x="451942" y="73628"/>
                  </a:cubicBezTo>
                  <a:close/>
                  <a:moveTo>
                    <a:pt x="441369" y="129159"/>
                  </a:moveTo>
                  <a:cubicBezTo>
                    <a:pt x="445179" y="130778"/>
                    <a:pt x="448036" y="134874"/>
                    <a:pt x="452799" y="139446"/>
                  </a:cubicBezTo>
                  <a:cubicBezTo>
                    <a:pt x="448036" y="142304"/>
                    <a:pt x="444131" y="146018"/>
                    <a:pt x="442893" y="145256"/>
                  </a:cubicBezTo>
                  <a:cubicBezTo>
                    <a:pt x="439178" y="143066"/>
                    <a:pt x="436512" y="139065"/>
                    <a:pt x="433368" y="135731"/>
                  </a:cubicBezTo>
                  <a:cubicBezTo>
                    <a:pt x="436130" y="133350"/>
                    <a:pt x="439940" y="128588"/>
                    <a:pt x="441369" y="129159"/>
                  </a:cubicBezTo>
                  <a:close/>
                  <a:moveTo>
                    <a:pt x="433559" y="183928"/>
                  </a:moveTo>
                  <a:cubicBezTo>
                    <a:pt x="436225" y="186881"/>
                    <a:pt x="440798" y="189643"/>
                    <a:pt x="441083" y="192881"/>
                  </a:cubicBezTo>
                  <a:cubicBezTo>
                    <a:pt x="441369" y="195739"/>
                    <a:pt x="436988" y="199073"/>
                    <a:pt x="433177" y="204026"/>
                  </a:cubicBezTo>
                  <a:cubicBezTo>
                    <a:pt x="429368" y="199263"/>
                    <a:pt x="424510" y="195644"/>
                    <a:pt x="425081" y="193358"/>
                  </a:cubicBezTo>
                  <a:cubicBezTo>
                    <a:pt x="426034" y="189643"/>
                    <a:pt x="430511" y="186976"/>
                    <a:pt x="433559" y="183928"/>
                  </a:cubicBezTo>
                  <a:close/>
                  <a:moveTo>
                    <a:pt x="422415" y="239363"/>
                  </a:moveTo>
                  <a:cubicBezTo>
                    <a:pt x="425272" y="242602"/>
                    <a:pt x="429844" y="245555"/>
                    <a:pt x="430511" y="249174"/>
                  </a:cubicBezTo>
                  <a:cubicBezTo>
                    <a:pt x="430892" y="251555"/>
                    <a:pt x="425558" y="254889"/>
                    <a:pt x="421271" y="259556"/>
                  </a:cubicBezTo>
                  <a:cubicBezTo>
                    <a:pt x="418033" y="254508"/>
                    <a:pt x="413937" y="250889"/>
                    <a:pt x="414318" y="248031"/>
                  </a:cubicBezTo>
                  <a:cubicBezTo>
                    <a:pt x="414794" y="244793"/>
                    <a:pt x="419557" y="242221"/>
                    <a:pt x="422415" y="239363"/>
                  </a:cubicBezTo>
                  <a:close/>
                  <a:moveTo>
                    <a:pt x="408222" y="4382"/>
                  </a:moveTo>
                  <a:cubicBezTo>
                    <a:pt x="411842" y="9811"/>
                    <a:pt x="416509" y="14288"/>
                    <a:pt x="415652" y="16097"/>
                  </a:cubicBezTo>
                  <a:cubicBezTo>
                    <a:pt x="413747" y="20288"/>
                    <a:pt x="409460" y="24098"/>
                    <a:pt x="405269" y="26099"/>
                  </a:cubicBezTo>
                  <a:cubicBezTo>
                    <a:pt x="403936" y="26765"/>
                    <a:pt x="396602" y="19812"/>
                    <a:pt x="397173" y="18574"/>
                  </a:cubicBezTo>
                  <a:cubicBezTo>
                    <a:pt x="399078" y="14002"/>
                    <a:pt x="403174" y="10382"/>
                    <a:pt x="408222" y="4382"/>
                  </a:cubicBezTo>
                  <a:close/>
                  <a:moveTo>
                    <a:pt x="397935" y="60484"/>
                  </a:moveTo>
                  <a:cubicBezTo>
                    <a:pt x="401269" y="65056"/>
                    <a:pt x="404984" y="68009"/>
                    <a:pt x="404888" y="70771"/>
                  </a:cubicBezTo>
                  <a:cubicBezTo>
                    <a:pt x="404793" y="73438"/>
                    <a:pt x="400697" y="76010"/>
                    <a:pt x="398316" y="78581"/>
                  </a:cubicBezTo>
                  <a:cubicBezTo>
                    <a:pt x="395554" y="76010"/>
                    <a:pt x="391268" y="73724"/>
                    <a:pt x="390506" y="70580"/>
                  </a:cubicBezTo>
                  <a:cubicBezTo>
                    <a:pt x="390125" y="68294"/>
                    <a:pt x="394411" y="65056"/>
                    <a:pt x="397935" y="60484"/>
                  </a:cubicBezTo>
                  <a:close/>
                  <a:moveTo>
                    <a:pt x="386219" y="119063"/>
                  </a:moveTo>
                  <a:cubicBezTo>
                    <a:pt x="390029" y="120110"/>
                    <a:pt x="395173" y="123825"/>
                    <a:pt x="395840" y="127254"/>
                  </a:cubicBezTo>
                  <a:cubicBezTo>
                    <a:pt x="396506" y="130397"/>
                    <a:pt x="392030" y="134493"/>
                    <a:pt x="388315" y="140684"/>
                  </a:cubicBezTo>
                  <a:cubicBezTo>
                    <a:pt x="383838" y="134398"/>
                    <a:pt x="379742" y="130874"/>
                    <a:pt x="378790" y="126587"/>
                  </a:cubicBezTo>
                  <a:cubicBezTo>
                    <a:pt x="378219" y="124587"/>
                    <a:pt x="384315" y="118491"/>
                    <a:pt x="386219" y="119063"/>
                  </a:cubicBezTo>
                  <a:close/>
                  <a:moveTo>
                    <a:pt x="377361" y="173641"/>
                  </a:moveTo>
                  <a:cubicBezTo>
                    <a:pt x="380695" y="173355"/>
                    <a:pt x="384505" y="177832"/>
                    <a:pt x="390506" y="181832"/>
                  </a:cubicBezTo>
                  <a:cubicBezTo>
                    <a:pt x="384600" y="186595"/>
                    <a:pt x="380504" y="192405"/>
                    <a:pt x="377266" y="191929"/>
                  </a:cubicBezTo>
                  <a:cubicBezTo>
                    <a:pt x="373646" y="191453"/>
                    <a:pt x="370693" y="185356"/>
                    <a:pt x="367455" y="181737"/>
                  </a:cubicBezTo>
                  <a:cubicBezTo>
                    <a:pt x="370789" y="178784"/>
                    <a:pt x="373837" y="173927"/>
                    <a:pt x="377361" y="173641"/>
                  </a:cubicBezTo>
                  <a:close/>
                  <a:moveTo>
                    <a:pt x="368312" y="227838"/>
                  </a:moveTo>
                  <a:cubicBezTo>
                    <a:pt x="372027" y="227743"/>
                    <a:pt x="375933" y="232315"/>
                    <a:pt x="381933" y="236411"/>
                  </a:cubicBezTo>
                  <a:cubicBezTo>
                    <a:pt x="374790" y="241554"/>
                    <a:pt x="370789" y="246317"/>
                    <a:pt x="368694" y="245555"/>
                  </a:cubicBezTo>
                  <a:cubicBezTo>
                    <a:pt x="364883" y="244316"/>
                    <a:pt x="360121" y="239935"/>
                    <a:pt x="359740" y="236411"/>
                  </a:cubicBezTo>
                  <a:cubicBezTo>
                    <a:pt x="359454" y="233648"/>
                    <a:pt x="365169" y="227933"/>
                    <a:pt x="368312" y="227838"/>
                  </a:cubicBezTo>
                  <a:close/>
                  <a:moveTo>
                    <a:pt x="371360" y="295180"/>
                  </a:moveTo>
                  <a:cubicBezTo>
                    <a:pt x="365169" y="299085"/>
                    <a:pt x="360216" y="304229"/>
                    <a:pt x="357930" y="303181"/>
                  </a:cubicBezTo>
                  <a:cubicBezTo>
                    <a:pt x="353930" y="301466"/>
                    <a:pt x="350787" y="296323"/>
                    <a:pt x="349167" y="291941"/>
                  </a:cubicBezTo>
                  <a:cubicBezTo>
                    <a:pt x="348691" y="290703"/>
                    <a:pt x="355454" y="284512"/>
                    <a:pt x="357930" y="285083"/>
                  </a:cubicBezTo>
                  <a:cubicBezTo>
                    <a:pt x="362121" y="286036"/>
                    <a:pt x="365550" y="290417"/>
                    <a:pt x="371360" y="295180"/>
                  </a:cubicBezTo>
                  <a:close/>
                  <a:moveTo>
                    <a:pt x="340499" y="53245"/>
                  </a:moveTo>
                  <a:cubicBezTo>
                    <a:pt x="344310" y="53435"/>
                    <a:pt x="347929" y="58198"/>
                    <a:pt x="353835" y="62675"/>
                  </a:cubicBezTo>
                  <a:cubicBezTo>
                    <a:pt x="348024" y="67056"/>
                    <a:pt x="343547" y="72485"/>
                    <a:pt x="341262" y="71628"/>
                  </a:cubicBezTo>
                  <a:cubicBezTo>
                    <a:pt x="337070" y="70199"/>
                    <a:pt x="334213" y="65056"/>
                    <a:pt x="330784" y="61532"/>
                  </a:cubicBezTo>
                  <a:cubicBezTo>
                    <a:pt x="334022" y="58579"/>
                    <a:pt x="337356" y="53150"/>
                    <a:pt x="340499" y="53245"/>
                  </a:cubicBezTo>
                  <a:close/>
                  <a:moveTo>
                    <a:pt x="319926" y="113252"/>
                  </a:moveTo>
                  <a:cubicBezTo>
                    <a:pt x="326117" y="111728"/>
                    <a:pt x="332213" y="109442"/>
                    <a:pt x="338404" y="109252"/>
                  </a:cubicBezTo>
                  <a:cubicBezTo>
                    <a:pt x="340023" y="109157"/>
                    <a:pt x="344119" y="117062"/>
                    <a:pt x="343167" y="118301"/>
                  </a:cubicBezTo>
                  <a:cubicBezTo>
                    <a:pt x="340214" y="122206"/>
                    <a:pt x="335261" y="127159"/>
                    <a:pt x="331260" y="126968"/>
                  </a:cubicBezTo>
                  <a:cubicBezTo>
                    <a:pt x="327165" y="126778"/>
                    <a:pt x="323259" y="121158"/>
                    <a:pt x="319259" y="117920"/>
                  </a:cubicBezTo>
                  <a:cubicBezTo>
                    <a:pt x="319449" y="116396"/>
                    <a:pt x="319640" y="114872"/>
                    <a:pt x="319926" y="113252"/>
                  </a:cubicBezTo>
                  <a:close/>
                  <a:moveTo>
                    <a:pt x="324211" y="160401"/>
                  </a:moveTo>
                  <a:cubicBezTo>
                    <a:pt x="327926" y="165449"/>
                    <a:pt x="333451" y="171069"/>
                    <a:pt x="332689" y="172117"/>
                  </a:cubicBezTo>
                  <a:cubicBezTo>
                    <a:pt x="329451" y="176594"/>
                    <a:pt x="324688" y="181261"/>
                    <a:pt x="319640" y="182594"/>
                  </a:cubicBezTo>
                  <a:cubicBezTo>
                    <a:pt x="317258" y="183166"/>
                    <a:pt x="312972" y="176308"/>
                    <a:pt x="309543" y="172879"/>
                  </a:cubicBezTo>
                  <a:cubicBezTo>
                    <a:pt x="313925" y="169069"/>
                    <a:pt x="318306" y="165354"/>
                    <a:pt x="324211" y="160401"/>
                  </a:cubicBezTo>
                  <a:close/>
                  <a:moveTo>
                    <a:pt x="313543" y="216599"/>
                  </a:moveTo>
                  <a:cubicBezTo>
                    <a:pt x="316782" y="220885"/>
                    <a:pt x="321545" y="224885"/>
                    <a:pt x="322497" y="229553"/>
                  </a:cubicBezTo>
                  <a:cubicBezTo>
                    <a:pt x="323068" y="232124"/>
                    <a:pt x="316973" y="236030"/>
                    <a:pt x="312305" y="241078"/>
                  </a:cubicBezTo>
                  <a:cubicBezTo>
                    <a:pt x="308495" y="235077"/>
                    <a:pt x="303447" y="230696"/>
                    <a:pt x="303828" y="226886"/>
                  </a:cubicBezTo>
                  <a:cubicBezTo>
                    <a:pt x="304209" y="223266"/>
                    <a:pt x="310115" y="220028"/>
                    <a:pt x="313543" y="216599"/>
                  </a:cubicBezTo>
                  <a:close/>
                  <a:moveTo>
                    <a:pt x="318877" y="283559"/>
                  </a:moveTo>
                  <a:cubicBezTo>
                    <a:pt x="311829" y="288131"/>
                    <a:pt x="306781" y="293942"/>
                    <a:pt x="303257" y="293084"/>
                  </a:cubicBezTo>
                  <a:cubicBezTo>
                    <a:pt x="298494" y="291941"/>
                    <a:pt x="295065" y="285655"/>
                    <a:pt x="290969" y="281654"/>
                  </a:cubicBezTo>
                  <a:cubicBezTo>
                    <a:pt x="295065" y="278225"/>
                    <a:pt x="299256" y="271844"/>
                    <a:pt x="303066" y="272034"/>
                  </a:cubicBezTo>
                  <a:cubicBezTo>
                    <a:pt x="307638" y="272129"/>
                    <a:pt x="311924" y="278035"/>
                    <a:pt x="318877" y="283559"/>
                  </a:cubicBezTo>
                  <a:close/>
                  <a:moveTo>
                    <a:pt x="287826" y="42482"/>
                  </a:moveTo>
                  <a:cubicBezTo>
                    <a:pt x="292303" y="44577"/>
                    <a:pt x="298018" y="50578"/>
                    <a:pt x="297732" y="54578"/>
                  </a:cubicBezTo>
                  <a:cubicBezTo>
                    <a:pt x="297351" y="58960"/>
                    <a:pt x="290874" y="62865"/>
                    <a:pt x="284492" y="69628"/>
                  </a:cubicBezTo>
                  <a:cubicBezTo>
                    <a:pt x="280777" y="60579"/>
                    <a:pt x="277349" y="54769"/>
                    <a:pt x="276586" y="48673"/>
                  </a:cubicBezTo>
                  <a:cubicBezTo>
                    <a:pt x="276396" y="46863"/>
                    <a:pt x="285350" y="41339"/>
                    <a:pt x="287826" y="42482"/>
                  </a:cubicBezTo>
                  <a:close/>
                  <a:moveTo>
                    <a:pt x="281159" y="94774"/>
                  </a:moveTo>
                  <a:cubicBezTo>
                    <a:pt x="284397" y="99822"/>
                    <a:pt x="287731" y="105156"/>
                    <a:pt x="291731" y="111443"/>
                  </a:cubicBezTo>
                  <a:cubicBezTo>
                    <a:pt x="285826" y="115253"/>
                    <a:pt x="280873" y="118491"/>
                    <a:pt x="275443" y="122015"/>
                  </a:cubicBezTo>
                  <a:cubicBezTo>
                    <a:pt x="260394" y="105442"/>
                    <a:pt x="260966" y="103061"/>
                    <a:pt x="281159" y="94774"/>
                  </a:cubicBezTo>
                  <a:close/>
                  <a:moveTo>
                    <a:pt x="269157" y="148876"/>
                  </a:moveTo>
                  <a:cubicBezTo>
                    <a:pt x="273348" y="154877"/>
                    <a:pt x="276872" y="160020"/>
                    <a:pt x="280301" y="164973"/>
                  </a:cubicBezTo>
                  <a:cubicBezTo>
                    <a:pt x="266204" y="181832"/>
                    <a:pt x="261918" y="181070"/>
                    <a:pt x="253536" y="160211"/>
                  </a:cubicBezTo>
                  <a:cubicBezTo>
                    <a:pt x="258108" y="156877"/>
                    <a:pt x="262966" y="153353"/>
                    <a:pt x="269157" y="148876"/>
                  </a:cubicBezTo>
                  <a:close/>
                  <a:moveTo>
                    <a:pt x="256870" y="206883"/>
                  </a:moveTo>
                  <a:cubicBezTo>
                    <a:pt x="261347" y="207359"/>
                    <a:pt x="265347" y="213551"/>
                    <a:pt x="271634" y="219170"/>
                  </a:cubicBezTo>
                  <a:cubicBezTo>
                    <a:pt x="265442" y="223838"/>
                    <a:pt x="260204" y="230219"/>
                    <a:pt x="257442" y="229267"/>
                  </a:cubicBezTo>
                  <a:cubicBezTo>
                    <a:pt x="252679" y="227743"/>
                    <a:pt x="247250" y="221933"/>
                    <a:pt x="246392" y="217170"/>
                  </a:cubicBezTo>
                  <a:cubicBezTo>
                    <a:pt x="245821" y="214313"/>
                    <a:pt x="253441" y="206502"/>
                    <a:pt x="256870" y="206883"/>
                  </a:cubicBezTo>
                  <a:close/>
                  <a:moveTo>
                    <a:pt x="235820" y="25718"/>
                  </a:moveTo>
                  <a:cubicBezTo>
                    <a:pt x="239344" y="32671"/>
                    <a:pt x="244773" y="38862"/>
                    <a:pt x="244869" y="45148"/>
                  </a:cubicBezTo>
                  <a:cubicBezTo>
                    <a:pt x="244964" y="48578"/>
                    <a:pt x="235439" y="55721"/>
                    <a:pt x="231343" y="54959"/>
                  </a:cubicBezTo>
                  <a:cubicBezTo>
                    <a:pt x="225056" y="53816"/>
                    <a:pt x="219627" y="47435"/>
                    <a:pt x="212198" y="42005"/>
                  </a:cubicBezTo>
                  <a:cubicBezTo>
                    <a:pt x="222770" y="34766"/>
                    <a:pt x="228390" y="30956"/>
                    <a:pt x="235820" y="25718"/>
                  </a:cubicBezTo>
                  <a:close/>
                  <a:moveTo>
                    <a:pt x="215531" y="88011"/>
                  </a:moveTo>
                  <a:cubicBezTo>
                    <a:pt x="218389" y="86106"/>
                    <a:pt x="221246" y="84296"/>
                    <a:pt x="225152" y="81725"/>
                  </a:cubicBezTo>
                  <a:cubicBezTo>
                    <a:pt x="229152" y="88011"/>
                    <a:pt x="232772" y="93631"/>
                    <a:pt x="236296" y="99155"/>
                  </a:cubicBezTo>
                  <a:cubicBezTo>
                    <a:pt x="220103" y="115919"/>
                    <a:pt x="219151" y="115729"/>
                    <a:pt x="206483" y="94583"/>
                  </a:cubicBezTo>
                  <a:cubicBezTo>
                    <a:pt x="209435" y="92393"/>
                    <a:pt x="212388" y="90107"/>
                    <a:pt x="215531" y="88011"/>
                  </a:cubicBezTo>
                  <a:close/>
                  <a:moveTo>
                    <a:pt x="214865" y="136208"/>
                  </a:moveTo>
                  <a:cubicBezTo>
                    <a:pt x="218389" y="143828"/>
                    <a:pt x="222294" y="150209"/>
                    <a:pt x="224009" y="157163"/>
                  </a:cubicBezTo>
                  <a:cubicBezTo>
                    <a:pt x="224390" y="158687"/>
                    <a:pt x="215627" y="164973"/>
                    <a:pt x="212959" y="164021"/>
                  </a:cubicBezTo>
                  <a:cubicBezTo>
                    <a:pt x="207149" y="161830"/>
                    <a:pt x="202482" y="156305"/>
                    <a:pt x="195434" y="150686"/>
                  </a:cubicBezTo>
                  <a:cubicBezTo>
                    <a:pt x="203054" y="144971"/>
                    <a:pt x="207816" y="141446"/>
                    <a:pt x="214865" y="136208"/>
                  </a:cubicBezTo>
                  <a:close/>
                  <a:moveTo>
                    <a:pt x="193053" y="34957"/>
                  </a:moveTo>
                  <a:cubicBezTo>
                    <a:pt x="191433" y="36386"/>
                    <a:pt x="190576" y="37338"/>
                    <a:pt x="189528" y="38100"/>
                  </a:cubicBezTo>
                  <a:cubicBezTo>
                    <a:pt x="184480" y="41529"/>
                    <a:pt x="179432" y="44768"/>
                    <a:pt x="173145" y="48959"/>
                  </a:cubicBezTo>
                  <a:cubicBezTo>
                    <a:pt x="168669" y="43529"/>
                    <a:pt x="164478" y="38291"/>
                    <a:pt x="160382" y="33242"/>
                  </a:cubicBezTo>
                  <a:cubicBezTo>
                    <a:pt x="176098" y="13430"/>
                    <a:pt x="180860" y="13716"/>
                    <a:pt x="193053" y="34957"/>
                  </a:cubicBezTo>
                  <a:close/>
                  <a:moveTo>
                    <a:pt x="166859" y="74867"/>
                  </a:moveTo>
                  <a:cubicBezTo>
                    <a:pt x="172860" y="75438"/>
                    <a:pt x="178098" y="83153"/>
                    <a:pt x="185147" y="88964"/>
                  </a:cubicBezTo>
                  <a:cubicBezTo>
                    <a:pt x="178955" y="93155"/>
                    <a:pt x="176098" y="95059"/>
                    <a:pt x="173240" y="97060"/>
                  </a:cubicBezTo>
                  <a:cubicBezTo>
                    <a:pt x="170383" y="99060"/>
                    <a:pt x="167621" y="101156"/>
                    <a:pt x="162477" y="104870"/>
                  </a:cubicBezTo>
                  <a:cubicBezTo>
                    <a:pt x="158381" y="98489"/>
                    <a:pt x="151238" y="92297"/>
                    <a:pt x="151524" y="86487"/>
                  </a:cubicBezTo>
                  <a:cubicBezTo>
                    <a:pt x="151904" y="82106"/>
                    <a:pt x="161810" y="74390"/>
                    <a:pt x="166859" y="74867"/>
                  </a:cubicBezTo>
                  <a:close/>
                  <a:moveTo>
                    <a:pt x="172669" y="146876"/>
                  </a:moveTo>
                  <a:cubicBezTo>
                    <a:pt x="167430" y="150781"/>
                    <a:pt x="162096" y="154781"/>
                    <a:pt x="155429" y="159734"/>
                  </a:cubicBezTo>
                  <a:cubicBezTo>
                    <a:pt x="150762" y="153257"/>
                    <a:pt x="146570" y="147447"/>
                    <a:pt x="142570" y="141827"/>
                  </a:cubicBezTo>
                  <a:cubicBezTo>
                    <a:pt x="158191" y="124301"/>
                    <a:pt x="159715" y="124492"/>
                    <a:pt x="172669" y="146876"/>
                  </a:cubicBezTo>
                  <a:close/>
                  <a:moveTo>
                    <a:pt x="150952" y="180689"/>
                  </a:moveTo>
                  <a:cubicBezTo>
                    <a:pt x="155905" y="188214"/>
                    <a:pt x="160000" y="194215"/>
                    <a:pt x="164573" y="201168"/>
                  </a:cubicBezTo>
                  <a:cubicBezTo>
                    <a:pt x="157715" y="205931"/>
                    <a:pt x="151524" y="210312"/>
                    <a:pt x="144475" y="215265"/>
                  </a:cubicBezTo>
                  <a:cubicBezTo>
                    <a:pt x="139331" y="208502"/>
                    <a:pt x="134664" y="202406"/>
                    <a:pt x="129140" y="195167"/>
                  </a:cubicBezTo>
                  <a:cubicBezTo>
                    <a:pt x="136379" y="190405"/>
                    <a:pt x="142951" y="185928"/>
                    <a:pt x="150952" y="180689"/>
                  </a:cubicBezTo>
                  <a:close/>
                  <a:moveTo>
                    <a:pt x="140474" y="235172"/>
                  </a:moveTo>
                  <a:cubicBezTo>
                    <a:pt x="145237" y="242697"/>
                    <a:pt x="149523" y="249555"/>
                    <a:pt x="154095" y="256889"/>
                  </a:cubicBezTo>
                  <a:cubicBezTo>
                    <a:pt x="147427" y="262033"/>
                    <a:pt x="141332" y="266795"/>
                    <a:pt x="134188" y="272225"/>
                  </a:cubicBezTo>
                  <a:cubicBezTo>
                    <a:pt x="129140" y="264986"/>
                    <a:pt x="124282" y="258128"/>
                    <a:pt x="118758" y="250222"/>
                  </a:cubicBezTo>
                  <a:cubicBezTo>
                    <a:pt x="125996" y="245174"/>
                    <a:pt x="132854" y="240411"/>
                    <a:pt x="140474" y="235172"/>
                  </a:cubicBezTo>
                  <a:close/>
                  <a:moveTo>
                    <a:pt x="126091" y="325565"/>
                  </a:moveTo>
                  <a:cubicBezTo>
                    <a:pt x="120186" y="318421"/>
                    <a:pt x="115043" y="312134"/>
                    <a:pt x="108851" y="304705"/>
                  </a:cubicBezTo>
                  <a:cubicBezTo>
                    <a:pt x="116186" y="299847"/>
                    <a:pt x="122663" y="295561"/>
                    <a:pt x="130187" y="290513"/>
                  </a:cubicBezTo>
                  <a:cubicBezTo>
                    <a:pt x="134760" y="297371"/>
                    <a:pt x="139236" y="304038"/>
                    <a:pt x="144570" y="312039"/>
                  </a:cubicBezTo>
                  <a:cubicBezTo>
                    <a:pt x="138188" y="316706"/>
                    <a:pt x="132378" y="320897"/>
                    <a:pt x="126091" y="325565"/>
                  </a:cubicBezTo>
                  <a:close/>
                  <a:moveTo>
                    <a:pt x="159810" y="448056"/>
                  </a:moveTo>
                  <a:cubicBezTo>
                    <a:pt x="155143" y="441293"/>
                    <a:pt x="150475" y="434721"/>
                    <a:pt x="145428" y="427482"/>
                  </a:cubicBezTo>
                  <a:cubicBezTo>
                    <a:pt x="167811" y="410337"/>
                    <a:pt x="167811" y="410337"/>
                    <a:pt x="180193" y="431101"/>
                  </a:cubicBezTo>
                  <a:cubicBezTo>
                    <a:pt x="173717" y="436436"/>
                    <a:pt x="167144" y="441960"/>
                    <a:pt x="159810" y="448056"/>
                  </a:cubicBezTo>
                  <a:close/>
                  <a:moveTo>
                    <a:pt x="171050" y="389954"/>
                  </a:moveTo>
                  <a:cubicBezTo>
                    <a:pt x="153428" y="373951"/>
                    <a:pt x="153810" y="369475"/>
                    <a:pt x="174574" y="358807"/>
                  </a:cubicBezTo>
                  <a:cubicBezTo>
                    <a:pt x="188957" y="376428"/>
                    <a:pt x="188957" y="376428"/>
                    <a:pt x="171050" y="389954"/>
                  </a:cubicBezTo>
                  <a:close/>
                  <a:moveTo>
                    <a:pt x="196577" y="570071"/>
                  </a:moveTo>
                  <a:cubicBezTo>
                    <a:pt x="192005" y="561975"/>
                    <a:pt x="187337" y="553784"/>
                    <a:pt x="182003" y="544544"/>
                  </a:cubicBezTo>
                  <a:cubicBezTo>
                    <a:pt x="188575" y="539782"/>
                    <a:pt x="194481" y="535496"/>
                    <a:pt x="200386" y="531209"/>
                  </a:cubicBezTo>
                  <a:cubicBezTo>
                    <a:pt x="218960" y="551783"/>
                    <a:pt x="218960" y="551879"/>
                    <a:pt x="196577" y="570071"/>
                  </a:cubicBezTo>
                  <a:close/>
                  <a:moveTo>
                    <a:pt x="191243" y="490252"/>
                  </a:moveTo>
                  <a:cubicBezTo>
                    <a:pt x="197624" y="486061"/>
                    <a:pt x="204101" y="481965"/>
                    <a:pt x="211721" y="477012"/>
                  </a:cubicBezTo>
                  <a:cubicBezTo>
                    <a:pt x="216389" y="483680"/>
                    <a:pt x="220770" y="489871"/>
                    <a:pt x="225056" y="495967"/>
                  </a:cubicBezTo>
                  <a:cubicBezTo>
                    <a:pt x="207054" y="514636"/>
                    <a:pt x="204483" y="514160"/>
                    <a:pt x="191243" y="490252"/>
                  </a:cubicBezTo>
                  <a:close/>
                  <a:moveTo>
                    <a:pt x="241916" y="633413"/>
                  </a:moveTo>
                  <a:cubicBezTo>
                    <a:pt x="236963" y="626174"/>
                    <a:pt x="232295" y="619506"/>
                    <a:pt x="227724" y="612838"/>
                  </a:cubicBezTo>
                  <a:cubicBezTo>
                    <a:pt x="246107" y="596932"/>
                    <a:pt x="247535" y="597122"/>
                    <a:pt x="260394" y="616744"/>
                  </a:cubicBezTo>
                  <a:cubicBezTo>
                    <a:pt x="254108" y="622363"/>
                    <a:pt x="248393" y="627507"/>
                    <a:pt x="241916" y="633413"/>
                  </a:cubicBezTo>
                  <a:close/>
                  <a:moveTo>
                    <a:pt x="253346" y="572643"/>
                  </a:moveTo>
                  <a:cubicBezTo>
                    <a:pt x="235058" y="559022"/>
                    <a:pt x="235344" y="555498"/>
                    <a:pt x="257442" y="543401"/>
                  </a:cubicBezTo>
                  <a:cubicBezTo>
                    <a:pt x="261156" y="549593"/>
                    <a:pt x="264395" y="555022"/>
                    <a:pt x="268205" y="561308"/>
                  </a:cubicBezTo>
                  <a:cubicBezTo>
                    <a:pt x="262680" y="565499"/>
                    <a:pt x="258013" y="569119"/>
                    <a:pt x="253346" y="572643"/>
                  </a:cubicBezTo>
                  <a:close/>
                  <a:moveTo>
                    <a:pt x="286683" y="699802"/>
                  </a:moveTo>
                  <a:cubicBezTo>
                    <a:pt x="282206" y="691896"/>
                    <a:pt x="277635" y="683895"/>
                    <a:pt x="272491" y="674656"/>
                  </a:cubicBezTo>
                  <a:cubicBezTo>
                    <a:pt x="279730" y="670179"/>
                    <a:pt x="286302" y="666083"/>
                    <a:pt x="293637" y="661607"/>
                  </a:cubicBezTo>
                  <a:cubicBezTo>
                    <a:pt x="298494" y="668560"/>
                    <a:pt x="302875" y="674846"/>
                    <a:pt x="307638" y="681609"/>
                  </a:cubicBezTo>
                  <a:cubicBezTo>
                    <a:pt x="300399" y="687896"/>
                    <a:pt x="293637" y="693801"/>
                    <a:pt x="286683" y="699802"/>
                  </a:cubicBezTo>
                  <a:close/>
                  <a:moveTo>
                    <a:pt x="297923" y="640747"/>
                  </a:moveTo>
                  <a:cubicBezTo>
                    <a:pt x="293255" y="633222"/>
                    <a:pt x="286397" y="626745"/>
                    <a:pt x="286111" y="619887"/>
                  </a:cubicBezTo>
                  <a:cubicBezTo>
                    <a:pt x="285921" y="615696"/>
                    <a:pt x="295827" y="611124"/>
                    <a:pt x="301828" y="606266"/>
                  </a:cubicBezTo>
                  <a:cubicBezTo>
                    <a:pt x="307543" y="614648"/>
                    <a:pt x="311162" y="619982"/>
                    <a:pt x="315735" y="626745"/>
                  </a:cubicBezTo>
                  <a:cubicBezTo>
                    <a:pt x="310210" y="631031"/>
                    <a:pt x="304971" y="635127"/>
                    <a:pt x="297923" y="640747"/>
                  </a:cubicBezTo>
                  <a:close/>
                  <a:moveTo>
                    <a:pt x="331355" y="767620"/>
                  </a:moveTo>
                  <a:cubicBezTo>
                    <a:pt x="327259" y="759333"/>
                    <a:pt x="322878" y="750665"/>
                    <a:pt x="318401" y="741712"/>
                  </a:cubicBezTo>
                  <a:cubicBezTo>
                    <a:pt x="337356" y="723995"/>
                    <a:pt x="340119" y="724472"/>
                    <a:pt x="352120" y="747998"/>
                  </a:cubicBezTo>
                  <a:cubicBezTo>
                    <a:pt x="345167" y="754571"/>
                    <a:pt x="338023" y="761238"/>
                    <a:pt x="331355" y="767620"/>
                  </a:cubicBezTo>
                  <a:close/>
                  <a:moveTo>
                    <a:pt x="343357" y="707041"/>
                  </a:moveTo>
                  <a:cubicBezTo>
                    <a:pt x="338499" y="700183"/>
                    <a:pt x="334118" y="694087"/>
                    <a:pt x="329355" y="687419"/>
                  </a:cubicBezTo>
                  <a:cubicBezTo>
                    <a:pt x="346500" y="673322"/>
                    <a:pt x="348691" y="673799"/>
                    <a:pt x="360597" y="693801"/>
                  </a:cubicBezTo>
                  <a:cubicBezTo>
                    <a:pt x="355358" y="697802"/>
                    <a:pt x="350120" y="701897"/>
                    <a:pt x="343357" y="707041"/>
                  </a:cubicBezTo>
                  <a:close/>
                  <a:moveTo>
                    <a:pt x="363169" y="641985"/>
                  </a:moveTo>
                  <a:cubicBezTo>
                    <a:pt x="353739" y="648272"/>
                    <a:pt x="350596" y="646843"/>
                    <a:pt x="340404" y="629317"/>
                  </a:cubicBezTo>
                  <a:cubicBezTo>
                    <a:pt x="348310" y="625412"/>
                    <a:pt x="353930" y="613029"/>
                    <a:pt x="363074" y="626936"/>
                  </a:cubicBezTo>
                  <a:cubicBezTo>
                    <a:pt x="366502" y="632079"/>
                    <a:pt x="371360" y="636556"/>
                    <a:pt x="363169" y="641985"/>
                  </a:cubicBezTo>
                  <a:close/>
                  <a:moveTo>
                    <a:pt x="387267" y="771620"/>
                  </a:moveTo>
                  <a:cubicBezTo>
                    <a:pt x="382410" y="765334"/>
                    <a:pt x="377837" y="759333"/>
                    <a:pt x="372503" y="752380"/>
                  </a:cubicBezTo>
                  <a:cubicBezTo>
                    <a:pt x="379933" y="747427"/>
                    <a:pt x="386696" y="743045"/>
                    <a:pt x="394697" y="737711"/>
                  </a:cubicBezTo>
                  <a:cubicBezTo>
                    <a:pt x="399174" y="743522"/>
                    <a:pt x="403269" y="748951"/>
                    <a:pt x="408222" y="755523"/>
                  </a:cubicBezTo>
                  <a:cubicBezTo>
                    <a:pt x="400697" y="761333"/>
                    <a:pt x="394506" y="766096"/>
                    <a:pt x="387267" y="771620"/>
                  </a:cubicBezTo>
                  <a:close/>
                  <a:moveTo>
                    <a:pt x="397935" y="712946"/>
                  </a:moveTo>
                  <a:cubicBezTo>
                    <a:pt x="381267" y="697421"/>
                    <a:pt x="381647" y="694944"/>
                    <a:pt x="402126" y="684657"/>
                  </a:cubicBezTo>
                  <a:cubicBezTo>
                    <a:pt x="417842" y="699992"/>
                    <a:pt x="417366" y="703040"/>
                    <a:pt x="397935" y="712946"/>
                  </a:cubicBezTo>
                  <a:close/>
                  <a:moveTo>
                    <a:pt x="413366" y="652748"/>
                  </a:moveTo>
                  <a:cubicBezTo>
                    <a:pt x="400126" y="661416"/>
                    <a:pt x="400126" y="647414"/>
                    <a:pt x="392315" y="641223"/>
                  </a:cubicBezTo>
                  <a:cubicBezTo>
                    <a:pt x="402412" y="640461"/>
                    <a:pt x="405555" y="623792"/>
                    <a:pt x="416795" y="635699"/>
                  </a:cubicBezTo>
                  <a:cubicBezTo>
                    <a:pt x="423558" y="642652"/>
                    <a:pt x="420414" y="648176"/>
                    <a:pt x="413366" y="652748"/>
                  </a:cubicBezTo>
                  <a:close/>
                  <a:moveTo>
                    <a:pt x="431654" y="841629"/>
                  </a:moveTo>
                  <a:cubicBezTo>
                    <a:pt x="427653" y="833438"/>
                    <a:pt x="423462" y="824960"/>
                    <a:pt x="418509" y="814864"/>
                  </a:cubicBezTo>
                  <a:cubicBezTo>
                    <a:pt x="424891" y="810768"/>
                    <a:pt x="431368" y="806672"/>
                    <a:pt x="438797" y="801910"/>
                  </a:cubicBezTo>
                  <a:cubicBezTo>
                    <a:pt x="443655" y="808673"/>
                    <a:pt x="448132" y="814864"/>
                    <a:pt x="452894" y="821531"/>
                  </a:cubicBezTo>
                  <a:cubicBezTo>
                    <a:pt x="445370" y="828580"/>
                    <a:pt x="438321" y="835247"/>
                    <a:pt x="431654" y="841629"/>
                  </a:cubicBezTo>
                  <a:close/>
                  <a:moveTo>
                    <a:pt x="443274" y="779336"/>
                  </a:moveTo>
                  <a:cubicBezTo>
                    <a:pt x="441083" y="776478"/>
                    <a:pt x="438797" y="773525"/>
                    <a:pt x="436607" y="770573"/>
                  </a:cubicBezTo>
                  <a:cubicBezTo>
                    <a:pt x="434606" y="767715"/>
                    <a:pt x="432701" y="764858"/>
                    <a:pt x="429844" y="760571"/>
                  </a:cubicBezTo>
                  <a:cubicBezTo>
                    <a:pt x="436321" y="755999"/>
                    <a:pt x="442512" y="751618"/>
                    <a:pt x="448608" y="747332"/>
                  </a:cubicBezTo>
                  <a:cubicBezTo>
                    <a:pt x="464420" y="766001"/>
                    <a:pt x="464420" y="766001"/>
                    <a:pt x="443274" y="779336"/>
                  </a:cubicBezTo>
                  <a:close/>
                  <a:moveTo>
                    <a:pt x="478231" y="899446"/>
                  </a:moveTo>
                  <a:cubicBezTo>
                    <a:pt x="473754" y="893731"/>
                    <a:pt x="469182" y="887635"/>
                    <a:pt x="464515" y="881729"/>
                  </a:cubicBezTo>
                  <a:cubicBezTo>
                    <a:pt x="481374" y="864489"/>
                    <a:pt x="481374" y="864489"/>
                    <a:pt x="502424" y="886206"/>
                  </a:cubicBezTo>
                  <a:cubicBezTo>
                    <a:pt x="494138" y="890778"/>
                    <a:pt x="486613" y="894874"/>
                    <a:pt x="478231" y="899446"/>
                  </a:cubicBezTo>
                  <a:close/>
                  <a:moveTo>
                    <a:pt x="486803" y="845725"/>
                  </a:moveTo>
                  <a:cubicBezTo>
                    <a:pt x="482517" y="839343"/>
                    <a:pt x="478707" y="833723"/>
                    <a:pt x="474135" y="826865"/>
                  </a:cubicBezTo>
                  <a:cubicBezTo>
                    <a:pt x="481088" y="822008"/>
                    <a:pt x="487375" y="817626"/>
                    <a:pt x="493471" y="813340"/>
                  </a:cubicBezTo>
                  <a:cubicBezTo>
                    <a:pt x="508711" y="829342"/>
                    <a:pt x="508330" y="831152"/>
                    <a:pt x="486803" y="845725"/>
                  </a:cubicBezTo>
                  <a:close/>
                  <a:moveTo>
                    <a:pt x="499091" y="789527"/>
                  </a:moveTo>
                  <a:cubicBezTo>
                    <a:pt x="494995" y="783812"/>
                    <a:pt x="490804" y="778097"/>
                    <a:pt x="485756" y="771049"/>
                  </a:cubicBezTo>
                  <a:cubicBezTo>
                    <a:pt x="494995" y="764762"/>
                    <a:pt x="502329" y="756952"/>
                    <a:pt x="510711" y="770001"/>
                  </a:cubicBezTo>
                  <a:cubicBezTo>
                    <a:pt x="515855" y="778193"/>
                    <a:pt x="515474" y="779145"/>
                    <a:pt x="499091" y="789527"/>
                  </a:cubicBezTo>
                  <a:close/>
                  <a:moveTo>
                    <a:pt x="508140" y="728282"/>
                  </a:moveTo>
                  <a:cubicBezTo>
                    <a:pt x="504329" y="727234"/>
                    <a:pt x="499091" y="719995"/>
                    <a:pt x="499758" y="716566"/>
                  </a:cubicBezTo>
                  <a:cubicBezTo>
                    <a:pt x="500805" y="711708"/>
                    <a:pt x="506615" y="707898"/>
                    <a:pt x="511664" y="702278"/>
                  </a:cubicBezTo>
                  <a:cubicBezTo>
                    <a:pt x="516617" y="709708"/>
                    <a:pt x="520046" y="714947"/>
                    <a:pt x="525285" y="722948"/>
                  </a:cubicBezTo>
                  <a:cubicBezTo>
                    <a:pt x="517950" y="725519"/>
                    <a:pt x="512330" y="729425"/>
                    <a:pt x="508140" y="728282"/>
                  </a:cubicBezTo>
                  <a:close/>
                  <a:moveTo>
                    <a:pt x="530999" y="663512"/>
                  </a:moveTo>
                  <a:cubicBezTo>
                    <a:pt x="529476" y="668560"/>
                    <a:pt x="524142" y="672370"/>
                    <a:pt x="518808" y="678466"/>
                  </a:cubicBezTo>
                  <a:cubicBezTo>
                    <a:pt x="513568" y="671227"/>
                    <a:pt x="510235" y="666750"/>
                    <a:pt x="505377" y="660083"/>
                  </a:cubicBezTo>
                  <a:cubicBezTo>
                    <a:pt x="512235" y="657130"/>
                    <a:pt x="517759" y="653225"/>
                    <a:pt x="523379" y="652939"/>
                  </a:cubicBezTo>
                  <a:cubicBezTo>
                    <a:pt x="525951" y="652844"/>
                    <a:pt x="531857" y="660845"/>
                    <a:pt x="530999" y="663512"/>
                  </a:cubicBezTo>
                  <a:close/>
                  <a:moveTo>
                    <a:pt x="545096" y="853631"/>
                  </a:moveTo>
                  <a:cubicBezTo>
                    <a:pt x="529190" y="837819"/>
                    <a:pt x="529380" y="836676"/>
                    <a:pt x="551097" y="822960"/>
                  </a:cubicBezTo>
                  <a:cubicBezTo>
                    <a:pt x="555288" y="828580"/>
                    <a:pt x="559194" y="833723"/>
                    <a:pt x="564051" y="840296"/>
                  </a:cubicBezTo>
                  <a:cubicBezTo>
                    <a:pt x="557288" y="845153"/>
                    <a:pt x="551097" y="849440"/>
                    <a:pt x="545096" y="853631"/>
                  </a:cubicBezTo>
                  <a:close/>
                  <a:moveTo>
                    <a:pt x="568242" y="783336"/>
                  </a:moveTo>
                  <a:cubicBezTo>
                    <a:pt x="566242" y="789146"/>
                    <a:pt x="560432" y="793623"/>
                    <a:pt x="554812" y="800100"/>
                  </a:cubicBezTo>
                  <a:cubicBezTo>
                    <a:pt x="549478" y="792956"/>
                    <a:pt x="545668" y="787813"/>
                    <a:pt x="539667" y="779717"/>
                  </a:cubicBezTo>
                  <a:cubicBezTo>
                    <a:pt x="547573" y="776288"/>
                    <a:pt x="553574" y="772001"/>
                    <a:pt x="559574" y="771906"/>
                  </a:cubicBezTo>
                  <a:cubicBezTo>
                    <a:pt x="562622" y="772001"/>
                    <a:pt x="569195" y="780669"/>
                    <a:pt x="568242" y="783336"/>
                  </a:cubicBezTo>
                  <a:close/>
                  <a:moveTo>
                    <a:pt x="587673" y="924878"/>
                  </a:moveTo>
                  <a:cubicBezTo>
                    <a:pt x="583292" y="916686"/>
                    <a:pt x="579005" y="908780"/>
                    <a:pt x="573957" y="899541"/>
                  </a:cubicBezTo>
                  <a:cubicBezTo>
                    <a:pt x="580720" y="895255"/>
                    <a:pt x="587197" y="891064"/>
                    <a:pt x="594626" y="886397"/>
                  </a:cubicBezTo>
                  <a:cubicBezTo>
                    <a:pt x="599389" y="893064"/>
                    <a:pt x="603866" y="899255"/>
                    <a:pt x="608818" y="906209"/>
                  </a:cubicBezTo>
                  <a:cubicBezTo>
                    <a:pt x="601580" y="912590"/>
                    <a:pt x="594626" y="918686"/>
                    <a:pt x="587673" y="924878"/>
                  </a:cubicBezTo>
                  <a:close/>
                  <a:moveTo>
                    <a:pt x="598817" y="863918"/>
                  </a:moveTo>
                  <a:cubicBezTo>
                    <a:pt x="594722" y="858203"/>
                    <a:pt x="590531" y="852488"/>
                    <a:pt x="584434" y="843915"/>
                  </a:cubicBezTo>
                  <a:cubicBezTo>
                    <a:pt x="594912" y="842677"/>
                    <a:pt x="599675" y="825341"/>
                    <a:pt x="610914" y="840010"/>
                  </a:cubicBezTo>
                  <a:cubicBezTo>
                    <a:pt x="619296" y="850963"/>
                    <a:pt x="619010" y="851440"/>
                    <a:pt x="598817" y="863918"/>
                  </a:cubicBezTo>
                  <a:close/>
                  <a:moveTo>
                    <a:pt x="611200" y="809720"/>
                  </a:moveTo>
                  <a:cubicBezTo>
                    <a:pt x="606247" y="801719"/>
                    <a:pt x="600913" y="796385"/>
                    <a:pt x="600151" y="790575"/>
                  </a:cubicBezTo>
                  <a:cubicBezTo>
                    <a:pt x="599675" y="787337"/>
                    <a:pt x="606914" y="783050"/>
                    <a:pt x="610628" y="779240"/>
                  </a:cubicBezTo>
                  <a:cubicBezTo>
                    <a:pt x="615010" y="784003"/>
                    <a:pt x="621582" y="788194"/>
                    <a:pt x="623106" y="793813"/>
                  </a:cubicBezTo>
                  <a:cubicBezTo>
                    <a:pt x="623963" y="797052"/>
                    <a:pt x="616820" y="802481"/>
                    <a:pt x="611200" y="809720"/>
                  </a:cubicBezTo>
                  <a:close/>
                  <a:moveTo>
                    <a:pt x="621011" y="748951"/>
                  </a:moveTo>
                  <a:cubicBezTo>
                    <a:pt x="615391" y="746665"/>
                    <a:pt x="611200" y="741045"/>
                    <a:pt x="606437" y="736854"/>
                  </a:cubicBezTo>
                  <a:cubicBezTo>
                    <a:pt x="606723" y="735330"/>
                    <a:pt x="607009" y="733711"/>
                    <a:pt x="607390" y="732187"/>
                  </a:cubicBezTo>
                  <a:cubicBezTo>
                    <a:pt x="613391" y="730568"/>
                    <a:pt x="619486" y="727520"/>
                    <a:pt x="625392" y="727901"/>
                  </a:cubicBezTo>
                  <a:cubicBezTo>
                    <a:pt x="627868" y="728091"/>
                    <a:pt x="632346" y="736187"/>
                    <a:pt x="631488" y="739331"/>
                  </a:cubicBezTo>
                  <a:cubicBezTo>
                    <a:pt x="630155" y="743426"/>
                    <a:pt x="623011" y="749808"/>
                    <a:pt x="621011" y="748951"/>
                  </a:cubicBezTo>
                  <a:close/>
                  <a:moveTo>
                    <a:pt x="642156" y="929545"/>
                  </a:moveTo>
                  <a:cubicBezTo>
                    <a:pt x="638442" y="924020"/>
                    <a:pt x="634631" y="918305"/>
                    <a:pt x="629964" y="911447"/>
                  </a:cubicBezTo>
                  <a:cubicBezTo>
                    <a:pt x="636822" y="906590"/>
                    <a:pt x="643109" y="902208"/>
                    <a:pt x="649205" y="897827"/>
                  </a:cubicBezTo>
                  <a:cubicBezTo>
                    <a:pt x="664730" y="913638"/>
                    <a:pt x="663778" y="918210"/>
                    <a:pt x="642156" y="929545"/>
                  </a:cubicBezTo>
                  <a:close/>
                  <a:moveTo>
                    <a:pt x="655872" y="876586"/>
                  </a:moveTo>
                  <a:cubicBezTo>
                    <a:pt x="649871" y="867537"/>
                    <a:pt x="646157" y="861822"/>
                    <a:pt x="641013" y="854012"/>
                  </a:cubicBezTo>
                  <a:cubicBezTo>
                    <a:pt x="647967" y="851630"/>
                    <a:pt x="653967" y="847725"/>
                    <a:pt x="659492" y="848297"/>
                  </a:cubicBezTo>
                  <a:cubicBezTo>
                    <a:pt x="663111" y="848678"/>
                    <a:pt x="669398" y="856583"/>
                    <a:pt x="668540" y="859441"/>
                  </a:cubicBezTo>
                  <a:cubicBezTo>
                    <a:pt x="666921" y="865251"/>
                    <a:pt x="661206" y="869823"/>
                    <a:pt x="655872" y="876586"/>
                  </a:cubicBezTo>
                  <a:close/>
                  <a:moveTo>
                    <a:pt x="657492" y="806768"/>
                  </a:moveTo>
                  <a:cubicBezTo>
                    <a:pt x="652158" y="799148"/>
                    <a:pt x="656443" y="795147"/>
                    <a:pt x="661968" y="792290"/>
                  </a:cubicBezTo>
                  <a:cubicBezTo>
                    <a:pt x="676065" y="784860"/>
                    <a:pt x="672351" y="801624"/>
                    <a:pt x="680923" y="803815"/>
                  </a:cubicBezTo>
                  <a:cubicBezTo>
                    <a:pt x="671398" y="813626"/>
                    <a:pt x="665112" y="817531"/>
                    <a:pt x="657492" y="806768"/>
                  </a:cubicBezTo>
                  <a:close/>
                  <a:moveTo>
                    <a:pt x="686733" y="747617"/>
                  </a:moveTo>
                  <a:cubicBezTo>
                    <a:pt x="684924" y="752856"/>
                    <a:pt x="679684" y="756857"/>
                    <a:pt x="675875" y="761429"/>
                  </a:cubicBezTo>
                  <a:cubicBezTo>
                    <a:pt x="674160" y="760952"/>
                    <a:pt x="672351" y="760476"/>
                    <a:pt x="670636" y="760000"/>
                  </a:cubicBezTo>
                  <a:cubicBezTo>
                    <a:pt x="669017" y="754666"/>
                    <a:pt x="665397" y="748856"/>
                    <a:pt x="666540" y="744188"/>
                  </a:cubicBezTo>
                  <a:cubicBezTo>
                    <a:pt x="667302" y="740950"/>
                    <a:pt x="674732" y="737140"/>
                    <a:pt x="678923" y="737521"/>
                  </a:cubicBezTo>
                  <a:cubicBezTo>
                    <a:pt x="681971" y="737711"/>
                    <a:pt x="687495" y="745236"/>
                    <a:pt x="686733" y="747617"/>
                  </a:cubicBezTo>
                  <a:close/>
                  <a:moveTo>
                    <a:pt x="699211" y="936879"/>
                  </a:moveTo>
                  <a:cubicBezTo>
                    <a:pt x="697020" y="937355"/>
                    <a:pt x="689115" y="926687"/>
                    <a:pt x="690162" y="923163"/>
                  </a:cubicBezTo>
                  <a:cubicBezTo>
                    <a:pt x="692067" y="917067"/>
                    <a:pt x="699021" y="912590"/>
                    <a:pt x="705117" y="906018"/>
                  </a:cubicBezTo>
                  <a:cubicBezTo>
                    <a:pt x="710546" y="912876"/>
                    <a:pt x="714642" y="918115"/>
                    <a:pt x="720642" y="925544"/>
                  </a:cubicBezTo>
                  <a:cubicBezTo>
                    <a:pt x="712546" y="930212"/>
                    <a:pt x="706260" y="935355"/>
                    <a:pt x="699211" y="936879"/>
                  </a:cubicBezTo>
                  <a:close/>
                  <a:moveTo>
                    <a:pt x="710831" y="885158"/>
                  </a:moveTo>
                  <a:cubicBezTo>
                    <a:pt x="704926" y="877062"/>
                    <a:pt x="701116" y="871919"/>
                    <a:pt x="695877" y="864584"/>
                  </a:cubicBezTo>
                  <a:cubicBezTo>
                    <a:pt x="703116" y="861155"/>
                    <a:pt x="708926" y="856583"/>
                    <a:pt x="715022" y="856202"/>
                  </a:cubicBezTo>
                  <a:cubicBezTo>
                    <a:pt x="718071" y="856012"/>
                    <a:pt x="724928" y="864584"/>
                    <a:pt x="724071" y="867347"/>
                  </a:cubicBezTo>
                  <a:cubicBezTo>
                    <a:pt x="722262" y="873252"/>
                    <a:pt x="716546" y="877919"/>
                    <a:pt x="710831" y="885158"/>
                  </a:cubicBezTo>
                  <a:close/>
                  <a:moveTo>
                    <a:pt x="715975" y="822674"/>
                  </a:moveTo>
                  <a:cubicBezTo>
                    <a:pt x="713784" y="822865"/>
                    <a:pt x="707879" y="813245"/>
                    <a:pt x="708736" y="812197"/>
                  </a:cubicBezTo>
                  <a:cubicBezTo>
                    <a:pt x="712546" y="807434"/>
                    <a:pt x="717880" y="801910"/>
                    <a:pt x="723309" y="801148"/>
                  </a:cubicBezTo>
                  <a:cubicBezTo>
                    <a:pt x="726738" y="800672"/>
                    <a:pt x="731310" y="808101"/>
                    <a:pt x="738073" y="814578"/>
                  </a:cubicBezTo>
                  <a:cubicBezTo>
                    <a:pt x="728643" y="818293"/>
                    <a:pt x="722452" y="822008"/>
                    <a:pt x="715975" y="822674"/>
                  </a:cubicBezTo>
                  <a:close/>
                  <a:moveTo>
                    <a:pt x="740359" y="757333"/>
                  </a:moveTo>
                  <a:cubicBezTo>
                    <a:pt x="738359" y="761714"/>
                    <a:pt x="733025" y="764667"/>
                    <a:pt x="729119" y="768191"/>
                  </a:cubicBezTo>
                  <a:cubicBezTo>
                    <a:pt x="726453" y="764572"/>
                    <a:pt x="720928" y="760286"/>
                    <a:pt x="721595" y="757619"/>
                  </a:cubicBezTo>
                  <a:cubicBezTo>
                    <a:pt x="722833" y="753142"/>
                    <a:pt x="727976" y="749713"/>
                    <a:pt x="733215" y="743903"/>
                  </a:cubicBezTo>
                  <a:cubicBezTo>
                    <a:pt x="736644" y="749999"/>
                    <a:pt x="741407" y="754952"/>
                    <a:pt x="740359" y="757333"/>
                  </a:cubicBezTo>
                  <a:close/>
                  <a:moveTo>
                    <a:pt x="755504" y="949928"/>
                  </a:moveTo>
                  <a:cubicBezTo>
                    <a:pt x="750455" y="943070"/>
                    <a:pt x="746169" y="937260"/>
                    <a:pt x="740835" y="930021"/>
                  </a:cubicBezTo>
                  <a:cubicBezTo>
                    <a:pt x="747693" y="925068"/>
                    <a:pt x="753885" y="920687"/>
                    <a:pt x="761218" y="915448"/>
                  </a:cubicBezTo>
                  <a:cubicBezTo>
                    <a:pt x="766172" y="922687"/>
                    <a:pt x="770172" y="928402"/>
                    <a:pt x="774934" y="935450"/>
                  </a:cubicBezTo>
                  <a:cubicBezTo>
                    <a:pt x="768648" y="940213"/>
                    <a:pt x="762552" y="944690"/>
                    <a:pt x="755504" y="949928"/>
                  </a:cubicBezTo>
                  <a:close/>
                  <a:moveTo>
                    <a:pt x="766838" y="894683"/>
                  </a:moveTo>
                  <a:cubicBezTo>
                    <a:pt x="761124" y="886301"/>
                    <a:pt x="757123" y="880301"/>
                    <a:pt x="751789" y="872490"/>
                  </a:cubicBezTo>
                  <a:cubicBezTo>
                    <a:pt x="758361" y="869252"/>
                    <a:pt x="764457" y="863632"/>
                    <a:pt x="769220" y="864584"/>
                  </a:cubicBezTo>
                  <a:cubicBezTo>
                    <a:pt x="773601" y="865442"/>
                    <a:pt x="779888" y="873824"/>
                    <a:pt x="779412" y="878110"/>
                  </a:cubicBezTo>
                  <a:cubicBezTo>
                    <a:pt x="778745" y="883634"/>
                    <a:pt x="772077" y="888302"/>
                    <a:pt x="766838" y="894683"/>
                  </a:cubicBezTo>
                  <a:close/>
                  <a:moveTo>
                    <a:pt x="763219" y="819245"/>
                  </a:moveTo>
                  <a:cubicBezTo>
                    <a:pt x="777697" y="806291"/>
                    <a:pt x="780364" y="806768"/>
                    <a:pt x="789317" y="823341"/>
                  </a:cubicBezTo>
                  <a:cubicBezTo>
                    <a:pt x="776268" y="838867"/>
                    <a:pt x="773506" y="838486"/>
                    <a:pt x="763219" y="819245"/>
                  </a:cubicBezTo>
                  <a:close/>
                  <a:moveTo>
                    <a:pt x="816369" y="954024"/>
                  </a:moveTo>
                  <a:cubicBezTo>
                    <a:pt x="802557" y="961549"/>
                    <a:pt x="803891" y="945833"/>
                    <a:pt x="794842" y="940499"/>
                  </a:cubicBezTo>
                  <a:cubicBezTo>
                    <a:pt x="805701" y="935641"/>
                    <a:pt x="811987" y="923925"/>
                    <a:pt x="821607" y="937260"/>
                  </a:cubicBezTo>
                  <a:cubicBezTo>
                    <a:pt x="827893" y="945833"/>
                    <a:pt x="822369" y="950786"/>
                    <a:pt x="816369" y="954024"/>
                  </a:cubicBezTo>
                  <a:close/>
                  <a:moveTo>
                    <a:pt x="823893" y="898112"/>
                  </a:moveTo>
                  <a:cubicBezTo>
                    <a:pt x="817797" y="895826"/>
                    <a:pt x="812844" y="890492"/>
                    <a:pt x="807415" y="886397"/>
                  </a:cubicBezTo>
                  <a:cubicBezTo>
                    <a:pt x="807701" y="884873"/>
                    <a:pt x="807891" y="883349"/>
                    <a:pt x="808177" y="881825"/>
                  </a:cubicBezTo>
                  <a:cubicBezTo>
                    <a:pt x="814083" y="879634"/>
                    <a:pt x="820655" y="874776"/>
                    <a:pt x="825798" y="875919"/>
                  </a:cubicBezTo>
                  <a:cubicBezTo>
                    <a:pt x="829799" y="876872"/>
                    <a:pt x="833227" y="885063"/>
                    <a:pt x="834371" y="890588"/>
                  </a:cubicBezTo>
                  <a:cubicBezTo>
                    <a:pt x="834752" y="892493"/>
                    <a:pt x="826370" y="899065"/>
                    <a:pt x="823893" y="898112"/>
                  </a:cubicBezTo>
                  <a:close/>
                  <a:moveTo>
                    <a:pt x="829894" y="846677"/>
                  </a:moveTo>
                  <a:cubicBezTo>
                    <a:pt x="825608" y="840962"/>
                    <a:pt x="822083" y="836200"/>
                    <a:pt x="818750" y="831628"/>
                  </a:cubicBezTo>
                  <a:cubicBezTo>
                    <a:pt x="831418" y="816388"/>
                    <a:pt x="835895" y="816864"/>
                    <a:pt x="845801" y="835247"/>
                  </a:cubicBezTo>
                  <a:cubicBezTo>
                    <a:pt x="840467" y="839057"/>
                    <a:pt x="835704" y="842486"/>
                    <a:pt x="829894" y="846677"/>
                  </a:cubicBezTo>
                  <a:close/>
                  <a:moveTo>
                    <a:pt x="840657" y="792290"/>
                  </a:moveTo>
                  <a:cubicBezTo>
                    <a:pt x="836466" y="782288"/>
                    <a:pt x="825894" y="777621"/>
                    <a:pt x="836562" y="769049"/>
                  </a:cubicBezTo>
                  <a:cubicBezTo>
                    <a:pt x="843038" y="763905"/>
                    <a:pt x="847420" y="765524"/>
                    <a:pt x="851421" y="772287"/>
                  </a:cubicBezTo>
                  <a:cubicBezTo>
                    <a:pt x="858660" y="784670"/>
                    <a:pt x="845705" y="783908"/>
                    <a:pt x="840657" y="792290"/>
                  </a:cubicBezTo>
                  <a:close/>
                  <a:moveTo>
                    <a:pt x="867042" y="967835"/>
                  </a:moveTo>
                  <a:cubicBezTo>
                    <a:pt x="850754" y="950405"/>
                    <a:pt x="851134" y="947642"/>
                    <a:pt x="870947" y="936974"/>
                  </a:cubicBezTo>
                  <a:cubicBezTo>
                    <a:pt x="874947" y="942213"/>
                    <a:pt x="879138" y="947642"/>
                    <a:pt x="884472" y="954691"/>
                  </a:cubicBezTo>
                  <a:cubicBezTo>
                    <a:pt x="877710" y="959834"/>
                    <a:pt x="872280" y="963930"/>
                    <a:pt x="867042" y="967835"/>
                  </a:cubicBezTo>
                  <a:close/>
                  <a:moveTo>
                    <a:pt x="874280" y="913543"/>
                  </a:moveTo>
                  <a:cubicBezTo>
                    <a:pt x="868946" y="906399"/>
                    <a:pt x="865232" y="901256"/>
                    <a:pt x="859898" y="894017"/>
                  </a:cubicBezTo>
                  <a:cubicBezTo>
                    <a:pt x="868280" y="890492"/>
                    <a:pt x="874947" y="886587"/>
                    <a:pt x="881996" y="885444"/>
                  </a:cubicBezTo>
                  <a:cubicBezTo>
                    <a:pt x="884282" y="885063"/>
                    <a:pt x="890949" y="894302"/>
                    <a:pt x="890092" y="895731"/>
                  </a:cubicBezTo>
                  <a:cubicBezTo>
                    <a:pt x="886282" y="902018"/>
                    <a:pt x="880472" y="906971"/>
                    <a:pt x="874280" y="913543"/>
                  </a:cubicBezTo>
                  <a:close/>
                  <a:moveTo>
                    <a:pt x="885520" y="852678"/>
                  </a:moveTo>
                  <a:cubicBezTo>
                    <a:pt x="880758" y="851440"/>
                    <a:pt x="877138" y="845534"/>
                    <a:pt x="871804" y="840486"/>
                  </a:cubicBezTo>
                  <a:cubicBezTo>
                    <a:pt x="879233" y="835724"/>
                    <a:pt x="884472" y="832295"/>
                    <a:pt x="892187" y="827437"/>
                  </a:cubicBezTo>
                  <a:cubicBezTo>
                    <a:pt x="894378" y="834295"/>
                    <a:pt x="898188" y="840010"/>
                    <a:pt x="897140" y="844582"/>
                  </a:cubicBezTo>
                  <a:cubicBezTo>
                    <a:pt x="896283" y="848201"/>
                    <a:pt x="888758" y="853440"/>
                    <a:pt x="885520" y="852678"/>
                  </a:cubicBezTo>
                  <a:close/>
                  <a:moveTo>
                    <a:pt x="898283" y="801434"/>
                  </a:moveTo>
                  <a:cubicBezTo>
                    <a:pt x="896855" y="801243"/>
                    <a:pt x="895426" y="800957"/>
                    <a:pt x="893997" y="800767"/>
                  </a:cubicBezTo>
                  <a:cubicBezTo>
                    <a:pt x="891997" y="795052"/>
                    <a:pt x="889330" y="789432"/>
                    <a:pt x="888473" y="783527"/>
                  </a:cubicBezTo>
                  <a:cubicBezTo>
                    <a:pt x="888282" y="782288"/>
                    <a:pt x="895711" y="777812"/>
                    <a:pt x="897807" y="778764"/>
                  </a:cubicBezTo>
                  <a:cubicBezTo>
                    <a:pt x="901617" y="780479"/>
                    <a:pt x="906856" y="785432"/>
                    <a:pt x="906570" y="788575"/>
                  </a:cubicBezTo>
                  <a:cubicBezTo>
                    <a:pt x="906094" y="793147"/>
                    <a:pt x="901236" y="797243"/>
                    <a:pt x="898283" y="801434"/>
                  </a:cubicBezTo>
                  <a:close/>
                  <a:moveTo>
                    <a:pt x="898569" y="730377"/>
                  </a:moveTo>
                  <a:cubicBezTo>
                    <a:pt x="897998" y="729329"/>
                    <a:pt x="903617" y="722662"/>
                    <a:pt x="905332" y="723043"/>
                  </a:cubicBezTo>
                  <a:cubicBezTo>
                    <a:pt x="909809" y="724090"/>
                    <a:pt x="913618" y="727615"/>
                    <a:pt x="920477" y="731901"/>
                  </a:cubicBezTo>
                  <a:cubicBezTo>
                    <a:pt x="914381" y="735806"/>
                    <a:pt x="910380" y="740188"/>
                    <a:pt x="907904" y="739521"/>
                  </a:cubicBezTo>
                  <a:cubicBezTo>
                    <a:pt x="904093" y="738378"/>
                    <a:pt x="900569" y="734092"/>
                    <a:pt x="898569" y="730377"/>
                  </a:cubicBezTo>
                  <a:close/>
                  <a:moveTo>
                    <a:pt x="922572" y="979456"/>
                  </a:moveTo>
                  <a:cubicBezTo>
                    <a:pt x="901903" y="953072"/>
                    <a:pt x="905142" y="958596"/>
                    <a:pt x="924858" y="945356"/>
                  </a:cubicBezTo>
                  <a:cubicBezTo>
                    <a:pt x="929811" y="951548"/>
                    <a:pt x="934860" y="957929"/>
                    <a:pt x="940955" y="965549"/>
                  </a:cubicBezTo>
                  <a:cubicBezTo>
                    <a:pt x="934193" y="970693"/>
                    <a:pt x="928383" y="975074"/>
                    <a:pt x="922572" y="979456"/>
                  </a:cubicBezTo>
                  <a:close/>
                  <a:moveTo>
                    <a:pt x="945432" y="907161"/>
                  </a:moveTo>
                  <a:cubicBezTo>
                    <a:pt x="943336" y="913067"/>
                    <a:pt x="936288" y="917353"/>
                    <a:pt x="930192" y="923354"/>
                  </a:cubicBezTo>
                  <a:cubicBezTo>
                    <a:pt x="925049" y="915638"/>
                    <a:pt x="921048" y="909733"/>
                    <a:pt x="916000" y="902208"/>
                  </a:cubicBezTo>
                  <a:cubicBezTo>
                    <a:pt x="923525" y="898684"/>
                    <a:pt x="929906" y="893540"/>
                    <a:pt x="936288" y="893540"/>
                  </a:cubicBezTo>
                  <a:cubicBezTo>
                    <a:pt x="939527" y="893540"/>
                    <a:pt x="946575" y="903827"/>
                    <a:pt x="945432" y="907161"/>
                  </a:cubicBezTo>
                  <a:close/>
                  <a:moveTo>
                    <a:pt x="941717" y="862679"/>
                  </a:moveTo>
                  <a:cubicBezTo>
                    <a:pt x="938955" y="862965"/>
                    <a:pt x="932002" y="854012"/>
                    <a:pt x="932859" y="851059"/>
                  </a:cubicBezTo>
                  <a:cubicBezTo>
                    <a:pt x="934288" y="846392"/>
                    <a:pt x="940574" y="840200"/>
                    <a:pt x="944956" y="840105"/>
                  </a:cubicBezTo>
                  <a:cubicBezTo>
                    <a:pt x="949147" y="840010"/>
                    <a:pt x="953528" y="846773"/>
                    <a:pt x="959910" y="852392"/>
                  </a:cubicBezTo>
                  <a:cubicBezTo>
                    <a:pt x="952385" y="857060"/>
                    <a:pt x="947337" y="862108"/>
                    <a:pt x="941717" y="862679"/>
                  </a:cubicBezTo>
                  <a:close/>
                  <a:moveTo>
                    <a:pt x="975722" y="988409"/>
                  </a:moveTo>
                  <a:cubicBezTo>
                    <a:pt x="970388" y="981170"/>
                    <a:pt x="966006" y="975265"/>
                    <a:pt x="960958" y="968407"/>
                  </a:cubicBezTo>
                  <a:cubicBezTo>
                    <a:pt x="967435" y="964025"/>
                    <a:pt x="973340" y="960025"/>
                    <a:pt x="980484" y="955167"/>
                  </a:cubicBezTo>
                  <a:cubicBezTo>
                    <a:pt x="985627" y="961739"/>
                    <a:pt x="990676" y="968026"/>
                    <a:pt x="996581" y="975551"/>
                  </a:cubicBezTo>
                  <a:cubicBezTo>
                    <a:pt x="989533" y="979837"/>
                    <a:pt x="983151" y="983742"/>
                    <a:pt x="975722" y="988409"/>
                  </a:cubicBezTo>
                  <a:close/>
                  <a:moveTo>
                    <a:pt x="985342" y="933355"/>
                  </a:moveTo>
                  <a:cubicBezTo>
                    <a:pt x="980675" y="926497"/>
                    <a:pt x="976484" y="920496"/>
                    <a:pt x="971911" y="913829"/>
                  </a:cubicBezTo>
                  <a:cubicBezTo>
                    <a:pt x="992200" y="898874"/>
                    <a:pt x="992200" y="898874"/>
                    <a:pt x="1004011" y="920401"/>
                  </a:cubicBezTo>
                  <a:cubicBezTo>
                    <a:pt x="998201" y="924401"/>
                    <a:pt x="992295" y="928592"/>
                    <a:pt x="985342" y="933355"/>
                  </a:cubicBezTo>
                  <a:close/>
                  <a:moveTo>
                    <a:pt x="996391" y="876205"/>
                  </a:moveTo>
                  <a:cubicBezTo>
                    <a:pt x="994296" y="868109"/>
                    <a:pt x="977817" y="864394"/>
                    <a:pt x="990009" y="853535"/>
                  </a:cubicBezTo>
                  <a:cubicBezTo>
                    <a:pt x="997153" y="847154"/>
                    <a:pt x="1002296" y="850297"/>
                    <a:pt x="1006964" y="857060"/>
                  </a:cubicBezTo>
                  <a:cubicBezTo>
                    <a:pt x="1016108" y="870299"/>
                    <a:pt x="1000677" y="869823"/>
                    <a:pt x="996391" y="876205"/>
                  </a:cubicBezTo>
                  <a:close/>
                  <a:moveTo>
                    <a:pt x="1040873" y="990695"/>
                  </a:moveTo>
                  <a:cubicBezTo>
                    <a:pt x="1036872" y="993172"/>
                    <a:pt x="1033538" y="996791"/>
                    <a:pt x="1028776" y="1000792"/>
                  </a:cubicBezTo>
                  <a:cubicBezTo>
                    <a:pt x="1023727" y="993172"/>
                    <a:pt x="1019346" y="986695"/>
                    <a:pt x="1015060" y="980313"/>
                  </a:cubicBezTo>
                  <a:cubicBezTo>
                    <a:pt x="1033919" y="963073"/>
                    <a:pt x="1033919" y="963073"/>
                    <a:pt x="1054874" y="984409"/>
                  </a:cubicBezTo>
                  <a:cubicBezTo>
                    <a:pt x="1050017" y="986504"/>
                    <a:pt x="1045064" y="988028"/>
                    <a:pt x="1040873" y="990695"/>
                  </a:cubicBezTo>
                  <a:close/>
                  <a:moveTo>
                    <a:pt x="1027442" y="923735"/>
                  </a:moveTo>
                  <a:cubicBezTo>
                    <a:pt x="1030395" y="921639"/>
                    <a:pt x="1033443" y="919353"/>
                    <a:pt x="1036587" y="917258"/>
                  </a:cubicBezTo>
                  <a:cubicBezTo>
                    <a:pt x="1039730" y="915067"/>
                    <a:pt x="1042968" y="912971"/>
                    <a:pt x="1047635" y="909828"/>
                  </a:cubicBezTo>
                  <a:cubicBezTo>
                    <a:pt x="1052302" y="916305"/>
                    <a:pt x="1056017" y="921449"/>
                    <a:pt x="1059732" y="926497"/>
                  </a:cubicBezTo>
                  <a:cubicBezTo>
                    <a:pt x="1040873" y="945452"/>
                    <a:pt x="1038872" y="945261"/>
                    <a:pt x="1027442" y="923735"/>
                  </a:cubicBezTo>
                  <a:close/>
                  <a:moveTo>
                    <a:pt x="1050969" y="886778"/>
                  </a:moveTo>
                  <a:cubicBezTo>
                    <a:pt x="1045826" y="879920"/>
                    <a:pt x="1042111" y="874776"/>
                    <a:pt x="1036682" y="867442"/>
                  </a:cubicBezTo>
                  <a:cubicBezTo>
                    <a:pt x="1043540" y="864203"/>
                    <a:pt x="1049445" y="859346"/>
                    <a:pt x="1055065" y="859536"/>
                  </a:cubicBezTo>
                  <a:cubicBezTo>
                    <a:pt x="1058399" y="859631"/>
                    <a:pt x="1064685" y="868490"/>
                    <a:pt x="1063828" y="872204"/>
                  </a:cubicBezTo>
                  <a:cubicBezTo>
                    <a:pt x="1062590" y="877348"/>
                    <a:pt x="1056113" y="881253"/>
                    <a:pt x="1050969" y="886778"/>
                  </a:cubicBezTo>
                  <a:close/>
                  <a:moveTo>
                    <a:pt x="1066209" y="826294"/>
                  </a:moveTo>
                  <a:cubicBezTo>
                    <a:pt x="1052779" y="834295"/>
                    <a:pt x="1054112" y="819531"/>
                    <a:pt x="1047159" y="814197"/>
                  </a:cubicBezTo>
                  <a:cubicBezTo>
                    <a:pt x="1056780" y="807530"/>
                    <a:pt x="1063447" y="798671"/>
                    <a:pt x="1072496" y="811530"/>
                  </a:cubicBezTo>
                  <a:cubicBezTo>
                    <a:pt x="1078878" y="820674"/>
                    <a:pt x="1071162" y="823246"/>
                    <a:pt x="1066209" y="826294"/>
                  </a:cubicBezTo>
                  <a:close/>
                  <a:moveTo>
                    <a:pt x="1072972" y="774954"/>
                  </a:moveTo>
                  <a:cubicBezTo>
                    <a:pt x="1071448" y="774668"/>
                    <a:pt x="1069924" y="774383"/>
                    <a:pt x="1068400" y="774097"/>
                  </a:cubicBezTo>
                  <a:cubicBezTo>
                    <a:pt x="1066400" y="768382"/>
                    <a:pt x="1063066" y="762667"/>
                    <a:pt x="1063161" y="756952"/>
                  </a:cubicBezTo>
                  <a:cubicBezTo>
                    <a:pt x="1063256" y="754475"/>
                    <a:pt x="1070972" y="749903"/>
                    <a:pt x="1074401" y="750475"/>
                  </a:cubicBezTo>
                  <a:cubicBezTo>
                    <a:pt x="1077925" y="751142"/>
                    <a:pt x="1083449" y="757809"/>
                    <a:pt x="1082783" y="760476"/>
                  </a:cubicBezTo>
                  <a:cubicBezTo>
                    <a:pt x="1081449" y="765810"/>
                    <a:pt x="1076401" y="770192"/>
                    <a:pt x="1072972" y="774954"/>
                  </a:cubicBezTo>
                  <a:close/>
                  <a:moveTo>
                    <a:pt x="1082878" y="715042"/>
                  </a:moveTo>
                  <a:cubicBezTo>
                    <a:pt x="1079354" y="714089"/>
                    <a:pt x="1075639" y="709517"/>
                    <a:pt x="1074591" y="705707"/>
                  </a:cubicBezTo>
                  <a:cubicBezTo>
                    <a:pt x="1074115" y="703898"/>
                    <a:pt x="1079925" y="697992"/>
                    <a:pt x="1082211" y="698373"/>
                  </a:cubicBezTo>
                  <a:cubicBezTo>
                    <a:pt x="1086021" y="698945"/>
                    <a:pt x="1089260" y="703040"/>
                    <a:pt x="1094499" y="707041"/>
                  </a:cubicBezTo>
                  <a:cubicBezTo>
                    <a:pt x="1089165" y="710851"/>
                    <a:pt x="1085259" y="715709"/>
                    <a:pt x="1082878" y="715042"/>
                  </a:cubicBezTo>
                  <a:close/>
                  <a:moveTo>
                    <a:pt x="1102785" y="649986"/>
                  </a:moveTo>
                  <a:cubicBezTo>
                    <a:pt x="1098404" y="653510"/>
                    <a:pt x="1094880" y="657892"/>
                    <a:pt x="1093070" y="657320"/>
                  </a:cubicBezTo>
                  <a:cubicBezTo>
                    <a:pt x="1089641" y="656177"/>
                    <a:pt x="1086021" y="652558"/>
                    <a:pt x="1084878" y="649224"/>
                  </a:cubicBezTo>
                  <a:cubicBezTo>
                    <a:pt x="1084307" y="647510"/>
                    <a:pt x="1089450" y="641699"/>
                    <a:pt x="1091355" y="641985"/>
                  </a:cubicBezTo>
                  <a:cubicBezTo>
                    <a:pt x="1094784" y="642366"/>
                    <a:pt x="1097737" y="646081"/>
                    <a:pt x="1102785" y="649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32CC866-9165-4CAF-B867-F6EC8CE9FE3D}"/>
                </a:ext>
              </a:extLst>
            </p:cNvPr>
            <p:cNvSpPr/>
            <p:nvPr/>
          </p:nvSpPr>
          <p:spPr>
            <a:xfrm>
              <a:off x="8590301" y="1207959"/>
              <a:ext cx="104686" cy="114988"/>
            </a:xfrm>
            <a:custGeom>
              <a:avLst/>
              <a:gdLst>
                <a:gd name="connsiteX0" fmla="*/ 63065 w 104686"/>
                <a:gd name="connsiteY0" fmla="*/ 60866 h 114988"/>
                <a:gd name="connsiteX1" fmla="*/ 51825 w 104686"/>
                <a:gd name="connsiteY1" fmla="*/ 42006 h 114988"/>
                <a:gd name="connsiteX2" fmla="*/ 21060 w 104686"/>
                <a:gd name="connsiteY2" fmla="*/ 50198 h 114988"/>
                <a:gd name="connsiteX3" fmla="*/ 5058 w 104686"/>
                <a:gd name="connsiteY3" fmla="*/ 40292 h 114988"/>
                <a:gd name="connsiteX4" fmla="*/ 10487 w 104686"/>
                <a:gd name="connsiteY4" fmla="*/ 5144 h 114988"/>
                <a:gd name="connsiteX5" fmla="*/ 53635 w 104686"/>
                <a:gd name="connsiteY5" fmla="*/ 20575 h 114988"/>
                <a:gd name="connsiteX6" fmla="*/ 100022 w 104686"/>
                <a:gd name="connsiteY6" fmla="*/ 21146 h 114988"/>
                <a:gd name="connsiteX7" fmla="*/ 85925 w 104686"/>
                <a:gd name="connsiteY7" fmla="*/ 64390 h 114988"/>
                <a:gd name="connsiteX8" fmla="*/ 85163 w 104686"/>
                <a:gd name="connsiteY8" fmla="*/ 110491 h 114988"/>
                <a:gd name="connsiteX9" fmla="*/ 50683 w 104686"/>
                <a:gd name="connsiteY9" fmla="*/ 105538 h 114988"/>
                <a:gd name="connsiteX10" fmla="*/ 63065 w 104686"/>
                <a:gd name="connsiteY10" fmla="*/ 60866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686" h="114988">
                  <a:moveTo>
                    <a:pt x="63065" y="60866"/>
                  </a:moveTo>
                  <a:cubicBezTo>
                    <a:pt x="58493" y="53150"/>
                    <a:pt x="54493" y="46483"/>
                    <a:pt x="51825" y="42006"/>
                  </a:cubicBezTo>
                  <a:cubicBezTo>
                    <a:pt x="41062" y="45054"/>
                    <a:pt x="31156" y="49531"/>
                    <a:pt x="21060" y="50198"/>
                  </a:cubicBezTo>
                  <a:cubicBezTo>
                    <a:pt x="15821" y="50483"/>
                    <a:pt x="8868" y="45054"/>
                    <a:pt x="5058" y="40292"/>
                  </a:cubicBezTo>
                  <a:cubicBezTo>
                    <a:pt x="-3705" y="29528"/>
                    <a:pt x="-562" y="13050"/>
                    <a:pt x="10487" y="5144"/>
                  </a:cubicBezTo>
                  <a:cubicBezTo>
                    <a:pt x="24584" y="-4952"/>
                    <a:pt x="37443" y="-380"/>
                    <a:pt x="53635" y="20575"/>
                  </a:cubicBezTo>
                  <a:cubicBezTo>
                    <a:pt x="77162" y="7526"/>
                    <a:pt x="90878" y="7716"/>
                    <a:pt x="100022" y="21146"/>
                  </a:cubicBezTo>
                  <a:cubicBezTo>
                    <a:pt x="109262" y="34672"/>
                    <a:pt x="104880" y="48197"/>
                    <a:pt x="85925" y="64390"/>
                  </a:cubicBezTo>
                  <a:cubicBezTo>
                    <a:pt x="99165" y="89060"/>
                    <a:pt x="98974" y="100966"/>
                    <a:pt x="85163" y="110491"/>
                  </a:cubicBezTo>
                  <a:cubicBezTo>
                    <a:pt x="74114" y="118016"/>
                    <a:pt x="59255" y="115920"/>
                    <a:pt x="50683" y="105538"/>
                  </a:cubicBezTo>
                  <a:cubicBezTo>
                    <a:pt x="39919" y="92679"/>
                    <a:pt x="43348" y="80297"/>
                    <a:pt x="63065" y="60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2971224-03BC-42E1-AA91-D6F3A230CBB9}"/>
                </a:ext>
              </a:extLst>
            </p:cNvPr>
            <p:cNvSpPr/>
            <p:nvPr/>
          </p:nvSpPr>
          <p:spPr>
            <a:xfrm>
              <a:off x="8732861" y="1643549"/>
              <a:ext cx="115349" cy="104657"/>
            </a:xfrm>
            <a:custGeom>
              <a:avLst/>
              <a:gdLst>
                <a:gd name="connsiteX0" fmla="*/ 53284 w 115349"/>
                <a:gd name="connsiteY0" fmla="*/ 65901 h 104657"/>
                <a:gd name="connsiteX1" fmla="*/ 73667 w 115349"/>
                <a:gd name="connsiteY1" fmla="*/ 50947 h 104657"/>
                <a:gd name="connsiteX2" fmla="*/ 74144 w 115349"/>
                <a:gd name="connsiteY2" fmla="*/ 4275 h 104657"/>
                <a:gd name="connsiteX3" fmla="*/ 110624 w 115349"/>
                <a:gd name="connsiteY3" fmla="*/ 10847 h 104657"/>
                <a:gd name="connsiteX4" fmla="*/ 94051 w 115349"/>
                <a:gd name="connsiteY4" fmla="*/ 54852 h 104657"/>
                <a:gd name="connsiteX5" fmla="*/ 93003 w 115349"/>
                <a:gd name="connsiteY5" fmla="*/ 99906 h 104657"/>
                <a:gd name="connsiteX6" fmla="*/ 52617 w 115349"/>
                <a:gd name="connsiteY6" fmla="*/ 86475 h 104657"/>
                <a:gd name="connsiteX7" fmla="*/ 19375 w 115349"/>
                <a:gd name="connsiteY7" fmla="*/ 94667 h 104657"/>
                <a:gd name="connsiteX8" fmla="*/ 3658 w 115349"/>
                <a:gd name="connsiteY8" fmla="*/ 82284 h 104657"/>
                <a:gd name="connsiteX9" fmla="*/ 12898 w 115349"/>
                <a:gd name="connsiteY9" fmla="*/ 49328 h 104657"/>
                <a:gd name="connsiteX10" fmla="*/ 53284 w 115349"/>
                <a:gd name="connsiteY10" fmla="*/ 65901 h 10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349" h="104657">
                  <a:moveTo>
                    <a:pt x="53284" y="65901"/>
                  </a:moveTo>
                  <a:cubicBezTo>
                    <a:pt x="60523" y="60567"/>
                    <a:pt x="67095" y="55710"/>
                    <a:pt x="73667" y="50947"/>
                  </a:cubicBezTo>
                  <a:cubicBezTo>
                    <a:pt x="60047" y="28277"/>
                    <a:pt x="60332" y="13419"/>
                    <a:pt x="74144" y="4275"/>
                  </a:cubicBezTo>
                  <a:cubicBezTo>
                    <a:pt x="85764" y="-3441"/>
                    <a:pt x="102909" y="-393"/>
                    <a:pt x="110624" y="10847"/>
                  </a:cubicBezTo>
                  <a:cubicBezTo>
                    <a:pt x="120340" y="25039"/>
                    <a:pt x="115196" y="38755"/>
                    <a:pt x="94051" y="54852"/>
                  </a:cubicBezTo>
                  <a:cubicBezTo>
                    <a:pt x="106814" y="77427"/>
                    <a:pt x="106529" y="90857"/>
                    <a:pt x="93003" y="99906"/>
                  </a:cubicBezTo>
                  <a:cubicBezTo>
                    <a:pt x="78715" y="109431"/>
                    <a:pt x="65381" y="104477"/>
                    <a:pt x="52617" y="86475"/>
                  </a:cubicBezTo>
                  <a:cubicBezTo>
                    <a:pt x="40901" y="89619"/>
                    <a:pt x="30138" y="94381"/>
                    <a:pt x="19375" y="94667"/>
                  </a:cubicBezTo>
                  <a:cubicBezTo>
                    <a:pt x="14232" y="94857"/>
                    <a:pt x="7469" y="87714"/>
                    <a:pt x="3658" y="82284"/>
                  </a:cubicBezTo>
                  <a:cubicBezTo>
                    <a:pt x="-3866" y="71426"/>
                    <a:pt x="706" y="57233"/>
                    <a:pt x="12898" y="49328"/>
                  </a:cubicBezTo>
                  <a:cubicBezTo>
                    <a:pt x="26328" y="40565"/>
                    <a:pt x="37758" y="45137"/>
                    <a:pt x="53284" y="659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FD6D9F2-EA42-40FF-BE6A-D3B13DF949DE}"/>
                </a:ext>
              </a:extLst>
            </p:cNvPr>
            <p:cNvSpPr/>
            <p:nvPr/>
          </p:nvSpPr>
          <p:spPr>
            <a:xfrm>
              <a:off x="9300417" y="2015826"/>
              <a:ext cx="104490" cy="114743"/>
            </a:xfrm>
            <a:custGeom>
              <a:avLst/>
              <a:gdLst>
                <a:gd name="connsiteX0" fmla="*/ 83326 w 104490"/>
                <a:gd name="connsiteY0" fmla="*/ 64529 h 114743"/>
                <a:gd name="connsiteX1" fmla="*/ 85422 w 104490"/>
                <a:gd name="connsiteY1" fmla="*/ 109391 h 114743"/>
                <a:gd name="connsiteX2" fmla="*/ 51418 w 104490"/>
                <a:gd name="connsiteY2" fmla="*/ 105105 h 114743"/>
                <a:gd name="connsiteX3" fmla="*/ 64276 w 104490"/>
                <a:gd name="connsiteY3" fmla="*/ 61481 h 114743"/>
                <a:gd name="connsiteX4" fmla="*/ 53132 w 104490"/>
                <a:gd name="connsiteY4" fmla="*/ 44050 h 114743"/>
                <a:gd name="connsiteX5" fmla="*/ 16937 w 104490"/>
                <a:gd name="connsiteY5" fmla="*/ 49193 h 114743"/>
                <a:gd name="connsiteX6" fmla="*/ 3507 w 104490"/>
                <a:gd name="connsiteY6" fmla="*/ 37954 h 114743"/>
                <a:gd name="connsiteX7" fmla="*/ 11699 w 104490"/>
                <a:gd name="connsiteY7" fmla="*/ 4426 h 114743"/>
                <a:gd name="connsiteX8" fmla="*/ 51799 w 104490"/>
                <a:gd name="connsiteY8" fmla="*/ 18713 h 114743"/>
                <a:gd name="connsiteX9" fmla="*/ 86089 w 104490"/>
                <a:gd name="connsiteY9" fmla="*/ 12713 h 114743"/>
                <a:gd name="connsiteX10" fmla="*/ 99995 w 104490"/>
                <a:gd name="connsiteY10" fmla="*/ 23381 h 114743"/>
                <a:gd name="connsiteX11" fmla="*/ 83326 w 104490"/>
                <a:gd name="connsiteY11" fmla="*/ 64529 h 1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490" h="114743">
                  <a:moveTo>
                    <a:pt x="83326" y="64529"/>
                  </a:moveTo>
                  <a:cubicBezTo>
                    <a:pt x="99328" y="86531"/>
                    <a:pt x="99710" y="98342"/>
                    <a:pt x="85422" y="109391"/>
                  </a:cubicBezTo>
                  <a:cubicBezTo>
                    <a:pt x="74468" y="117869"/>
                    <a:pt x="60943" y="116154"/>
                    <a:pt x="51418" y="105105"/>
                  </a:cubicBezTo>
                  <a:cubicBezTo>
                    <a:pt x="40274" y="92056"/>
                    <a:pt x="43416" y="80531"/>
                    <a:pt x="64276" y="61481"/>
                  </a:cubicBezTo>
                  <a:cubicBezTo>
                    <a:pt x="60085" y="54813"/>
                    <a:pt x="55704" y="48050"/>
                    <a:pt x="53132" y="44050"/>
                  </a:cubicBezTo>
                  <a:cubicBezTo>
                    <a:pt x="39797" y="46145"/>
                    <a:pt x="28367" y="49289"/>
                    <a:pt x="16937" y="49193"/>
                  </a:cubicBezTo>
                  <a:cubicBezTo>
                    <a:pt x="12365" y="49193"/>
                    <a:pt x="6555" y="42812"/>
                    <a:pt x="3507" y="37954"/>
                  </a:cubicBezTo>
                  <a:cubicBezTo>
                    <a:pt x="-3637" y="26524"/>
                    <a:pt x="649" y="11379"/>
                    <a:pt x="11699" y="4426"/>
                  </a:cubicBezTo>
                  <a:cubicBezTo>
                    <a:pt x="25986" y="-4623"/>
                    <a:pt x="38369" y="235"/>
                    <a:pt x="51799" y="18713"/>
                  </a:cubicBezTo>
                  <a:cubicBezTo>
                    <a:pt x="64086" y="16332"/>
                    <a:pt x="75040" y="12903"/>
                    <a:pt x="86089" y="12713"/>
                  </a:cubicBezTo>
                  <a:cubicBezTo>
                    <a:pt x="90756" y="12617"/>
                    <a:pt x="96852" y="18618"/>
                    <a:pt x="99995" y="23381"/>
                  </a:cubicBezTo>
                  <a:cubicBezTo>
                    <a:pt x="109425" y="37192"/>
                    <a:pt x="104091" y="49574"/>
                    <a:pt x="83326" y="64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C3A492E-F4CD-4A40-BC46-449C1D3F8081}"/>
                </a:ext>
              </a:extLst>
            </p:cNvPr>
            <p:cNvSpPr/>
            <p:nvPr/>
          </p:nvSpPr>
          <p:spPr>
            <a:xfrm>
              <a:off x="9696871" y="2029124"/>
              <a:ext cx="26818" cy="50801"/>
            </a:xfrm>
            <a:custGeom>
              <a:avLst/>
              <a:gdLst>
                <a:gd name="connsiteX0" fmla="*/ 26819 w 26818"/>
                <a:gd name="connsiteY0" fmla="*/ 176 h 50801"/>
                <a:gd name="connsiteX1" fmla="*/ 10150 w 26818"/>
                <a:gd name="connsiteY1" fmla="*/ 5319 h 50801"/>
                <a:gd name="connsiteX2" fmla="*/ 4626 w 26818"/>
                <a:gd name="connsiteY2" fmla="*/ 40657 h 50801"/>
                <a:gd name="connsiteX3" fmla="*/ 26724 w 26818"/>
                <a:gd name="connsiteY3" fmla="*/ 50468 h 50801"/>
                <a:gd name="connsiteX4" fmla="*/ 26724 w 26818"/>
                <a:gd name="connsiteY4" fmla="*/ 176 h 5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18" h="50801">
                  <a:moveTo>
                    <a:pt x="26819" y="176"/>
                  </a:moveTo>
                  <a:cubicBezTo>
                    <a:pt x="21295" y="-586"/>
                    <a:pt x="15866" y="1128"/>
                    <a:pt x="10150" y="5319"/>
                  </a:cubicBezTo>
                  <a:cubicBezTo>
                    <a:pt x="-803" y="13320"/>
                    <a:pt x="-3280" y="29132"/>
                    <a:pt x="4626" y="40657"/>
                  </a:cubicBezTo>
                  <a:cubicBezTo>
                    <a:pt x="10246" y="48753"/>
                    <a:pt x="17675" y="51897"/>
                    <a:pt x="26724" y="50468"/>
                  </a:cubicBezTo>
                  <a:lnTo>
                    <a:pt x="26724" y="1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CFF6557E-F0A2-4259-85AC-AD8A6FEE8AD9}"/>
                </a:ext>
              </a:extLst>
            </p:cNvPr>
            <p:cNvSpPr/>
            <p:nvPr/>
          </p:nvSpPr>
          <p:spPr>
            <a:xfrm>
              <a:off x="9456380" y="2100393"/>
              <a:ext cx="104130" cy="113856"/>
            </a:xfrm>
            <a:custGeom>
              <a:avLst/>
              <a:gdLst>
                <a:gd name="connsiteX0" fmla="*/ 66142 w 104130"/>
                <a:gd name="connsiteY0" fmla="*/ 61400 h 113856"/>
                <a:gd name="connsiteX1" fmla="*/ 51950 w 104130"/>
                <a:gd name="connsiteY1" fmla="*/ 41303 h 113856"/>
                <a:gd name="connsiteX2" fmla="*/ 19946 w 104130"/>
                <a:gd name="connsiteY2" fmla="*/ 49780 h 113856"/>
                <a:gd name="connsiteX3" fmla="*/ 3944 w 104130"/>
                <a:gd name="connsiteY3" fmla="*/ 37683 h 113856"/>
                <a:gd name="connsiteX4" fmla="*/ 12421 w 104130"/>
                <a:gd name="connsiteY4" fmla="*/ 4536 h 113856"/>
                <a:gd name="connsiteX5" fmla="*/ 54141 w 104130"/>
                <a:gd name="connsiteY5" fmla="*/ 23015 h 113856"/>
                <a:gd name="connsiteX6" fmla="*/ 99956 w 104130"/>
                <a:gd name="connsiteY6" fmla="*/ 23586 h 113856"/>
                <a:gd name="connsiteX7" fmla="*/ 81383 w 104130"/>
                <a:gd name="connsiteY7" fmla="*/ 64258 h 113856"/>
                <a:gd name="connsiteX8" fmla="*/ 85668 w 104130"/>
                <a:gd name="connsiteY8" fmla="*/ 108073 h 113856"/>
                <a:gd name="connsiteX9" fmla="*/ 51664 w 104130"/>
                <a:gd name="connsiteY9" fmla="*/ 104549 h 113856"/>
                <a:gd name="connsiteX10" fmla="*/ 66142 w 104130"/>
                <a:gd name="connsiteY10" fmla="*/ 61400 h 11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130" h="113856">
                  <a:moveTo>
                    <a:pt x="66142" y="61400"/>
                  </a:moveTo>
                  <a:cubicBezTo>
                    <a:pt x="60999" y="54066"/>
                    <a:pt x="55760" y="46637"/>
                    <a:pt x="51950" y="41303"/>
                  </a:cubicBezTo>
                  <a:cubicBezTo>
                    <a:pt x="40711" y="44541"/>
                    <a:pt x="30424" y="49399"/>
                    <a:pt x="19946" y="49780"/>
                  </a:cubicBezTo>
                  <a:cubicBezTo>
                    <a:pt x="14708" y="49970"/>
                    <a:pt x="7849" y="43017"/>
                    <a:pt x="3944" y="37683"/>
                  </a:cubicBezTo>
                  <a:cubicBezTo>
                    <a:pt x="-3866" y="26920"/>
                    <a:pt x="420" y="12632"/>
                    <a:pt x="12421" y="4536"/>
                  </a:cubicBezTo>
                  <a:cubicBezTo>
                    <a:pt x="26423" y="-4894"/>
                    <a:pt x="37282" y="-36"/>
                    <a:pt x="54141" y="23015"/>
                  </a:cubicBezTo>
                  <a:cubicBezTo>
                    <a:pt x="77382" y="7584"/>
                    <a:pt x="89764" y="7679"/>
                    <a:pt x="99956" y="23586"/>
                  </a:cubicBezTo>
                  <a:cubicBezTo>
                    <a:pt x="109005" y="37683"/>
                    <a:pt x="103576" y="49589"/>
                    <a:pt x="81383" y="64258"/>
                  </a:cubicBezTo>
                  <a:cubicBezTo>
                    <a:pt x="98146" y="85118"/>
                    <a:pt x="99289" y="96929"/>
                    <a:pt x="85668" y="108073"/>
                  </a:cubicBezTo>
                  <a:cubicBezTo>
                    <a:pt x="74810" y="116931"/>
                    <a:pt x="60808" y="115502"/>
                    <a:pt x="51664" y="104549"/>
                  </a:cubicBezTo>
                  <a:cubicBezTo>
                    <a:pt x="40711" y="91404"/>
                    <a:pt x="43854" y="81689"/>
                    <a:pt x="66142" y="6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F66C18E-A477-4D0D-9E6A-A622E2656757}"/>
                </a:ext>
              </a:extLst>
            </p:cNvPr>
            <p:cNvSpPr/>
            <p:nvPr/>
          </p:nvSpPr>
          <p:spPr>
            <a:xfrm>
              <a:off x="8647461" y="976312"/>
              <a:ext cx="32194" cy="5648"/>
            </a:xfrm>
            <a:custGeom>
              <a:avLst/>
              <a:gdLst>
                <a:gd name="connsiteX0" fmla="*/ 0 w 32194"/>
                <a:gd name="connsiteY0" fmla="*/ 0 h 5648"/>
                <a:gd name="connsiteX1" fmla="*/ 30385 w 32194"/>
                <a:gd name="connsiteY1" fmla="*/ 1429 h 5648"/>
                <a:gd name="connsiteX2" fmla="*/ 32195 w 32194"/>
                <a:gd name="connsiteY2" fmla="*/ 0 h 5648"/>
                <a:gd name="connsiteX3" fmla="*/ 0 w 32194"/>
                <a:gd name="connsiteY3" fmla="*/ 0 h 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4" h="5648">
                  <a:moveTo>
                    <a:pt x="0" y="0"/>
                  </a:moveTo>
                  <a:cubicBezTo>
                    <a:pt x="8382" y="6763"/>
                    <a:pt x="20764" y="7715"/>
                    <a:pt x="30385" y="1429"/>
                  </a:cubicBezTo>
                  <a:cubicBezTo>
                    <a:pt x="31052" y="953"/>
                    <a:pt x="31528" y="476"/>
                    <a:pt x="3219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613EA83A-1F6E-441A-8767-F6EA53479CDE}"/>
                </a:ext>
              </a:extLst>
            </p:cNvPr>
            <p:cNvSpPr/>
            <p:nvPr/>
          </p:nvSpPr>
          <p:spPr>
            <a:xfrm>
              <a:off x="9023316" y="1913306"/>
              <a:ext cx="62078" cy="103957"/>
            </a:xfrm>
            <a:custGeom>
              <a:avLst/>
              <a:gdLst>
                <a:gd name="connsiteX0" fmla="*/ 21528 w 62078"/>
                <a:gd name="connsiteY0" fmla="*/ 49795 h 103957"/>
                <a:gd name="connsiteX1" fmla="*/ 21909 w 62078"/>
                <a:gd name="connsiteY1" fmla="*/ 4266 h 103957"/>
                <a:gd name="connsiteX2" fmla="*/ 57723 w 62078"/>
                <a:gd name="connsiteY2" fmla="*/ 11695 h 103957"/>
                <a:gd name="connsiteX3" fmla="*/ 41530 w 62078"/>
                <a:gd name="connsiteY3" fmla="*/ 51891 h 103957"/>
                <a:gd name="connsiteX4" fmla="*/ 49341 w 62078"/>
                <a:gd name="connsiteY4" fmla="*/ 84847 h 103957"/>
                <a:gd name="connsiteX5" fmla="*/ 36768 w 62078"/>
                <a:gd name="connsiteY5" fmla="*/ 100373 h 103957"/>
                <a:gd name="connsiteX6" fmla="*/ 4668 w 62078"/>
                <a:gd name="connsiteY6" fmla="*/ 91991 h 103957"/>
                <a:gd name="connsiteX7" fmla="*/ 21528 w 62078"/>
                <a:gd name="connsiteY7" fmla="*/ 49795 h 10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078" h="103957">
                  <a:moveTo>
                    <a:pt x="21528" y="49795"/>
                  </a:moveTo>
                  <a:cubicBezTo>
                    <a:pt x="7526" y="28650"/>
                    <a:pt x="7907" y="13410"/>
                    <a:pt x="21909" y="4266"/>
                  </a:cubicBezTo>
                  <a:cubicBezTo>
                    <a:pt x="34006" y="-3640"/>
                    <a:pt x="50293" y="-211"/>
                    <a:pt x="57723" y="11695"/>
                  </a:cubicBezTo>
                  <a:cubicBezTo>
                    <a:pt x="67152" y="26840"/>
                    <a:pt x="61056" y="40651"/>
                    <a:pt x="41530" y="51891"/>
                  </a:cubicBezTo>
                  <a:cubicBezTo>
                    <a:pt x="44483" y="63416"/>
                    <a:pt x="49055" y="74084"/>
                    <a:pt x="49341" y="84847"/>
                  </a:cubicBezTo>
                  <a:cubicBezTo>
                    <a:pt x="49436" y="89991"/>
                    <a:pt x="42292" y="96658"/>
                    <a:pt x="36768" y="100373"/>
                  </a:cubicBezTo>
                  <a:cubicBezTo>
                    <a:pt x="26290" y="107612"/>
                    <a:pt x="12764" y="103421"/>
                    <a:pt x="4668" y="91991"/>
                  </a:cubicBezTo>
                  <a:cubicBezTo>
                    <a:pt x="-4666" y="78656"/>
                    <a:pt x="-475" y="67797"/>
                    <a:pt x="21528" y="497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0F0835C-CEC2-4664-902D-AF1C16F1D006}"/>
                </a:ext>
              </a:extLst>
            </p:cNvPr>
            <p:cNvSpPr/>
            <p:nvPr/>
          </p:nvSpPr>
          <p:spPr>
            <a:xfrm>
              <a:off x="9178928" y="1997580"/>
              <a:ext cx="62192" cy="103900"/>
            </a:xfrm>
            <a:custGeom>
              <a:avLst/>
              <a:gdLst>
                <a:gd name="connsiteX0" fmla="*/ 38604 w 62192"/>
                <a:gd name="connsiteY0" fmla="*/ 54009 h 103900"/>
                <a:gd name="connsiteX1" fmla="*/ 39081 w 62192"/>
                <a:gd name="connsiteY1" fmla="*/ 99634 h 103900"/>
                <a:gd name="connsiteX2" fmla="*/ 4600 w 62192"/>
                <a:gd name="connsiteY2" fmla="*/ 91728 h 103900"/>
                <a:gd name="connsiteX3" fmla="*/ 20126 w 62192"/>
                <a:gd name="connsiteY3" fmla="*/ 52485 h 103900"/>
                <a:gd name="connsiteX4" fmla="*/ 12315 w 62192"/>
                <a:gd name="connsiteY4" fmla="*/ 19243 h 103900"/>
                <a:gd name="connsiteX5" fmla="*/ 23269 w 62192"/>
                <a:gd name="connsiteY5" fmla="*/ 4098 h 103900"/>
                <a:gd name="connsiteX6" fmla="*/ 57845 w 62192"/>
                <a:gd name="connsiteY6" fmla="*/ 12004 h 103900"/>
                <a:gd name="connsiteX7" fmla="*/ 38604 w 62192"/>
                <a:gd name="connsiteY7" fmla="*/ 54009 h 10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92" h="103900">
                  <a:moveTo>
                    <a:pt x="38604" y="54009"/>
                  </a:moveTo>
                  <a:cubicBezTo>
                    <a:pt x="54797" y="75821"/>
                    <a:pt x="54701" y="89061"/>
                    <a:pt x="39081" y="99634"/>
                  </a:cubicBezTo>
                  <a:cubicBezTo>
                    <a:pt x="27460" y="107539"/>
                    <a:pt x="13077" y="104206"/>
                    <a:pt x="4600" y="91728"/>
                  </a:cubicBezTo>
                  <a:cubicBezTo>
                    <a:pt x="-5115" y="77440"/>
                    <a:pt x="790" y="64105"/>
                    <a:pt x="20126" y="52485"/>
                  </a:cubicBezTo>
                  <a:cubicBezTo>
                    <a:pt x="17173" y="40864"/>
                    <a:pt x="12887" y="30101"/>
                    <a:pt x="12315" y="19243"/>
                  </a:cubicBezTo>
                  <a:cubicBezTo>
                    <a:pt x="12125" y="14290"/>
                    <a:pt x="18316" y="7527"/>
                    <a:pt x="23269" y="4098"/>
                  </a:cubicBezTo>
                  <a:cubicBezTo>
                    <a:pt x="34794" y="-3903"/>
                    <a:pt x="50701" y="383"/>
                    <a:pt x="57845" y="12004"/>
                  </a:cubicBezTo>
                  <a:cubicBezTo>
                    <a:pt x="67370" y="27148"/>
                    <a:pt x="61369" y="40483"/>
                    <a:pt x="38604" y="5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3BFF7D3-24DB-4022-98C1-840F7E4F007C}"/>
                </a:ext>
              </a:extLst>
            </p:cNvPr>
            <p:cNvSpPr/>
            <p:nvPr/>
          </p:nvSpPr>
          <p:spPr>
            <a:xfrm>
              <a:off x="8868014" y="1828829"/>
              <a:ext cx="61632" cy="103206"/>
            </a:xfrm>
            <a:custGeom>
              <a:avLst/>
              <a:gdLst>
                <a:gd name="connsiteX0" fmla="*/ 23001 w 61632"/>
                <a:gd name="connsiteY0" fmla="*/ 50547 h 103206"/>
                <a:gd name="connsiteX1" fmla="*/ 20048 w 61632"/>
                <a:gd name="connsiteY1" fmla="*/ 5304 h 103206"/>
                <a:gd name="connsiteX2" fmla="*/ 56338 w 61632"/>
                <a:gd name="connsiteY2" fmla="*/ 10162 h 103206"/>
                <a:gd name="connsiteX3" fmla="*/ 38622 w 61632"/>
                <a:gd name="connsiteY3" fmla="*/ 53786 h 103206"/>
                <a:gd name="connsiteX4" fmla="*/ 37765 w 61632"/>
                <a:gd name="connsiteY4" fmla="*/ 99697 h 103206"/>
                <a:gd name="connsiteX5" fmla="*/ 3665 w 61632"/>
                <a:gd name="connsiteY5" fmla="*/ 90457 h 103206"/>
                <a:gd name="connsiteX6" fmla="*/ 23001 w 61632"/>
                <a:gd name="connsiteY6" fmla="*/ 50547 h 10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632" h="103206">
                  <a:moveTo>
                    <a:pt x="23001" y="50547"/>
                  </a:moveTo>
                  <a:cubicBezTo>
                    <a:pt x="7475" y="31116"/>
                    <a:pt x="6618" y="15495"/>
                    <a:pt x="20048" y="5304"/>
                  </a:cubicBezTo>
                  <a:cubicBezTo>
                    <a:pt x="31383" y="-3364"/>
                    <a:pt x="48147" y="-1173"/>
                    <a:pt x="56338" y="10162"/>
                  </a:cubicBezTo>
                  <a:cubicBezTo>
                    <a:pt x="67102" y="24925"/>
                    <a:pt x="61577" y="38451"/>
                    <a:pt x="38622" y="53786"/>
                  </a:cubicBezTo>
                  <a:cubicBezTo>
                    <a:pt x="53386" y="77218"/>
                    <a:pt x="53100" y="90457"/>
                    <a:pt x="37765" y="99697"/>
                  </a:cubicBezTo>
                  <a:cubicBezTo>
                    <a:pt x="25858" y="106840"/>
                    <a:pt x="10904" y="102745"/>
                    <a:pt x="3665" y="90457"/>
                  </a:cubicBezTo>
                  <a:cubicBezTo>
                    <a:pt x="-4717" y="76265"/>
                    <a:pt x="1094" y="63883"/>
                    <a:pt x="23001" y="50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9C59F2B-2964-44D8-B48E-A52F38BCB6D2}"/>
                </a:ext>
              </a:extLst>
            </p:cNvPr>
            <p:cNvSpPr/>
            <p:nvPr/>
          </p:nvSpPr>
          <p:spPr>
            <a:xfrm>
              <a:off x="8553268" y="1034069"/>
              <a:ext cx="62010" cy="103964"/>
            </a:xfrm>
            <a:custGeom>
              <a:avLst/>
              <a:gdLst>
                <a:gd name="connsiteX0" fmla="*/ 22946 w 62010"/>
                <a:gd name="connsiteY0" fmla="*/ 49875 h 103964"/>
                <a:gd name="connsiteX1" fmla="*/ 23423 w 62010"/>
                <a:gd name="connsiteY1" fmla="*/ 3964 h 103964"/>
                <a:gd name="connsiteX2" fmla="*/ 57712 w 62010"/>
                <a:gd name="connsiteY2" fmla="*/ 12632 h 103964"/>
                <a:gd name="connsiteX3" fmla="*/ 41139 w 62010"/>
                <a:gd name="connsiteY3" fmla="*/ 52066 h 103964"/>
                <a:gd name="connsiteX4" fmla="*/ 49807 w 62010"/>
                <a:gd name="connsiteY4" fmla="*/ 83784 h 103964"/>
                <a:gd name="connsiteX5" fmla="*/ 37805 w 62010"/>
                <a:gd name="connsiteY5" fmla="*/ 99881 h 103964"/>
                <a:gd name="connsiteX6" fmla="*/ 3896 w 62010"/>
                <a:gd name="connsiteY6" fmla="*/ 90642 h 103964"/>
                <a:gd name="connsiteX7" fmla="*/ 22946 w 62010"/>
                <a:gd name="connsiteY7" fmla="*/ 49875 h 10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010" h="103964">
                  <a:moveTo>
                    <a:pt x="22946" y="49875"/>
                  </a:moveTo>
                  <a:cubicBezTo>
                    <a:pt x="7611" y="26158"/>
                    <a:pt x="7801" y="14061"/>
                    <a:pt x="23423" y="3964"/>
                  </a:cubicBezTo>
                  <a:cubicBezTo>
                    <a:pt x="35138" y="-3656"/>
                    <a:pt x="49521" y="-36"/>
                    <a:pt x="57712" y="12632"/>
                  </a:cubicBezTo>
                  <a:cubicBezTo>
                    <a:pt x="66952" y="26920"/>
                    <a:pt x="61236" y="39397"/>
                    <a:pt x="41139" y="52066"/>
                  </a:cubicBezTo>
                  <a:cubicBezTo>
                    <a:pt x="44378" y="63019"/>
                    <a:pt x="49330" y="73306"/>
                    <a:pt x="49807" y="83784"/>
                  </a:cubicBezTo>
                  <a:cubicBezTo>
                    <a:pt x="49997" y="89023"/>
                    <a:pt x="43139" y="95976"/>
                    <a:pt x="37805" y="99881"/>
                  </a:cubicBezTo>
                  <a:cubicBezTo>
                    <a:pt x="26661" y="108073"/>
                    <a:pt x="11707" y="103405"/>
                    <a:pt x="3896" y="90642"/>
                  </a:cubicBezTo>
                  <a:cubicBezTo>
                    <a:pt x="-4676" y="76640"/>
                    <a:pt x="562" y="65591"/>
                    <a:pt x="22946" y="49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74D8B2D-7B52-4AD8-82F6-EDA4A5BA0280}"/>
                </a:ext>
              </a:extLst>
            </p:cNvPr>
            <p:cNvSpPr/>
            <p:nvPr/>
          </p:nvSpPr>
          <p:spPr>
            <a:xfrm>
              <a:off x="8629173" y="1559229"/>
              <a:ext cx="62679" cy="103291"/>
            </a:xfrm>
            <a:custGeom>
              <a:avLst/>
              <a:gdLst>
                <a:gd name="connsiteX0" fmla="*/ 0 w 62679"/>
                <a:gd name="connsiteY0" fmla="*/ 73164 h 103291"/>
                <a:gd name="connsiteX1" fmla="*/ 20669 w 62679"/>
                <a:gd name="connsiteY1" fmla="*/ 51161 h 103291"/>
                <a:gd name="connsiteX2" fmla="*/ 13621 w 62679"/>
                <a:gd name="connsiteY2" fmla="*/ 18110 h 103291"/>
                <a:gd name="connsiteX3" fmla="*/ 26765 w 62679"/>
                <a:gd name="connsiteY3" fmla="*/ 2965 h 103291"/>
                <a:gd name="connsiteX4" fmla="*/ 59912 w 62679"/>
                <a:gd name="connsiteY4" fmla="*/ 15157 h 103291"/>
                <a:gd name="connsiteX5" fmla="*/ 37242 w 62679"/>
                <a:gd name="connsiteY5" fmla="*/ 53543 h 103291"/>
                <a:gd name="connsiteX6" fmla="*/ 44196 w 62679"/>
                <a:gd name="connsiteY6" fmla="*/ 60972 h 103291"/>
                <a:gd name="connsiteX7" fmla="*/ 48863 w 62679"/>
                <a:gd name="connsiteY7" fmla="*/ 88880 h 103291"/>
                <a:gd name="connsiteX8" fmla="*/ 25527 w 62679"/>
                <a:gd name="connsiteY8" fmla="*/ 103263 h 103291"/>
                <a:gd name="connsiteX9" fmla="*/ 2857 w 62679"/>
                <a:gd name="connsiteY9" fmla="*/ 86023 h 103291"/>
                <a:gd name="connsiteX10" fmla="*/ 95 w 62679"/>
                <a:gd name="connsiteY10" fmla="*/ 73164 h 103291"/>
                <a:gd name="connsiteX11" fmla="*/ 0 w 62679"/>
                <a:gd name="connsiteY11" fmla="*/ 73164 h 1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679" h="103291">
                  <a:moveTo>
                    <a:pt x="0" y="73164"/>
                  </a:moveTo>
                  <a:cubicBezTo>
                    <a:pt x="7334" y="65354"/>
                    <a:pt x="14668" y="57543"/>
                    <a:pt x="20669" y="51161"/>
                  </a:cubicBezTo>
                  <a:cubicBezTo>
                    <a:pt x="18097" y="40493"/>
                    <a:pt x="13716" y="29349"/>
                    <a:pt x="13621" y="18110"/>
                  </a:cubicBezTo>
                  <a:cubicBezTo>
                    <a:pt x="13525" y="13061"/>
                    <a:pt x="21145" y="6489"/>
                    <a:pt x="26765" y="2965"/>
                  </a:cubicBezTo>
                  <a:cubicBezTo>
                    <a:pt x="38290" y="-4084"/>
                    <a:pt x="53244" y="2012"/>
                    <a:pt x="59912" y="15157"/>
                  </a:cubicBezTo>
                  <a:cubicBezTo>
                    <a:pt x="67342" y="29730"/>
                    <a:pt x="59817" y="42874"/>
                    <a:pt x="37242" y="53543"/>
                  </a:cubicBezTo>
                  <a:cubicBezTo>
                    <a:pt x="39719" y="56210"/>
                    <a:pt x="42005" y="58591"/>
                    <a:pt x="44196" y="60972"/>
                  </a:cubicBezTo>
                  <a:cubicBezTo>
                    <a:pt x="51625" y="69259"/>
                    <a:pt x="54102" y="78689"/>
                    <a:pt x="48863" y="88880"/>
                  </a:cubicBezTo>
                  <a:cubicBezTo>
                    <a:pt x="44101" y="98310"/>
                    <a:pt x="36195" y="103739"/>
                    <a:pt x="25527" y="103263"/>
                  </a:cubicBezTo>
                  <a:cubicBezTo>
                    <a:pt x="14288" y="102787"/>
                    <a:pt x="6668" y="96405"/>
                    <a:pt x="2857" y="86023"/>
                  </a:cubicBezTo>
                  <a:cubicBezTo>
                    <a:pt x="1334" y="81927"/>
                    <a:pt x="952" y="77450"/>
                    <a:pt x="95" y="73164"/>
                  </a:cubicBezTo>
                  <a:lnTo>
                    <a:pt x="0" y="731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79659B0-A7A6-4BB8-AA02-A3258226093A}"/>
                </a:ext>
              </a:extLst>
            </p:cNvPr>
            <p:cNvSpPr/>
            <p:nvPr/>
          </p:nvSpPr>
          <p:spPr>
            <a:xfrm>
              <a:off x="8551036" y="1374968"/>
              <a:ext cx="58449" cy="102977"/>
            </a:xfrm>
            <a:custGeom>
              <a:avLst/>
              <a:gdLst>
                <a:gd name="connsiteX0" fmla="*/ 35751 w 58449"/>
                <a:gd name="connsiteY0" fmla="*/ 52638 h 102977"/>
                <a:gd name="connsiteX1" fmla="*/ 39846 w 58449"/>
                <a:gd name="connsiteY1" fmla="*/ 97977 h 102977"/>
                <a:gd name="connsiteX2" fmla="*/ 4318 w 58449"/>
                <a:gd name="connsiteY2" fmla="*/ 91119 h 102977"/>
                <a:gd name="connsiteX3" fmla="*/ 18987 w 58449"/>
                <a:gd name="connsiteY3" fmla="*/ 52924 h 102977"/>
                <a:gd name="connsiteX4" fmla="*/ 9938 w 58449"/>
                <a:gd name="connsiteY4" fmla="*/ 18158 h 102977"/>
                <a:gd name="connsiteX5" fmla="*/ 21559 w 58449"/>
                <a:gd name="connsiteY5" fmla="*/ 3585 h 102977"/>
                <a:gd name="connsiteX6" fmla="*/ 54515 w 58449"/>
                <a:gd name="connsiteY6" fmla="*/ 12538 h 102977"/>
                <a:gd name="connsiteX7" fmla="*/ 35751 w 58449"/>
                <a:gd name="connsiteY7" fmla="*/ 52638 h 10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49" h="102977">
                  <a:moveTo>
                    <a:pt x="35751" y="52638"/>
                  </a:moveTo>
                  <a:cubicBezTo>
                    <a:pt x="53467" y="72165"/>
                    <a:pt x="54610" y="86928"/>
                    <a:pt x="39846" y="97977"/>
                  </a:cubicBezTo>
                  <a:cubicBezTo>
                    <a:pt x="28131" y="106740"/>
                    <a:pt x="12414" y="103692"/>
                    <a:pt x="4318" y="91119"/>
                  </a:cubicBezTo>
                  <a:cubicBezTo>
                    <a:pt x="-4921" y="76832"/>
                    <a:pt x="984" y="63211"/>
                    <a:pt x="18987" y="52924"/>
                  </a:cubicBezTo>
                  <a:cubicBezTo>
                    <a:pt x="15558" y="40827"/>
                    <a:pt x="10891" y="29683"/>
                    <a:pt x="9938" y="18158"/>
                  </a:cubicBezTo>
                  <a:cubicBezTo>
                    <a:pt x="9557" y="13586"/>
                    <a:pt x="16510" y="7014"/>
                    <a:pt x="21559" y="3585"/>
                  </a:cubicBezTo>
                  <a:cubicBezTo>
                    <a:pt x="32607" y="-3845"/>
                    <a:pt x="47371" y="822"/>
                    <a:pt x="54515" y="12538"/>
                  </a:cubicBezTo>
                  <a:cubicBezTo>
                    <a:pt x="63278" y="26826"/>
                    <a:pt x="57563" y="39589"/>
                    <a:pt x="35751" y="526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F04FD50A-7C71-4F4E-98AF-50CFC6E373CB}"/>
                </a:ext>
              </a:extLst>
            </p:cNvPr>
            <p:cNvSpPr/>
            <p:nvPr/>
          </p:nvSpPr>
          <p:spPr>
            <a:xfrm>
              <a:off x="8840904" y="1706878"/>
              <a:ext cx="51730" cy="51723"/>
            </a:xfrm>
            <a:custGeom>
              <a:avLst/>
              <a:gdLst>
                <a:gd name="connsiteX0" fmla="*/ 26299 w 51730"/>
                <a:gd name="connsiteY0" fmla="*/ 1 h 51723"/>
                <a:gd name="connsiteX1" fmla="*/ 51730 w 51730"/>
                <a:gd name="connsiteY1" fmla="*/ 25909 h 51723"/>
                <a:gd name="connsiteX2" fmla="*/ 26108 w 51730"/>
                <a:gd name="connsiteY2" fmla="*/ 51721 h 51723"/>
                <a:gd name="connsiteX3" fmla="*/ 10 w 51730"/>
                <a:gd name="connsiteY3" fmla="*/ 25147 h 51723"/>
                <a:gd name="connsiteX4" fmla="*/ 26299 w 51730"/>
                <a:gd name="connsiteY4" fmla="*/ 1 h 5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0" h="51723">
                  <a:moveTo>
                    <a:pt x="26299" y="1"/>
                  </a:moveTo>
                  <a:cubicBezTo>
                    <a:pt x="41348" y="96"/>
                    <a:pt x="51730" y="10669"/>
                    <a:pt x="51730" y="25909"/>
                  </a:cubicBezTo>
                  <a:cubicBezTo>
                    <a:pt x="51730" y="40958"/>
                    <a:pt x="41348" y="51531"/>
                    <a:pt x="26108" y="51721"/>
                  </a:cubicBezTo>
                  <a:cubicBezTo>
                    <a:pt x="10488" y="51912"/>
                    <a:pt x="-371" y="40863"/>
                    <a:pt x="10" y="25147"/>
                  </a:cubicBezTo>
                  <a:cubicBezTo>
                    <a:pt x="390" y="10097"/>
                    <a:pt x="11059" y="-95"/>
                    <a:pt x="2629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BBA7350-7E68-4D21-89DB-22BFA1892E7D}"/>
                </a:ext>
              </a:extLst>
            </p:cNvPr>
            <p:cNvSpPr/>
            <p:nvPr/>
          </p:nvSpPr>
          <p:spPr>
            <a:xfrm>
              <a:off x="8751185" y="1577500"/>
              <a:ext cx="51739" cy="51760"/>
            </a:xfrm>
            <a:custGeom>
              <a:avLst/>
              <a:gdLst>
                <a:gd name="connsiteX0" fmla="*/ 51723 w 51739"/>
                <a:gd name="connsiteY0" fmla="*/ 26986 h 51760"/>
                <a:gd name="connsiteX1" fmla="*/ 25149 w 51739"/>
                <a:gd name="connsiteY1" fmla="*/ 51751 h 51760"/>
                <a:gd name="connsiteX2" fmla="*/ 3 w 51739"/>
                <a:gd name="connsiteY2" fmla="*/ 25462 h 51760"/>
                <a:gd name="connsiteX3" fmla="*/ 27244 w 51739"/>
                <a:gd name="connsiteY3" fmla="*/ 30 h 51760"/>
                <a:gd name="connsiteX4" fmla="*/ 51723 w 51739"/>
                <a:gd name="connsiteY4" fmla="*/ 26986 h 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9" h="51760">
                  <a:moveTo>
                    <a:pt x="51723" y="26986"/>
                  </a:moveTo>
                  <a:cubicBezTo>
                    <a:pt x="51247" y="41940"/>
                    <a:pt x="40389" y="52132"/>
                    <a:pt x="25149" y="51751"/>
                  </a:cubicBezTo>
                  <a:cubicBezTo>
                    <a:pt x="10099" y="51465"/>
                    <a:pt x="-188" y="40797"/>
                    <a:pt x="3" y="25462"/>
                  </a:cubicBezTo>
                  <a:cubicBezTo>
                    <a:pt x="193" y="9936"/>
                    <a:pt x="11433" y="-637"/>
                    <a:pt x="27244" y="30"/>
                  </a:cubicBezTo>
                  <a:cubicBezTo>
                    <a:pt x="42103" y="601"/>
                    <a:pt x="52199" y="11746"/>
                    <a:pt x="51723" y="26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5A19C87A-0DED-4DBA-A698-2CBDE7035A4A}"/>
                </a:ext>
              </a:extLst>
            </p:cNvPr>
            <p:cNvSpPr/>
            <p:nvPr/>
          </p:nvSpPr>
          <p:spPr>
            <a:xfrm>
              <a:off x="8988831" y="1846896"/>
              <a:ext cx="51726" cy="51723"/>
            </a:xfrm>
            <a:custGeom>
              <a:avLst/>
              <a:gdLst>
                <a:gd name="connsiteX0" fmla="*/ 51726 w 51726"/>
                <a:gd name="connsiteY0" fmla="*/ 25909 h 51723"/>
                <a:gd name="connsiteX1" fmla="*/ 26104 w 51726"/>
                <a:gd name="connsiteY1" fmla="*/ 51721 h 51723"/>
                <a:gd name="connsiteX2" fmla="*/ 6 w 51726"/>
                <a:gd name="connsiteY2" fmla="*/ 26480 h 51723"/>
                <a:gd name="connsiteX3" fmla="*/ 26294 w 51726"/>
                <a:gd name="connsiteY3" fmla="*/ 1 h 51723"/>
                <a:gd name="connsiteX4" fmla="*/ 51726 w 51726"/>
                <a:gd name="connsiteY4" fmla="*/ 25909 h 5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6" h="51723">
                  <a:moveTo>
                    <a:pt x="51726" y="25909"/>
                  </a:moveTo>
                  <a:cubicBezTo>
                    <a:pt x="51726" y="40958"/>
                    <a:pt x="41344" y="51531"/>
                    <a:pt x="26104" y="51721"/>
                  </a:cubicBezTo>
                  <a:cubicBezTo>
                    <a:pt x="10864" y="51912"/>
                    <a:pt x="291" y="41625"/>
                    <a:pt x="6" y="26480"/>
                  </a:cubicBezTo>
                  <a:cubicBezTo>
                    <a:pt x="-280" y="10764"/>
                    <a:pt x="10483" y="-95"/>
                    <a:pt x="26294" y="1"/>
                  </a:cubicBezTo>
                  <a:cubicBezTo>
                    <a:pt x="41248" y="96"/>
                    <a:pt x="51726" y="10669"/>
                    <a:pt x="51726" y="25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8C283D0C-4174-4A16-868E-4CDE1A93E080}"/>
                </a:ext>
              </a:extLst>
            </p:cNvPr>
            <p:cNvSpPr/>
            <p:nvPr/>
          </p:nvSpPr>
          <p:spPr>
            <a:xfrm>
              <a:off x="8669353" y="1392744"/>
              <a:ext cx="51738" cy="51731"/>
            </a:xfrm>
            <a:custGeom>
              <a:avLst/>
              <a:gdLst>
                <a:gd name="connsiteX0" fmla="*/ 51736 w 51738"/>
                <a:gd name="connsiteY0" fmla="*/ 25528 h 51731"/>
                <a:gd name="connsiteX1" fmla="*/ 26495 w 51738"/>
                <a:gd name="connsiteY1" fmla="*/ 51721 h 51731"/>
                <a:gd name="connsiteX2" fmla="*/ 15 w 51738"/>
                <a:gd name="connsiteY2" fmla="*/ 26861 h 51731"/>
                <a:gd name="connsiteX3" fmla="*/ 25828 w 51738"/>
                <a:gd name="connsiteY3" fmla="*/ 1 h 51731"/>
                <a:gd name="connsiteX4" fmla="*/ 51736 w 51738"/>
                <a:gd name="connsiteY4" fmla="*/ 25528 h 5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8" h="51731">
                  <a:moveTo>
                    <a:pt x="51736" y="25528"/>
                  </a:moveTo>
                  <a:cubicBezTo>
                    <a:pt x="51927" y="40672"/>
                    <a:pt x="41640" y="51340"/>
                    <a:pt x="26495" y="51721"/>
                  </a:cubicBezTo>
                  <a:cubicBezTo>
                    <a:pt x="11350" y="52102"/>
                    <a:pt x="492" y="41911"/>
                    <a:pt x="15" y="26861"/>
                  </a:cubicBezTo>
                  <a:cubicBezTo>
                    <a:pt x="-461" y="11145"/>
                    <a:pt x="10112" y="96"/>
                    <a:pt x="25828" y="1"/>
                  </a:cubicBezTo>
                  <a:cubicBezTo>
                    <a:pt x="40973" y="-95"/>
                    <a:pt x="51451" y="10288"/>
                    <a:pt x="51736" y="25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9C71B82E-59DE-4B06-B648-5679462C980A}"/>
                </a:ext>
              </a:extLst>
            </p:cNvPr>
            <p:cNvSpPr/>
            <p:nvPr/>
          </p:nvSpPr>
          <p:spPr>
            <a:xfrm>
              <a:off x="9089228" y="1920903"/>
              <a:ext cx="51628" cy="51630"/>
            </a:xfrm>
            <a:custGeom>
              <a:avLst/>
              <a:gdLst>
                <a:gd name="connsiteX0" fmla="*/ 51628 w 51628"/>
                <a:gd name="connsiteY0" fmla="*/ 26196 h 51630"/>
                <a:gd name="connsiteX1" fmla="*/ 25434 w 51628"/>
                <a:gd name="connsiteY1" fmla="*/ 51628 h 51630"/>
                <a:gd name="connsiteX2" fmla="*/ 2 w 51628"/>
                <a:gd name="connsiteY2" fmla="*/ 25434 h 51630"/>
                <a:gd name="connsiteX3" fmla="*/ 26196 w 51628"/>
                <a:gd name="connsiteY3" fmla="*/ 2 h 51630"/>
                <a:gd name="connsiteX4" fmla="*/ 51628 w 51628"/>
                <a:gd name="connsiteY4" fmla="*/ 26196 h 5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28" h="51630">
                  <a:moveTo>
                    <a:pt x="51628" y="26196"/>
                  </a:moveTo>
                  <a:cubicBezTo>
                    <a:pt x="51438" y="40579"/>
                    <a:pt x="39912" y="51818"/>
                    <a:pt x="25434" y="51628"/>
                  </a:cubicBezTo>
                  <a:cubicBezTo>
                    <a:pt x="11051" y="51437"/>
                    <a:pt x="-188" y="39912"/>
                    <a:pt x="2" y="25434"/>
                  </a:cubicBezTo>
                  <a:cubicBezTo>
                    <a:pt x="193" y="11147"/>
                    <a:pt x="11813" y="-188"/>
                    <a:pt x="26196" y="2"/>
                  </a:cubicBezTo>
                  <a:cubicBezTo>
                    <a:pt x="40388" y="98"/>
                    <a:pt x="51723" y="11813"/>
                    <a:pt x="51628" y="26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4CFB457-9794-42B1-8C6B-01E514CC64FD}"/>
                </a:ext>
              </a:extLst>
            </p:cNvPr>
            <p:cNvSpPr/>
            <p:nvPr/>
          </p:nvSpPr>
          <p:spPr>
            <a:xfrm>
              <a:off x="9408979" y="2034729"/>
              <a:ext cx="51064" cy="51054"/>
            </a:xfrm>
            <a:custGeom>
              <a:avLst/>
              <a:gdLst>
                <a:gd name="connsiteX0" fmla="*/ 25628 w 51064"/>
                <a:gd name="connsiteY0" fmla="*/ 51055 h 51054"/>
                <a:gd name="connsiteX1" fmla="*/ 5 w 51064"/>
                <a:gd name="connsiteY1" fmla="*/ 24956 h 51054"/>
                <a:gd name="connsiteX2" fmla="*/ 25437 w 51064"/>
                <a:gd name="connsiteY2" fmla="*/ 1 h 51054"/>
                <a:gd name="connsiteX3" fmla="*/ 51059 w 51064"/>
                <a:gd name="connsiteY3" fmla="*/ 26099 h 51054"/>
                <a:gd name="connsiteX4" fmla="*/ 25628 w 51064"/>
                <a:gd name="connsiteY4" fmla="*/ 51055 h 5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4" h="51054">
                  <a:moveTo>
                    <a:pt x="25628" y="51055"/>
                  </a:moveTo>
                  <a:cubicBezTo>
                    <a:pt x="11149" y="51055"/>
                    <a:pt x="-281" y="39434"/>
                    <a:pt x="5" y="24956"/>
                  </a:cubicBezTo>
                  <a:cubicBezTo>
                    <a:pt x="291" y="11050"/>
                    <a:pt x="11531" y="96"/>
                    <a:pt x="25437" y="1"/>
                  </a:cubicBezTo>
                  <a:cubicBezTo>
                    <a:pt x="39820" y="-95"/>
                    <a:pt x="51345" y="11621"/>
                    <a:pt x="51059" y="26099"/>
                  </a:cubicBezTo>
                  <a:cubicBezTo>
                    <a:pt x="50774" y="40101"/>
                    <a:pt x="39629" y="50959"/>
                    <a:pt x="25628" y="51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0FD90A1-1729-4EDA-84F1-40E652E5FC17}"/>
                </a:ext>
              </a:extLst>
            </p:cNvPr>
            <p:cNvSpPr/>
            <p:nvPr/>
          </p:nvSpPr>
          <p:spPr>
            <a:xfrm>
              <a:off x="8696119" y="1567337"/>
              <a:ext cx="50987" cy="50960"/>
            </a:xfrm>
            <a:custGeom>
              <a:avLst/>
              <a:gdLst>
                <a:gd name="connsiteX0" fmla="*/ 25637 w 50987"/>
                <a:gd name="connsiteY0" fmla="*/ 1 h 50960"/>
                <a:gd name="connsiteX1" fmla="*/ 50974 w 50987"/>
                <a:gd name="connsiteY1" fmla="*/ 26290 h 50960"/>
                <a:gd name="connsiteX2" fmla="*/ 25351 w 50987"/>
                <a:gd name="connsiteY2" fmla="*/ 50959 h 50960"/>
                <a:gd name="connsiteX3" fmla="*/ 14 w 50987"/>
                <a:gd name="connsiteY3" fmla="*/ 24670 h 50960"/>
                <a:gd name="connsiteX4" fmla="*/ 25637 w 50987"/>
                <a:gd name="connsiteY4" fmla="*/ 1 h 5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87" h="50960">
                  <a:moveTo>
                    <a:pt x="25637" y="1"/>
                  </a:moveTo>
                  <a:cubicBezTo>
                    <a:pt x="40020" y="96"/>
                    <a:pt x="51450" y="11907"/>
                    <a:pt x="50974" y="26290"/>
                  </a:cubicBezTo>
                  <a:cubicBezTo>
                    <a:pt x="50592" y="40196"/>
                    <a:pt x="39257" y="51055"/>
                    <a:pt x="25351" y="50959"/>
                  </a:cubicBezTo>
                  <a:cubicBezTo>
                    <a:pt x="10873" y="50864"/>
                    <a:pt x="-462" y="39148"/>
                    <a:pt x="14" y="24670"/>
                  </a:cubicBezTo>
                  <a:cubicBezTo>
                    <a:pt x="396" y="10859"/>
                    <a:pt x="11635" y="-95"/>
                    <a:pt x="25637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4400FCAE-34A4-4D70-A1D9-BE0424BC350B}"/>
                </a:ext>
              </a:extLst>
            </p:cNvPr>
            <p:cNvSpPr/>
            <p:nvPr/>
          </p:nvSpPr>
          <p:spPr>
            <a:xfrm>
              <a:off x="9464420" y="2045293"/>
              <a:ext cx="51053" cy="51072"/>
            </a:xfrm>
            <a:custGeom>
              <a:avLst/>
              <a:gdLst>
                <a:gd name="connsiteX0" fmla="*/ 51054 w 51053"/>
                <a:gd name="connsiteY0" fmla="*/ 25536 h 51072"/>
                <a:gd name="connsiteX1" fmla="*/ 24860 w 51053"/>
                <a:gd name="connsiteY1" fmla="*/ 51063 h 51072"/>
                <a:gd name="connsiteX2" fmla="*/ 0 w 51053"/>
                <a:gd name="connsiteY2" fmla="*/ 25536 h 51072"/>
                <a:gd name="connsiteX3" fmla="*/ 26194 w 51053"/>
                <a:gd name="connsiteY3" fmla="*/ 9 h 51072"/>
                <a:gd name="connsiteX4" fmla="*/ 51054 w 51053"/>
                <a:gd name="connsiteY4" fmla="*/ 25536 h 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3" h="51072">
                  <a:moveTo>
                    <a:pt x="51054" y="25536"/>
                  </a:moveTo>
                  <a:cubicBezTo>
                    <a:pt x="51054" y="40014"/>
                    <a:pt x="39338" y="51444"/>
                    <a:pt x="24860" y="51063"/>
                  </a:cubicBezTo>
                  <a:cubicBezTo>
                    <a:pt x="10953" y="50682"/>
                    <a:pt x="0" y="39538"/>
                    <a:pt x="0" y="25536"/>
                  </a:cubicBezTo>
                  <a:cubicBezTo>
                    <a:pt x="0" y="11058"/>
                    <a:pt x="11716" y="-372"/>
                    <a:pt x="26194" y="9"/>
                  </a:cubicBezTo>
                  <a:cubicBezTo>
                    <a:pt x="40195" y="295"/>
                    <a:pt x="51054" y="11534"/>
                    <a:pt x="51054" y="25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7BB83CB-A1D5-4760-8B2F-58FCC253A51A}"/>
                </a:ext>
              </a:extLst>
            </p:cNvPr>
            <p:cNvSpPr/>
            <p:nvPr/>
          </p:nvSpPr>
          <p:spPr>
            <a:xfrm>
              <a:off x="8833374" y="1762695"/>
              <a:ext cx="50978" cy="51054"/>
            </a:xfrm>
            <a:custGeom>
              <a:avLst/>
              <a:gdLst>
                <a:gd name="connsiteX0" fmla="*/ 25637 w 50978"/>
                <a:gd name="connsiteY0" fmla="*/ 0 h 51054"/>
                <a:gd name="connsiteX1" fmla="*/ 50973 w 50978"/>
                <a:gd name="connsiteY1" fmla="*/ 25051 h 51054"/>
                <a:gd name="connsiteX2" fmla="*/ 25351 w 50978"/>
                <a:gd name="connsiteY2" fmla="*/ 51054 h 51054"/>
                <a:gd name="connsiteX3" fmla="*/ 14 w 50978"/>
                <a:gd name="connsiteY3" fmla="*/ 24765 h 51054"/>
                <a:gd name="connsiteX4" fmla="*/ 25637 w 50978"/>
                <a:gd name="connsiteY4" fmla="*/ 0 h 5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8" h="51054">
                  <a:moveTo>
                    <a:pt x="25637" y="0"/>
                  </a:moveTo>
                  <a:cubicBezTo>
                    <a:pt x="39543" y="95"/>
                    <a:pt x="50688" y="11049"/>
                    <a:pt x="50973" y="25051"/>
                  </a:cubicBezTo>
                  <a:cubicBezTo>
                    <a:pt x="51259" y="39433"/>
                    <a:pt x="39829" y="51149"/>
                    <a:pt x="25351" y="51054"/>
                  </a:cubicBezTo>
                  <a:cubicBezTo>
                    <a:pt x="10873" y="50959"/>
                    <a:pt x="-462" y="39243"/>
                    <a:pt x="14" y="24765"/>
                  </a:cubicBezTo>
                  <a:cubicBezTo>
                    <a:pt x="395" y="10858"/>
                    <a:pt x="11730" y="0"/>
                    <a:pt x="256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35F6999-2879-4832-B964-97B5AB121AC6}"/>
                </a:ext>
              </a:extLst>
            </p:cNvPr>
            <p:cNvSpPr/>
            <p:nvPr/>
          </p:nvSpPr>
          <p:spPr>
            <a:xfrm>
              <a:off x="9245241" y="2005642"/>
              <a:ext cx="51073" cy="51090"/>
            </a:xfrm>
            <a:custGeom>
              <a:avLst/>
              <a:gdLst>
                <a:gd name="connsiteX0" fmla="*/ 51063 w 51073"/>
                <a:gd name="connsiteY0" fmla="*/ 26230 h 51090"/>
                <a:gd name="connsiteX1" fmla="*/ 25536 w 51073"/>
                <a:gd name="connsiteY1" fmla="*/ 51091 h 51090"/>
                <a:gd name="connsiteX2" fmla="*/ 9 w 51073"/>
                <a:gd name="connsiteY2" fmla="*/ 24897 h 51090"/>
                <a:gd name="connsiteX3" fmla="*/ 26870 w 51073"/>
                <a:gd name="connsiteY3" fmla="*/ 37 h 51090"/>
                <a:gd name="connsiteX4" fmla="*/ 51063 w 51073"/>
                <a:gd name="connsiteY4" fmla="*/ 26230 h 5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090">
                  <a:moveTo>
                    <a:pt x="51063" y="26230"/>
                  </a:moveTo>
                  <a:cubicBezTo>
                    <a:pt x="50682" y="40137"/>
                    <a:pt x="39538" y="51091"/>
                    <a:pt x="25536" y="51091"/>
                  </a:cubicBezTo>
                  <a:cubicBezTo>
                    <a:pt x="11058" y="51091"/>
                    <a:pt x="-372" y="39375"/>
                    <a:pt x="9" y="24897"/>
                  </a:cubicBezTo>
                  <a:cubicBezTo>
                    <a:pt x="390" y="10514"/>
                    <a:pt x="12487" y="-725"/>
                    <a:pt x="26870" y="37"/>
                  </a:cubicBezTo>
                  <a:cubicBezTo>
                    <a:pt x="40776" y="703"/>
                    <a:pt x="51444" y="12324"/>
                    <a:pt x="51063" y="262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C3D40DE-ABAE-480B-B396-920A5D6E0322}"/>
                </a:ext>
              </a:extLst>
            </p:cNvPr>
            <p:cNvSpPr/>
            <p:nvPr/>
          </p:nvSpPr>
          <p:spPr>
            <a:xfrm>
              <a:off x="9519948" y="2055873"/>
              <a:ext cx="51077" cy="50966"/>
            </a:xfrm>
            <a:custGeom>
              <a:avLst/>
              <a:gdLst>
                <a:gd name="connsiteX0" fmla="*/ 25911 w 51077"/>
                <a:gd name="connsiteY0" fmla="*/ 2 h 50966"/>
                <a:gd name="connsiteX1" fmla="*/ 51057 w 51077"/>
                <a:gd name="connsiteY1" fmla="*/ 26577 h 50966"/>
                <a:gd name="connsiteX2" fmla="*/ 25148 w 51077"/>
                <a:gd name="connsiteY2" fmla="*/ 50961 h 50966"/>
                <a:gd name="connsiteX3" fmla="*/ 2 w 51077"/>
                <a:gd name="connsiteY3" fmla="*/ 25720 h 50966"/>
                <a:gd name="connsiteX4" fmla="*/ 25911 w 51077"/>
                <a:gd name="connsiteY4" fmla="*/ 2 h 5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7" h="50966">
                  <a:moveTo>
                    <a:pt x="25911" y="2"/>
                  </a:moveTo>
                  <a:cubicBezTo>
                    <a:pt x="40293" y="193"/>
                    <a:pt x="51628" y="12194"/>
                    <a:pt x="51057" y="26577"/>
                  </a:cubicBezTo>
                  <a:cubicBezTo>
                    <a:pt x="50485" y="40484"/>
                    <a:pt x="39055" y="51247"/>
                    <a:pt x="25148" y="50961"/>
                  </a:cubicBezTo>
                  <a:cubicBezTo>
                    <a:pt x="11147" y="50675"/>
                    <a:pt x="193" y="39722"/>
                    <a:pt x="2" y="25720"/>
                  </a:cubicBezTo>
                  <a:cubicBezTo>
                    <a:pt x="-188" y="11337"/>
                    <a:pt x="11432" y="-188"/>
                    <a:pt x="25911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EA1DE9F-3193-4078-BAF9-0D15CD5462A0}"/>
                </a:ext>
              </a:extLst>
            </p:cNvPr>
            <p:cNvSpPr/>
            <p:nvPr/>
          </p:nvSpPr>
          <p:spPr>
            <a:xfrm>
              <a:off x="9575365" y="2063778"/>
              <a:ext cx="51075" cy="50966"/>
            </a:xfrm>
            <a:custGeom>
              <a:avLst/>
              <a:gdLst>
                <a:gd name="connsiteX0" fmla="*/ 25072 w 51075"/>
                <a:gd name="connsiteY0" fmla="*/ 50961 h 50966"/>
                <a:gd name="connsiteX1" fmla="*/ 21 w 51075"/>
                <a:gd name="connsiteY1" fmla="*/ 24387 h 50966"/>
                <a:gd name="connsiteX2" fmla="*/ 26025 w 51075"/>
                <a:gd name="connsiteY2" fmla="*/ 2 h 50966"/>
                <a:gd name="connsiteX3" fmla="*/ 51075 w 51075"/>
                <a:gd name="connsiteY3" fmla="*/ 25339 h 50966"/>
                <a:gd name="connsiteX4" fmla="*/ 25072 w 51075"/>
                <a:gd name="connsiteY4" fmla="*/ 50961 h 5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5" h="50966">
                  <a:moveTo>
                    <a:pt x="25072" y="50961"/>
                  </a:moveTo>
                  <a:cubicBezTo>
                    <a:pt x="10689" y="50675"/>
                    <a:pt x="-551" y="38769"/>
                    <a:pt x="21" y="24387"/>
                  </a:cubicBezTo>
                  <a:cubicBezTo>
                    <a:pt x="592" y="10575"/>
                    <a:pt x="12118" y="-188"/>
                    <a:pt x="26025" y="2"/>
                  </a:cubicBezTo>
                  <a:cubicBezTo>
                    <a:pt x="39931" y="193"/>
                    <a:pt x="50980" y="11337"/>
                    <a:pt x="51075" y="25339"/>
                  </a:cubicBezTo>
                  <a:cubicBezTo>
                    <a:pt x="51075" y="39722"/>
                    <a:pt x="39455" y="51247"/>
                    <a:pt x="25072" y="50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A3A6C4C-067B-4A98-852D-0844C88D7DC7}"/>
                </a:ext>
              </a:extLst>
            </p:cNvPr>
            <p:cNvSpPr/>
            <p:nvPr/>
          </p:nvSpPr>
          <p:spPr>
            <a:xfrm>
              <a:off x="9134472" y="1987185"/>
              <a:ext cx="50963" cy="50993"/>
            </a:xfrm>
            <a:custGeom>
              <a:avLst/>
              <a:gdLst>
                <a:gd name="connsiteX0" fmla="*/ 50961 w 50963"/>
                <a:gd name="connsiteY0" fmla="*/ 25256 h 50993"/>
                <a:gd name="connsiteX1" fmla="*/ 26387 w 50963"/>
                <a:gd name="connsiteY1" fmla="*/ 50973 h 50993"/>
                <a:gd name="connsiteX2" fmla="*/ 2 w 50963"/>
                <a:gd name="connsiteY2" fmla="*/ 25732 h 50993"/>
                <a:gd name="connsiteX3" fmla="*/ 24577 w 50963"/>
                <a:gd name="connsiteY3" fmla="*/ 14 h 50993"/>
                <a:gd name="connsiteX4" fmla="*/ 50961 w 50963"/>
                <a:gd name="connsiteY4" fmla="*/ 25256 h 5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3" h="50993">
                  <a:moveTo>
                    <a:pt x="50961" y="25256"/>
                  </a:moveTo>
                  <a:cubicBezTo>
                    <a:pt x="51152" y="39162"/>
                    <a:pt x="40293" y="50497"/>
                    <a:pt x="26387" y="50973"/>
                  </a:cubicBezTo>
                  <a:cubicBezTo>
                    <a:pt x="12004" y="51545"/>
                    <a:pt x="98" y="40210"/>
                    <a:pt x="2" y="25732"/>
                  </a:cubicBezTo>
                  <a:cubicBezTo>
                    <a:pt x="-188" y="11826"/>
                    <a:pt x="10670" y="491"/>
                    <a:pt x="24577" y="14"/>
                  </a:cubicBezTo>
                  <a:cubicBezTo>
                    <a:pt x="38960" y="-462"/>
                    <a:pt x="50771" y="10873"/>
                    <a:pt x="50961" y="2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0730658-4719-4504-AD06-81A5D129823B}"/>
                </a:ext>
              </a:extLst>
            </p:cNvPr>
            <p:cNvSpPr/>
            <p:nvPr/>
          </p:nvSpPr>
          <p:spPr>
            <a:xfrm>
              <a:off x="8651262" y="1503997"/>
              <a:ext cx="50973" cy="50958"/>
            </a:xfrm>
            <a:custGeom>
              <a:avLst/>
              <a:gdLst>
                <a:gd name="connsiteX0" fmla="*/ 25441 w 50973"/>
                <a:gd name="connsiteY0" fmla="*/ 0 h 50958"/>
                <a:gd name="connsiteX1" fmla="*/ 50968 w 50973"/>
                <a:gd name="connsiteY1" fmla="*/ 26194 h 50958"/>
                <a:gd name="connsiteX2" fmla="*/ 25441 w 50973"/>
                <a:gd name="connsiteY2" fmla="*/ 50959 h 50958"/>
                <a:gd name="connsiteX3" fmla="*/ 9 w 50973"/>
                <a:gd name="connsiteY3" fmla="*/ 26098 h 50958"/>
                <a:gd name="connsiteX4" fmla="*/ 25441 w 50973"/>
                <a:gd name="connsiteY4" fmla="*/ 0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3" h="50958">
                  <a:moveTo>
                    <a:pt x="25441" y="0"/>
                  </a:moveTo>
                  <a:cubicBezTo>
                    <a:pt x="39824" y="0"/>
                    <a:pt x="51254" y="11716"/>
                    <a:pt x="50968" y="26194"/>
                  </a:cubicBezTo>
                  <a:cubicBezTo>
                    <a:pt x="50587" y="40100"/>
                    <a:pt x="39442" y="50959"/>
                    <a:pt x="25441" y="50959"/>
                  </a:cubicBezTo>
                  <a:cubicBezTo>
                    <a:pt x="11534" y="50959"/>
                    <a:pt x="295" y="40100"/>
                    <a:pt x="9" y="26098"/>
                  </a:cubicBezTo>
                  <a:cubicBezTo>
                    <a:pt x="-372" y="11716"/>
                    <a:pt x="10963" y="0"/>
                    <a:pt x="2544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EF48A849-9259-452E-9F71-9FD9024F7E9D}"/>
                </a:ext>
              </a:extLst>
            </p:cNvPr>
            <p:cNvSpPr/>
            <p:nvPr/>
          </p:nvSpPr>
          <p:spPr>
            <a:xfrm>
              <a:off x="8614219" y="1382543"/>
              <a:ext cx="50958" cy="50977"/>
            </a:xfrm>
            <a:custGeom>
              <a:avLst/>
              <a:gdLst>
                <a:gd name="connsiteX0" fmla="*/ 50959 w 50958"/>
                <a:gd name="connsiteY0" fmla="*/ 25536 h 50977"/>
                <a:gd name="connsiteX1" fmla="*/ 26098 w 50958"/>
                <a:gd name="connsiteY1" fmla="*/ 50968 h 50977"/>
                <a:gd name="connsiteX2" fmla="*/ 0 w 50958"/>
                <a:gd name="connsiteY2" fmla="*/ 25441 h 50977"/>
                <a:gd name="connsiteX3" fmla="*/ 26194 w 50958"/>
                <a:gd name="connsiteY3" fmla="*/ 9 h 50977"/>
                <a:gd name="connsiteX4" fmla="*/ 50959 w 50958"/>
                <a:gd name="connsiteY4" fmla="*/ 25536 h 5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58" h="50977">
                  <a:moveTo>
                    <a:pt x="50959" y="25536"/>
                  </a:moveTo>
                  <a:cubicBezTo>
                    <a:pt x="50959" y="39443"/>
                    <a:pt x="40005" y="50587"/>
                    <a:pt x="26098" y="50968"/>
                  </a:cubicBezTo>
                  <a:cubicBezTo>
                    <a:pt x="11716" y="51349"/>
                    <a:pt x="0" y="39919"/>
                    <a:pt x="0" y="25441"/>
                  </a:cubicBezTo>
                  <a:cubicBezTo>
                    <a:pt x="0" y="10963"/>
                    <a:pt x="11716" y="-372"/>
                    <a:pt x="26194" y="9"/>
                  </a:cubicBezTo>
                  <a:cubicBezTo>
                    <a:pt x="40100" y="390"/>
                    <a:pt x="50959" y="11535"/>
                    <a:pt x="50959" y="25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F345567-A40A-4870-B64F-A7BBBF45526E}"/>
                </a:ext>
              </a:extLst>
            </p:cNvPr>
            <p:cNvSpPr/>
            <p:nvPr/>
          </p:nvSpPr>
          <p:spPr>
            <a:xfrm>
              <a:off x="8978645" y="1902704"/>
              <a:ext cx="50986" cy="50977"/>
            </a:xfrm>
            <a:custGeom>
              <a:avLst/>
              <a:gdLst>
                <a:gd name="connsiteX0" fmla="*/ 26098 w 50986"/>
                <a:gd name="connsiteY0" fmla="*/ 9 h 50977"/>
                <a:gd name="connsiteX1" fmla="*/ 50959 w 50986"/>
                <a:gd name="connsiteY1" fmla="*/ 26774 h 50977"/>
                <a:gd name="connsiteX2" fmla="*/ 24860 w 50986"/>
                <a:gd name="connsiteY2" fmla="*/ 50968 h 50977"/>
                <a:gd name="connsiteX3" fmla="*/ 0 w 50986"/>
                <a:gd name="connsiteY3" fmla="*/ 25441 h 50977"/>
                <a:gd name="connsiteX4" fmla="*/ 26098 w 50986"/>
                <a:gd name="connsiteY4" fmla="*/ 9 h 5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86" h="50977">
                  <a:moveTo>
                    <a:pt x="26098" y="9"/>
                  </a:moveTo>
                  <a:cubicBezTo>
                    <a:pt x="40481" y="390"/>
                    <a:pt x="51625" y="12392"/>
                    <a:pt x="50959" y="26774"/>
                  </a:cubicBezTo>
                  <a:cubicBezTo>
                    <a:pt x="50292" y="40681"/>
                    <a:pt x="38767" y="51349"/>
                    <a:pt x="24860" y="50968"/>
                  </a:cubicBezTo>
                  <a:cubicBezTo>
                    <a:pt x="10953" y="50587"/>
                    <a:pt x="0" y="39443"/>
                    <a:pt x="0" y="25441"/>
                  </a:cubicBezTo>
                  <a:cubicBezTo>
                    <a:pt x="0" y="11058"/>
                    <a:pt x="11716" y="-372"/>
                    <a:pt x="26098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E3C8C5B-5E93-4169-BDAA-72E8E242B172}"/>
                </a:ext>
              </a:extLst>
            </p:cNvPr>
            <p:cNvSpPr/>
            <p:nvPr/>
          </p:nvSpPr>
          <p:spPr>
            <a:xfrm>
              <a:off x="9641385" y="2018881"/>
              <a:ext cx="51073" cy="51090"/>
            </a:xfrm>
            <a:custGeom>
              <a:avLst/>
              <a:gdLst>
                <a:gd name="connsiteX0" fmla="*/ 51064 w 51073"/>
                <a:gd name="connsiteY0" fmla="*/ 26230 h 51090"/>
                <a:gd name="connsiteX1" fmla="*/ 25537 w 51073"/>
                <a:gd name="connsiteY1" fmla="*/ 51091 h 51090"/>
                <a:gd name="connsiteX2" fmla="*/ 9 w 51073"/>
                <a:gd name="connsiteY2" fmla="*/ 24897 h 51090"/>
                <a:gd name="connsiteX3" fmla="*/ 26870 w 51073"/>
                <a:gd name="connsiteY3" fmla="*/ 37 h 51090"/>
                <a:gd name="connsiteX4" fmla="*/ 51064 w 51073"/>
                <a:gd name="connsiteY4" fmla="*/ 26230 h 5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090">
                  <a:moveTo>
                    <a:pt x="51064" y="26230"/>
                  </a:moveTo>
                  <a:cubicBezTo>
                    <a:pt x="50682" y="40232"/>
                    <a:pt x="39538" y="51091"/>
                    <a:pt x="25537" y="51091"/>
                  </a:cubicBezTo>
                  <a:cubicBezTo>
                    <a:pt x="11059" y="51091"/>
                    <a:pt x="-372" y="39375"/>
                    <a:pt x="9" y="24897"/>
                  </a:cubicBezTo>
                  <a:cubicBezTo>
                    <a:pt x="391" y="10514"/>
                    <a:pt x="12488" y="-725"/>
                    <a:pt x="26870" y="37"/>
                  </a:cubicBezTo>
                  <a:cubicBezTo>
                    <a:pt x="40681" y="703"/>
                    <a:pt x="51444" y="12324"/>
                    <a:pt x="51064" y="262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ADEDDAD6-979A-4CDB-A79C-84052F0F486E}"/>
                </a:ext>
              </a:extLst>
            </p:cNvPr>
            <p:cNvSpPr/>
            <p:nvPr/>
          </p:nvSpPr>
          <p:spPr>
            <a:xfrm>
              <a:off x="8933685" y="1836595"/>
              <a:ext cx="51059" cy="51070"/>
            </a:xfrm>
            <a:custGeom>
              <a:avLst/>
              <a:gdLst>
                <a:gd name="connsiteX0" fmla="*/ 51057 w 51059"/>
                <a:gd name="connsiteY0" fmla="*/ 25827 h 51070"/>
                <a:gd name="connsiteX1" fmla="*/ 25911 w 51059"/>
                <a:gd name="connsiteY1" fmla="*/ 51068 h 51070"/>
                <a:gd name="connsiteX2" fmla="*/ 2 w 51059"/>
                <a:gd name="connsiteY2" fmla="*/ 25256 h 51070"/>
                <a:gd name="connsiteX3" fmla="*/ 26482 w 51059"/>
                <a:gd name="connsiteY3" fmla="*/ 14 h 51070"/>
                <a:gd name="connsiteX4" fmla="*/ 51057 w 51059"/>
                <a:gd name="connsiteY4" fmla="*/ 25827 h 5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9" h="51070">
                  <a:moveTo>
                    <a:pt x="51057" y="25827"/>
                  </a:moveTo>
                  <a:cubicBezTo>
                    <a:pt x="50961" y="39734"/>
                    <a:pt x="39912" y="50878"/>
                    <a:pt x="25911" y="51068"/>
                  </a:cubicBezTo>
                  <a:cubicBezTo>
                    <a:pt x="11432" y="51259"/>
                    <a:pt x="-188" y="39734"/>
                    <a:pt x="2" y="25256"/>
                  </a:cubicBezTo>
                  <a:cubicBezTo>
                    <a:pt x="98" y="10873"/>
                    <a:pt x="12004" y="-462"/>
                    <a:pt x="26482" y="14"/>
                  </a:cubicBezTo>
                  <a:cubicBezTo>
                    <a:pt x="40293" y="491"/>
                    <a:pt x="51247" y="11921"/>
                    <a:pt x="51057" y="25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EDC4CA3A-BB9A-4DAE-9C51-7C0335D86C46}"/>
                </a:ext>
              </a:extLst>
            </p:cNvPr>
            <p:cNvSpPr/>
            <p:nvPr/>
          </p:nvSpPr>
          <p:spPr>
            <a:xfrm>
              <a:off x="8598312" y="1152801"/>
              <a:ext cx="51053" cy="51068"/>
            </a:xfrm>
            <a:custGeom>
              <a:avLst/>
              <a:gdLst>
                <a:gd name="connsiteX0" fmla="*/ 51054 w 51053"/>
                <a:gd name="connsiteY0" fmla="*/ 25536 h 51068"/>
                <a:gd name="connsiteX1" fmla="*/ 24860 w 51053"/>
                <a:gd name="connsiteY1" fmla="*/ 51063 h 51068"/>
                <a:gd name="connsiteX2" fmla="*/ 0 w 51053"/>
                <a:gd name="connsiteY2" fmla="*/ 25536 h 51068"/>
                <a:gd name="connsiteX3" fmla="*/ 24860 w 51053"/>
                <a:gd name="connsiteY3" fmla="*/ 9 h 51068"/>
                <a:gd name="connsiteX4" fmla="*/ 51054 w 51053"/>
                <a:gd name="connsiteY4" fmla="*/ 25536 h 5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3" h="51068">
                  <a:moveTo>
                    <a:pt x="51054" y="25536"/>
                  </a:moveTo>
                  <a:cubicBezTo>
                    <a:pt x="51054" y="39919"/>
                    <a:pt x="39338" y="51349"/>
                    <a:pt x="24860" y="51063"/>
                  </a:cubicBezTo>
                  <a:cubicBezTo>
                    <a:pt x="10953" y="50682"/>
                    <a:pt x="0" y="39538"/>
                    <a:pt x="0" y="25536"/>
                  </a:cubicBezTo>
                  <a:cubicBezTo>
                    <a:pt x="0" y="11534"/>
                    <a:pt x="10858" y="390"/>
                    <a:pt x="24860" y="9"/>
                  </a:cubicBezTo>
                  <a:cubicBezTo>
                    <a:pt x="39338" y="-372"/>
                    <a:pt x="51054" y="11058"/>
                    <a:pt x="51054" y="25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0C95419-1D84-4BE4-BC2B-3B07F705A30A}"/>
                </a:ext>
              </a:extLst>
            </p:cNvPr>
            <p:cNvSpPr/>
            <p:nvPr/>
          </p:nvSpPr>
          <p:spPr>
            <a:xfrm>
              <a:off x="8608875" y="1097346"/>
              <a:ext cx="51072" cy="51082"/>
            </a:xfrm>
            <a:custGeom>
              <a:avLst/>
              <a:gdLst>
                <a:gd name="connsiteX0" fmla="*/ 51063 w 51072"/>
                <a:gd name="connsiteY0" fmla="*/ 26222 h 51082"/>
                <a:gd name="connsiteX1" fmla="*/ 25536 w 51072"/>
                <a:gd name="connsiteY1" fmla="*/ 51082 h 51082"/>
                <a:gd name="connsiteX2" fmla="*/ 9 w 51072"/>
                <a:gd name="connsiteY2" fmla="*/ 24889 h 51082"/>
                <a:gd name="connsiteX3" fmla="*/ 26870 w 51072"/>
                <a:gd name="connsiteY3" fmla="*/ 28 h 51082"/>
                <a:gd name="connsiteX4" fmla="*/ 51063 w 51072"/>
                <a:gd name="connsiteY4" fmla="*/ 26222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2" h="51082">
                  <a:moveTo>
                    <a:pt x="51063" y="26222"/>
                  </a:moveTo>
                  <a:cubicBezTo>
                    <a:pt x="50682" y="40129"/>
                    <a:pt x="39538" y="51082"/>
                    <a:pt x="25536" y="51082"/>
                  </a:cubicBezTo>
                  <a:cubicBezTo>
                    <a:pt x="11058" y="51082"/>
                    <a:pt x="-372" y="39367"/>
                    <a:pt x="9" y="24889"/>
                  </a:cubicBezTo>
                  <a:cubicBezTo>
                    <a:pt x="390" y="10506"/>
                    <a:pt x="12487" y="-638"/>
                    <a:pt x="26870" y="28"/>
                  </a:cubicBezTo>
                  <a:cubicBezTo>
                    <a:pt x="40776" y="695"/>
                    <a:pt x="51444" y="12220"/>
                    <a:pt x="51063" y="26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39A6F97-783F-4F96-99CE-142FB2EB161C}"/>
                </a:ext>
              </a:extLst>
            </p:cNvPr>
            <p:cNvSpPr/>
            <p:nvPr/>
          </p:nvSpPr>
          <p:spPr>
            <a:xfrm>
              <a:off x="8627327" y="986402"/>
              <a:ext cx="51127" cy="51069"/>
            </a:xfrm>
            <a:custGeom>
              <a:avLst/>
              <a:gdLst>
                <a:gd name="connsiteX0" fmla="*/ 26135 w 51127"/>
                <a:gd name="connsiteY0" fmla="*/ 51060 h 51069"/>
                <a:gd name="connsiteX1" fmla="*/ 37 w 51127"/>
                <a:gd name="connsiteY1" fmla="*/ 26771 h 51069"/>
                <a:gd name="connsiteX2" fmla="*/ 24992 w 51127"/>
                <a:gd name="connsiteY2" fmla="*/ 6 h 51069"/>
                <a:gd name="connsiteX3" fmla="*/ 51090 w 51127"/>
                <a:gd name="connsiteY3" fmla="*/ 24294 h 51069"/>
                <a:gd name="connsiteX4" fmla="*/ 26135 w 51127"/>
                <a:gd name="connsiteY4" fmla="*/ 51060 h 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27" h="51069">
                  <a:moveTo>
                    <a:pt x="26135" y="51060"/>
                  </a:moveTo>
                  <a:cubicBezTo>
                    <a:pt x="12228" y="51441"/>
                    <a:pt x="703" y="40677"/>
                    <a:pt x="37" y="26771"/>
                  </a:cubicBezTo>
                  <a:cubicBezTo>
                    <a:pt x="-726" y="12388"/>
                    <a:pt x="10514" y="387"/>
                    <a:pt x="24992" y="6"/>
                  </a:cubicBezTo>
                  <a:cubicBezTo>
                    <a:pt x="38899" y="-280"/>
                    <a:pt x="50424" y="10388"/>
                    <a:pt x="51090" y="24294"/>
                  </a:cubicBezTo>
                  <a:cubicBezTo>
                    <a:pt x="51853" y="38677"/>
                    <a:pt x="40613" y="50679"/>
                    <a:pt x="26135" y="51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56BB318-6F17-43C5-B434-275D116D90C1}"/>
                </a:ext>
              </a:extLst>
            </p:cNvPr>
            <p:cNvSpPr/>
            <p:nvPr/>
          </p:nvSpPr>
          <p:spPr>
            <a:xfrm>
              <a:off x="8624691" y="1327115"/>
              <a:ext cx="51068" cy="50961"/>
            </a:xfrm>
            <a:custGeom>
              <a:avLst/>
              <a:gdLst>
                <a:gd name="connsiteX0" fmla="*/ 25342 w 51068"/>
                <a:gd name="connsiteY0" fmla="*/ 50961 h 50961"/>
                <a:gd name="connsiteX1" fmla="*/ 5 w 51068"/>
                <a:gd name="connsiteY1" fmla="*/ 25910 h 50961"/>
                <a:gd name="connsiteX2" fmla="*/ 25723 w 51068"/>
                <a:gd name="connsiteY2" fmla="*/ 2 h 50961"/>
                <a:gd name="connsiteX3" fmla="*/ 51060 w 51068"/>
                <a:gd name="connsiteY3" fmla="*/ 25053 h 50961"/>
                <a:gd name="connsiteX4" fmla="*/ 25342 w 51068"/>
                <a:gd name="connsiteY4" fmla="*/ 50961 h 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8" h="50961">
                  <a:moveTo>
                    <a:pt x="25342" y="50961"/>
                  </a:moveTo>
                  <a:cubicBezTo>
                    <a:pt x="11435" y="50866"/>
                    <a:pt x="291" y="39912"/>
                    <a:pt x="5" y="25910"/>
                  </a:cubicBezTo>
                  <a:cubicBezTo>
                    <a:pt x="-280" y="11432"/>
                    <a:pt x="11245" y="-188"/>
                    <a:pt x="25723" y="2"/>
                  </a:cubicBezTo>
                  <a:cubicBezTo>
                    <a:pt x="39630" y="98"/>
                    <a:pt x="50774" y="11147"/>
                    <a:pt x="51060" y="25053"/>
                  </a:cubicBezTo>
                  <a:cubicBezTo>
                    <a:pt x="51440" y="39436"/>
                    <a:pt x="39915" y="51056"/>
                    <a:pt x="25342" y="50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C0DB555-76D3-4704-A81F-844CB071DE66}"/>
                </a:ext>
              </a:extLst>
            </p:cNvPr>
            <p:cNvSpPr/>
            <p:nvPr/>
          </p:nvSpPr>
          <p:spPr>
            <a:xfrm>
              <a:off x="8740994" y="1633345"/>
              <a:ext cx="51058" cy="50961"/>
            </a:xfrm>
            <a:custGeom>
              <a:avLst/>
              <a:gdLst>
                <a:gd name="connsiteX0" fmla="*/ 2 w 51058"/>
                <a:gd name="connsiteY0" fmla="*/ 25909 h 50961"/>
                <a:gd name="connsiteX1" fmla="*/ 25815 w 51058"/>
                <a:gd name="connsiteY1" fmla="*/ 1 h 50961"/>
                <a:gd name="connsiteX2" fmla="*/ 51056 w 51058"/>
                <a:gd name="connsiteY2" fmla="*/ 25147 h 50961"/>
                <a:gd name="connsiteX3" fmla="*/ 25244 w 51058"/>
                <a:gd name="connsiteY3" fmla="*/ 50959 h 50961"/>
                <a:gd name="connsiteX4" fmla="*/ 2 w 51058"/>
                <a:gd name="connsiteY4" fmla="*/ 25909 h 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58" h="50961">
                  <a:moveTo>
                    <a:pt x="2" y="25909"/>
                  </a:moveTo>
                  <a:cubicBezTo>
                    <a:pt x="-188" y="11431"/>
                    <a:pt x="11337" y="-95"/>
                    <a:pt x="25815" y="1"/>
                  </a:cubicBezTo>
                  <a:cubicBezTo>
                    <a:pt x="39721" y="191"/>
                    <a:pt x="50771" y="11240"/>
                    <a:pt x="51056" y="25147"/>
                  </a:cubicBezTo>
                  <a:cubicBezTo>
                    <a:pt x="51247" y="39625"/>
                    <a:pt x="39721" y="51150"/>
                    <a:pt x="25244" y="50959"/>
                  </a:cubicBezTo>
                  <a:cubicBezTo>
                    <a:pt x="11146" y="50864"/>
                    <a:pt x="193" y="39910"/>
                    <a:pt x="2" y="25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D5D8DED-57F0-446E-9306-F73E1542AC4D}"/>
                </a:ext>
              </a:extLst>
            </p:cNvPr>
            <p:cNvSpPr/>
            <p:nvPr/>
          </p:nvSpPr>
          <p:spPr>
            <a:xfrm>
              <a:off x="8778040" y="1752217"/>
              <a:ext cx="50871" cy="50961"/>
            </a:xfrm>
            <a:custGeom>
              <a:avLst/>
              <a:gdLst>
                <a:gd name="connsiteX0" fmla="*/ 50872 w 50871"/>
                <a:gd name="connsiteY0" fmla="*/ 25432 h 50961"/>
                <a:gd name="connsiteX1" fmla="*/ 25821 w 50871"/>
                <a:gd name="connsiteY1" fmla="*/ 50959 h 50961"/>
                <a:gd name="connsiteX2" fmla="*/ 8 w 50871"/>
                <a:gd name="connsiteY2" fmla="*/ 26194 h 50961"/>
                <a:gd name="connsiteX3" fmla="*/ 25726 w 50871"/>
                <a:gd name="connsiteY3" fmla="*/ 1 h 50961"/>
                <a:gd name="connsiteX4" fmla="*/ 50872 w 50871"/>
                <a:gd name="connsiteY4" fmla="*/ 25432 h 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1" h="50961">
                  <a:moveTo>
                    <a:pt x="50872" y="25432"/>
                  </a:moveTo>
                  <a:cubicBezTo>
                    <a:pt x="50872" y="38386"/>
                    <a:pt x="38775" y="50674"/>
                    <a:pt x="25821" y="50959"/>
                  </a:cubicBezTo>
                  <a:cubicBezTo>
                    <a:pt x="12867" y="51150"/>
                    <a:pt x="389" y="39148"/>
                    <a:pt x="8" y="26194"/>
                  </a:cubicBezTo>
                  <a:cubicBezTo>
                    <a:pt x="-373" y="12764"/>
                    <a:pt x="12200" y="-95"/>
                    <a:pt x="25726" y="1"/>
                  </a:cubicBezTo>
                  <a:cubicBezTo>
                    <a:pt x="38585" y="96"/>
                    <a:pt x="50776" y="12478"/>
                    <a:pt x="5087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1BD6984-3B73-4D84-8991-5FF260B50E98}"/>
                </a:ext>
              </a:extLst>
            </p:cNvPr>
            <p:cNvSpPr/>
            <p:nvPr/>
          </p:nvSpPr>
          <p:spPr>
            <a:xfrm>
              <a:off x="8542970" y="1142327"/>
              <a:ext cx="50867" cy="50870"/>
            </a:xfrm>
            <a:custGeom>
              <a:avLst/>
              <a:gdLst>
                <a:gd name="connsiteX0" fmla="*/ 50865 w 50867"/>
                <a:gd name="connsiteY0" fmla="*/ 25056 h 50870"/>
                <a:gd name="connsiteX1" fmla="*/ 25815 w 50867"/>
                <a:gd name="connsiteY1" fmla="*/ 50868 h 50870"/>
                <a:gd name="connsiteX2" fmla="*/ 2 w 50867"/>
                <a:gd name="connsiteY2" fmla="*/ 25818 h 50870"/>
                <a:gd name="connsiteX3" fmla="*/ 25053 w 50867"/>
                <a:gd name="connsiteY3" fmla="*/ 5 h 50870"/>
                <a:gd name="connsiteX4" fmla="*/ 50865 w 50867"/>
                <a:gd name="connsiteY4" fmla="*/ 25056 h 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7" h="50870">
                  <a:moveTo>
                    <a:pt x="50865" y="25056"/>
                  </a:moveTo>
                  <a:cubicBezTo>
                    <a:pt x="51056" y="38105"/>
                    <a:pt x="38864" y="50678"/>
                    <a:pt x="25815" y="50868"/>
                  </a:cubicBezTo>
                  <a:cubicBezTo>
                    <a:pt x="12765" y="51059"/>
                    <a:pt x="192" y="38867"/>
                    <a:pt x="2" y="25818"/>
                  </a:cubicBezTo>
                  <a:cubicBezTo>
                    <a:pt x="-188" y="12768"/>
                    <a:pt x="12003" y="291"/>
                    <a:pt x="25053" y="5"/>
                  </a:cubicBezTo>
                  <a:cubicBezTo>
                    <a:pt x="38102" y="-281"/>
                    <a:pt x="50675" y="11911"/>
                    <a:pt x="50865" y="2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1EC06A2A-7D79-4D7F-9B67-25B4C3278132}"/>
                </a:ext>
              </a:extLst>
            </p:cNvPr>
            <p:cNvSpPr/>
            <p:nvPr/>
          </p:nvSpPr>
          <p:spPr>
            <a:xfrm>
              <a:off x="9078918" y="1976722"/>
              <a:ext cx="50989" cy="50968"/>
            </a:xfrm>
            <a:custGeom>
              <a:avLst/>
              <a:gdLst>
                <a:gd name="connsiteX0" fmla="*/ 50985 w 50989"/>
                <a:gd name="connsiteY0" fmla="*/ 25051 h 50968"/>
                <a:gd name="connsiteX1" fmla="*/ 26219 w 50989"/>
                <a:gd name="connsiteY1" fmla="*/ 50959 h 50968"/>
                <a:gd name="connsiteX2" fmla="*/ 26 w 50989"/>
                <a:gd name="connsiteY2" fmla="*/ 26575 h 50968"/>
                <a:gd name="connsiteX3" fmla="*/ 25362 w 50989"/>
                <a:gd name="connsiteY3" fmla="*/ 1 h 50968"/>
                <a:gd name="connsiteX4" fmla="*/ 50985 w 50989"/>
                <a:gd name="connsiteY4" fmla="*/ 25051 h 5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89" h="50968">
                  <a:moveTo>
                    <a:pt x="50985" y="25051"/>
                  </a:moveTo>
                  <a:cubicBezTo>
                    <a:pt x="51270" y="37910"/>
                    <a:pt x="39269" y="50483"/>
                    <a:pt x="26219" y="50959"/>
                  </a:cubicBezTo>
                  <a:cubicBezTo>
                    <a:pt x="13265" y="51340"/>
                    <a:pt x="597" y="39625"/>
                    <a:pt x="26" y="26575"/>
                  </a:cubicBezTo>
                  <a:cubicBezTo>
                    <a:pt x="-641" y="13145"/>
                    <a:pt x="11836" y="96"/>
                    <a:pt x="25362" y="1"/>
                  </a:cubicBezTo>
                  <a:cubicBezTo>
                    <a:pt x="38412" y="-95"/>
                    <a:pt x="50699" y="12002"/>
                    <a:pt x="50985" y="25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8D0555B-3A78-471B-B16C-11697C77DEFA}"/>
                </a:ext>
              </a:extLst>
            </p:cNvPr>
            <p:cNvSpPr/>
            <p:nvPr/>
          </p:nvSpPr>
          <p:spPr>
            <a:xfrm>
              <a:off x="8685630" y="1622773"/>
              <a:ext cx="50893" cy="50972"/>
            </a:xfrm>
            <a:custGeom>
              <a:avLst/>
              <a:gdLst>
                <a:gd name="connsiteX0" fmla="*/ 50889 w 50893"/>
                <a:gd name="connsiteY0" fmla="*/ 25051 h 50972"/>
                <a:gd name="connsiteX1" fmla="*/ 26219 w 50893"/>
                <a:gd name="connsiteY1" fmla="*/ 50959 h 50972"/>
                <a:gd name="connsiteX2" fmla="*/ 26 w 50893"/>
                <a:gd name="connsiteY2" fmla="*/ 26575 h 50972"/>
                <a:gd name="connsiteX3" fmla="*/ 25362 w 50893"/>
                <a:gd name="connsiteY3" fmla="*/ 0 h 50972"/>
                <a:gd name="connsiteX4" fmla="*/ 50889 w 50893"/>
                <a:gd name="connsiteY4" fmla="*/ 25051 h 5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93" h="50972">
                  <a:moveTo>
                    <a:pt x="50889" y="25051"/>
                  </a:moveTo>
                  <a:cubicBezTo>
                    <a:pt x="51175" y="37909"/>
                    <a:pt x="39173" y="50482"/>
                    <a:pt x="26219" y="50959"/>
                  </a:cubicBezTo>
                  <a:cubicBezTo>
                    <a:pt x="13361" y="51435"/>
                    <a:pt x="597" y="39624"/>
                    <a:pt x="26" y="26575"/>
                  </a:cubicBezTo>
                  <a:cubicBezTo>
                    <a:pt x="-641" y="13144"/>
                    <a:pt x="11836" y="95"/>
                    <a:pt x="25362" y="0"/>
                  </a:cubicBezTo>
                  <a:cubicBezTo>
                    <a:pt x="38126" y="0"/>
                    <a:pt x="50603" y="12097"/>
                    <a:pt x="50889" y="25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FEA4E58D-96FA-4787-ABD5-2BEFF3C1F5C7}"/>
                </a:ext>
              </a:extLst>
            </p:cNvPr>
            <p:cNvSpPr/>
            <p:nvPr/>
          </p:nvSpPr>
          <p:spPr>
            <a:xfrm>
              <a:off x="8569342" y="1319211"/>
              <a:ext cx="50974" cy="50869"/>
            </a:xfrm>
            <a:custGeom>
              <a:avLst/>
              <a:gdLst>
                <a:gd name="connsiteX0" fmla="*/ 50972 w 50974"/>
                <a:gd name="connsiteY0" fmla="*/ 25242 h 50869"/>
                <a:gd name="connsiteX1" fmla="*/ 26017 w 50974"/>
                <a:gd name="connsiteY1" fmla="*/ 50864 h 50869"/>
                <a:gd name="connsiteX2" fmla="*/ 13 w 50974"/>
                <a:gd name="connsiteY2" fmla="*/ 26290 h 50869"/>
                <a:gd name="connsiteX3" fmla="*/ 25540 w 50974"/>
                <a:gd name="connsiteY3" fmla="*/ 1 h 50869"/>
                <a:gd name="connsiteX4" fmla="*/ 50972 w 50974"/>
                <a:gd name="connsiteY4" fmla="*/ 25242 h 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4" h="50869">
                  <a:moveTo>
                    <a:pt x="50972" y="25242"/>
                  </a:moveTo>
                  <a:cubicBezTo>
                    <a:pt x="51162" y="38101"/>
                    <a:pt x="38971" y="50578"/>
                    <a:pt x="26017" y="50864"/>
                  </a:cubicBezTo>
                  <a:cubicBezTo>
                    <a:pt x="13158" y="51150"/>
                    <a:pt x="489" y="39244"/>
                    <a:pt x="13" y="26290"/>
                  </a:cubicBezTo>
                  <a:cubicBezTo>
                    <a:pt x="-463" y="12859"/>
                    <a:pt x="12110" y="-95"/>
                    <a:pt x="25540" y="1"/>
                  </a:cubicBezTo>
                  <a:cubicBezTo>
                    <a:pt x="38494" y="1"/>
                    <a:pt x="50782" y="12288"/>
                    <a:pt x="50972" y="25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5896A8E-BD10-4396-9CEB-AC9DE47D3D1C}"/>
                </a:ext>
              </a:extLst>
            </p:cNvPr>
            <p:cNvSpPr/>
            <p:nvPr/>
          </p:nvSpPr>
          <p:spPr>
            <a:xfrm>
              <a:off x="9234770" y="2061207"/>
              <a:ext cx="50867" cy="50963"/>
            </a:xfrm>
            <a:custGeom>
              <a:avLst/>
              <a:gdLst>
                <a:gd name="connsiteX0" fmla="*/ 50865 w 50867"/>
                <a:gd name="connsiteY0" fmla="*/ 25815 h 50963"/>
                <a:gd name="connsiteX1" fmla="*/ 25148 w 50867"/>
                <a:gd name="connsiteY1" fmla="*/ 50961 h 50963"/>
                <a:gd name="connsiteX2" fmla="*/ 2 w 50867"/>
                <a:gd name="connsiteY2" fmla="*/ 25148 h 50963"/>
                <a:gd name="connsiteX3" fmla="*/ 25815 w 50867"/>
                <a:gd name="connsiteY3" fmla="*/ 2 h 50963"/>
                <a:gd name="connsiteX4" fmla="*/ 50865 w 50867"/>
                <a:gd name="connsiteY4" fmla="*/ 25815 h 5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7" h="50963">
                  <a:moveTo>
                    <a:pt x="50865" y="25815"/>
                  </a:moveTo>
                  <a:cubicBezTo>
                    <a:pt x="50675" y="38959"/>
                    <a:pt x="38197" y="51151"/>
                    <a:pt x="25148" y="50961"/>
                  </a:cubicBezTo>
                  <a:cubicBezTo>
                    <a:pt x="12099" y="50770"/>
                    <a:pt x="-188" y="38197"/>
                    <a:pt x="2" y="25148"/>
                  </a:cubicBezTo>
                  <a:cubicBezTo>
                    <a:pt x="192" y="12099"/>
                    <a:pt x="12765" y="-188"/>
                    <a:pt x="25815" y="2"/>
                  </a:cubicBezTo>
                  <a:cubicBezTo>
                    <a:pt x="38864" y="193"/>
                    <a:pt x="51056" y="12670"/>
                    <a:pt x="50865" y="25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90146AD-F829-4FDF-86B0-96F885A7B6F8}"/>
                </a:ext>
              </a:extLst>
            </p:cNvPr>
            <p:cNvSpPr/>
            <p:nvPr/>
          </p:nvSpPr>
          <p:spPr>
            <a:xfrm>
              <a:off x="9290195" y="2071781"/>
              <a:ext cx="50972" cy="50868"/>
            </a:xfrm>
            <a:custGeom>
              <a:avLst/>
              <a:gdLst>
                <a:gd name="connsiteX0" fmla="*/ 50972 w 50972"/>
                <a:gd name="connsiteY0" fmla="*/ 25337 h 50868"/>
                <a:gd name="connsiteX1" fmla="*/ 25921 w 50972"/>
                <a:gd name="connsiteY1" fmla="*/ 50864 h 50868"/>
                <a:gd name="connsiteX2" fmla="*/ 13 w 50972"/>
                <a:gd name="connsiteY2" fmla="*/ 26194 h 50868"/>
                <a:gd name="connsiteX3" fmla="*/ 25635 w 50972"/>
                <a:gd name="connsiteY3" fmla="*/ 1 h 50868"/>
                <a:gd name="connsiteX4" fmla="*/ 50972 w 50972"/>
                <a:gd name="connsiteY4" fmla="*/ 25337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" h="50868">
                  <a:moveTo>
                    <a:pt x="50972" y="25337"/>
                  </a:moveTo>
                  <a:cubicBezTo>
                    <a:pt x="51067" y="38196"/>
                    <a:pt x="38971" y="50674"/>
                    <a:pt x="25921" y="50864"/>
                  </a:cubicBezTo>
                  <a:cubicBezTo>
                    <a:pt x="12967" y="51150"/>
                    <a:pt x="490" y="39148"/>
                    <a:pt x="13" y="26194"/>
                  </a:cubicBezTo>
                  <a:cubicBezTo>
                    <a:pt x="-463" y="12764"/>
                    <a:pt x="12205" y="-95"/>
                    <a:pt x="25635" y="1"/>
                  </a:cubicBezTo>
                  <a:cubicBezTo>
                    <a:pt x="38684" y="96"/>
                    <a:pt x="50877" y="12383"/>
                    <a:pt x="50972" y="25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DF94736-00B2-42ED-9BE9-E2D14FF7DEE1}"/>
                </a:ext>
              </a:extLst>
            </p:cNvPr>
            <p:cNvSpPr/>
            <p:nvPr/>
          </p:nvSpPr>
          <p:spPr>
            <a:xfrm>
              <a:off x="9630796" y="2074340"/>
              <a:ext cx="50993" cy="50974"/>
            </a:xfrm>
            <a:custGeom>
              <a:avLst/>
              <a:gdLst>
                <a:gd name="connsiteX0" fmla="*/ 50985 w 50993"/>
                <a:gd name="connsiteY0" fmla="*/ 26112 h 50974"/>
                <a:gd name="connsiteX1" fmla="*/ 25267 w 50993"/>
                <a:gd name="connsiteY1" fmla="*/ 50973 h 50974"/>
                <a:gd name="connsiteX2" fmla="*/ 26 w 50993"/>
                <a:gd name="connsiteY2" fmla="*/ 24303 h 50974"/>
                <a:gd name="connsiteX3" fmla="*/ 26410 w 50993"/>
                <a:gd name="connsiteY3" fmla="*/ 14 h 50974"/>
                <a:gd name="connsiteX4" fmla="*/ 50985 w 50993"/>
                <a:gd name="connsiteY4" fmla="*/ 26112 h 5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93" h="50974">
                  <a:moveTo>
                    <a:pt x="50985" y="26112"/>
                  </a:moveTo>
                  <a:cubicBezTo>
                    <a:pt x="50699" y="39066"/>
                    <a:pt x="38221" y="51163"/>
                    <a:pt x="25267" y="50973"/>
                  </a:cubicBezTo>
                  <a:cubicBezTo>
                    <a:pt x="11742" y="50877"/>
                    <a:pt x="-641" y="37733"/>
                    <a:pt x="26" y="24303"/>
                  </a:cubicBezTo>
                  <a:cubicBezTo>
                    <a:pt x="693" y="11349"/>
                    <a:pt x="13456" y="-462"/>
                    <a:pt x="26410" y="14"/>
                  </a:cubicBezTo>
                  <a:cubicBezTo>
                    <a:pt x="39364" y="490"/>
                    <a:pt x="51366" y="13158"/>
                    <a:pt x="50985" y="26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D012D04-6656-41B0-BC1D-2A0CAEF773D3}"/>
                </a:ext>
              </a:extLst>
            </p:cNvPr>
            <p:cNvSpPr/>
            <p:nvPr/>
          </p:nvSpPr>
          <p:spPr>
            <a:xfrm>
              <a:off x="9686446" y="2084924"/>
              <a:ext cx="37244" cy="50965"/>
            </a:xfrm>
            <a:custGeom>
              <a:avLst/>
              <a:gdLst>
                <a:gd name="connsiteX0" fmla="*/ 37245 w 37244"/>
                <a:gd name="connsiteY0" fmla="*/ 3526 h 50965"/>
                <a:gd name="connsiteX1" fmla="*/ 25720 w 37244"/>
                <a:gd name="connsiteY1" fmla="*/ 2 h 50965"/>
                <a:gd name="connsiteX2" fmla="*/ 2 w 37244"/>
                <a:gd name="connsiteY2" fmla="*/ 25148 h 50965"/>
                <a:gd name="connsiteX3" fmla="*/ 25053 w 37244"/>
                <a:gd name="connsiteY3" fmla="*/ 50961 h 50965"/>
                <a:gd name="connsiteX4" fmla="*/ 37245 w 37244"/>
                <a:gd name="connsiteY4" fmla="*/ 47437 h 50965"/>
                <a:gd name="connsiteX5" fmla="*/ 37245 w 37244"/>
                <a:gd name="connsiteY5" fmla="*/ 3526 h 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4" h="50965">
                  <a:moveTo>
                    <a:pt x="37245" y="3526"/>
                  </a:moveTo>
                  <a:cubicBezTo>
                    <a:pt x="33721" y="1431"/>
                    <a:pt x="29816" y="97"/>
                    <a:pt x="25720" y="2"/>
                  </a:cubicBezTo>
                  <a:cubicBezTo>
                    <a:pt x="12671" y="-188"/>
                    <a:pt x="192" y="12004"/>
                    <a:pt x="2" y="25148"/>
                  </a:cubicBezTo>
                  <a:cubicBezTo>
                    <a:pt x="-188" y="38197"/>
                    <a:pt x="12004" y="50770"/>
                    <a:pt x="25053" y="50961"/>
                  </a:cubicBezTo>
                  <a:cubicBezTo>
                    <a:pt x="29339" y="51056"/>
                    <a:pt x="33530" y="49627"/>
                    <a:pt x="37245" y="47437"/>
                  </a:cubicBezTo>
                  <a:lnTo>
                    <a:pt x="37245" y="35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995374C-77A1-4413-8064-43A17EAD0C62}"/>
                </a:ext>
              </a:extLst>
            </p:cNvPr>
            <p:cNvSpPr/>
            <p:nvPr/>
          </p:nvSpPr>
          <p:spPr>
            <a:xfrm>
              <a:off x="9401155" y="2090156"/>
              <a:ext cx="50884" cy="50967"/>
            </a:xfrm>
            <a:custGeom>
              <a:avLst/>
              <a:gdLst>
                <a:gd name="connsiteX0" fmla="*/ 50883 w 50884"/>
                <a:gd name="connsiteY0" fmla="*/ 25822 h 50967"/>
                <a:gd name="connsiteX1" fmla="*/ 25450 w 50884"/>
                <a:gd name="connsiteY1" fmla="*/ 50968 h 50967"/>
                <a:gd name="connsiteX2" fmla="*/ 19 w 50884"/>
                <a:gd name="connsiteY2" fmla="*/ 24488 h 50967"/>
                <a:gd name="connsiteX3" fmla="*/ 26117 w 50884"/>
                <a:gd name="connsiteY3" fmla="*/ 9 h 50967"/>
                <a:gd name="connsiteX4" fmla="*/ 50883 w 50884"/>
                <a:gd name="connsiteY4" fmla="*/ 25822 h 5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84" h="50967">
                  <a:moveTo>
                    <a:pt x="50883" y="25822"/>
                  </a:moveTo>
                  <a:cubicBezTo>
                    <a:pt x="50692" y="38871"/>
                    <a:pt x="38405" y="50968"/>
                    <a:pt x="25450" y="50968"/>
                  </a:cubicBezTo>
                  <a:cubicBezTo>
                    <a:pt x="11925" y="50968"/>
                    <a:pt x="-553" y="37918"/>
                    <a:pt x="19" y="24488"/>
                  </a:cubicBezTo>
                  <a:cubicBezTo>
                    <a:pt x="590" y="11534"/>
                    <a:pt x="13259" y="-372"/>
                    <a:pt x="26117" y="9"/>
                  </a:cubicBezTo>
                  <a:cubicBezTo>
                    <a:pt x="39071" y="390"/>
                    <a:pt x="51073" y="12963"/>
                    <a:pt x="50883" y="25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A6159DD1-BCF0-48F4-A274-6ED96D5F09CE}"/>
                </a:ext>
              </a:extLst>
            </p:cNvPr>
            <p:cNvSpPr/>
            <p:nvPr/>
          </p:nvSpPr>
          <p:spPr>
            <a:xfrm>
              <a:off x="8923207" y="1892140"/>
              <a:ext cx="50867" cy="50967"/>
            </a:xfrm>
            <a:custGeom>
              <a:avLst/>
              <a:gdLst>
                <a:gd name="connsiteX0" fmla="*/ 25434 w 50867"/>
                <a:gd name="connsiteY0" fmla="*/ 0 h 50967"/>
                <a:gd name="connsiteX1" fmla="*/ 50865 w 50867"/>
                <a:gd name="connsiteY1" fmla="*/ 25146 h 50967"/>
                <a:gd name="connsiteX2" fmla="*/ 26101 w 50867"/>
                <a:gd name="connsiteY2" fmla="*/ 50959 h 50967"/>
                <a:gd name="connsiteX3" fmla="*/ 2 w 50867"/>
                <a:gd name="connsiteY3" fmla="*/ 25146 h 50967"/>
                <a:gd name="connsiteX4" fmla="*/ 25434 w 50867"/>
                <a:gd name="connsiteY4" fmla="*/ 0 h 5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7" h="50967">
                  <a:moveTo>
                    <a:pt x="25434" y="0"/>
                  </a:moveTo>
                  <a:cubicBezTo>
                    <a:pt x="38388" y="0"/>
                    <a:pt x="50675" y="12192"/>
                    <a:pt x="50865" y="25146"/>
                  </a:cubicBezTo>
                  <a:cubicBezTo>
                    <a:pt x="51056" y="38005"/>
                    <a:pt x="39054" y="50578"/>
                    <a:pt x="26101" y="50959"/>
                  </a:cubicBezTo>
                  <a:cubicBezTo>
                    <a:pt x="12671" y="51340"/>
                    <a:pt x="-189" y="38671"/>
                    <a:pt x="2" y="25146"/>
                  </a:cubicBezTo>
                  <a:cubicBezTo>
                    <a:pt x="193" y="12192"/>
                    <a:pt x="12480" y="95"/>
                    <a:pt x="2543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CCDE7590-7ADE-4FE4-9AFF-CEED8B9389E0}"/>
                </a:ext>
              </a:extLst>
            </p:cNvPr>
            <p:cNvSpPr/>
            <p:nvPr/>
          </p:nvSpPr>
          <p:spPr>
            <a:xfrm>
              <a:off x="8572022" y="978584"/>
              <a:ext cx="50961" cy="50877"/>
            </a:xfrm>
            <a:custGeom>
              <a:avLst/>
              <a:gdLst>
                <a:gd name="connsiteX0" fmla="*/ 50959 w 50961"/>
                <a:gd name="connsiteY0" fmla="*/ 25921 h 50877"/>
                <a:gd name="connsiteX1" fmla="*/ 25337 w 50961"/>
                <a:gd name="connsiteY1" fmla="*/ 50877 h 50877"/>
                <a:gd name="connsiteX2" fmla="*/ 1 w 50961"/>
                <a:gd name="connsiteY2" fmla="*/ 25635 h 50877"/>
                <a:gd name="connsiteX3" fmla="*/ 26290 w 50961"/>
                <a:gd name="connsiteY3" fmla="*/ 13 h 50877"/>
                <a:gd name="connsiteX4" fmla="*/ 50959 w 50961"/>
                <a:gd name="connsiteY4" fmla="*/ 25921 h 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1" h="50877">
                  <a:moveTo>
                    <a:pt x="50959" y="25921"/>
                  </a:moveTo>
                  <a:cubicBezTo>
                    <a:pt x="50674" y="38780"/>
                    <a:pt x="38291" y="50972"/>
                    <a:pt x="25337" y="50877"/>
                  </a:cubicBezTo>
                  <a:cubicBezTo>
                    <a:pt x="12383" y="50781"/>
                    <a:pt x="191" y="38589"/>
                    <a:pt x="1" y="25635"/>
                  </a:cubicBezTo>
                  <a:cubicBezTo>
                    <a:pt x="-95" y="12110"/>
                    <a:pt x="12859" y="-463"/>
                    <a:pt x="26290" y="13"/>
                  </a:cubicBezTo>
                  <a:cubicBezTo>
                    <a:pt x="39243" y="394"/>
                    <a:pt x="51150" y="13062"/>
                    <a:pt x="50959" y="25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17783A65-5C33-4865-BAF4-85C56DEA0931}"/>
                </a:ext>
              </a:extLst>
            </p:cNvPr>
            <p:cNvSpPr/>
            <p:nvPr/>
          </p:nvSpPr>
          <p:spPr>
            <a:xfrm>
              <a:off x="8606304" y="1437892"/>
              <a:ext cx="50872" cy="50961"/>
            </a:xfrm>
            <a:custGeom>
              <a:avLst/>
              <a:gdLst>
                <a:gd name="connsiteX0" fmla="*/ 25821 w 50872"/>
                <a:gd name="connsiteY0" fmla="*/ 50959 h 50961"/>
                <a:gd name="connsiteX1" fmla="*/ 8 w 50872"/>
                <a:gd name="connsiteY1" fmla="*/ 26194 h 50961"/>
                <a:gd name="connsiteX2" fmla="*/ 25726 w 50872"/>
                <a:gd name="connsiteY2" fmla="*/ 1 h 50961"/>
                <a:gd name="connsiteX3" fmla="*/ 50872 w 50872"/>
                <a:gd name="connsiteY3" fmla="*/ 25432 h 50961"/>
                <a:gd name="connsiteX4" fmla="*/ 25821 w 50872"/>
                <a:gd name="connsiteY4" fmla="*/ 50959 h 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2" h="50961">
                  <a:moveTo>
                    <a:pt x="25821" y="50959"/>
                  </a:moveTo>
                  <a:cubicBezTo>
                    <a:pt x="12867" y="51150"/>
                    <a:pt x="390" y="39244"/>
                    <a:pt x="8" y="26194"/>
                  </a:cubicBezTo>
                  <a:cubicBezTo>
                    <a:pt x="-372" y="12764"/>
                    <a:pt x="12296" y="-95"/>
                    <a:pt x="25726" y="1"/>
                  </a:cubicBezTo>
                  <a:cubicBezTo>
                    <a:pt x="38680" y="191"/>
                    <a:pt x="50872" y="12478"/>
                    <a:pt x="50872" y="25432"/>
                  </a:cubicBezTo>
                  <a:cubicBezTo>
                    <a:pt x="50967" y="38482"/>
                    <a:pt x="38871" y="50769"/>
                    <a:pt x="2582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C236F95A-5139-4F59-B378-B480B31BC452}"/>
                </a:ext>
              </a:extLst>
            </p:cNvPr>
            <p:cNvSpPr/>
            <p:nvPr/>
          </p:nvSpPr>
          <p:spPr>
            <a:xfrm>
              <a:off x="8579928" y="1263680"/>
              <a:ext cx="50963" cy="50964"/>
            </a:xfrm>
            <a:custGeom>
              <a:avLst/>
              <a:gdLst>
                <a:gd name="connsiteX0" fmla="*/ 25337 w 50963"/>
                <a:gd name="connsiteY0" fmla="*/ 1 h 50964"/>
                <a:gd name="connsiteX1" fmla="*/ 50959 w 50963"/>
                <a:gd name="connsiteY1" fmla="*/ 25051 h 50964"/>
                <a:gd name="connsiteX2" fmla="*/ 24956 w 50963"/>
                <a:gd name="connsiteY2" fmla="*/ 50959 h 50964"/>
                <a:gd name="connsiteX3" fmla="*/ 1 w 50963"/>
                <a:gd name="connsiteY3" fmla="*/ 25242 h 50964"/>
                <a:gd name="connsiteX4" fmla="*/ 25337 w 50963"/>
                <a:gd name="connsiteY4" fmla="*/ 1 h 5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3" h="50964">
                  <a:moveTo>
                    <a:pt x="25337" y="1"/>
                  </a:moveTo>
                  <a:cubicBezTo>
                    <a:pt x="38291" y="-95"/>
                    <a:pt x="50673" y="12097"/>
                    <a:pt x="50959" y="25051"/>
                  </a:cubicBezTo>
                  <a:cubicBezTo>
                    <a:pt x="51245" y="38482"/>
                    <a:pt x="38386" y="51245"/>
                    <a:pt x="24956" y="50959"/>
                  </a:cubicBezTo>
                  <a:cubicBezTo>
                    <a:pt x="12002" y="50674"/>
                    <a:pt x="-95" y="38196"/>
                    <a:pt x="1" y="25242"/>
                  </a:cubicBezTo>
                  <a:cubicBezTo>
                    <a:pt x="95" y="12288"/>
                    <a:pt x="12383" y="96"/>
                    <a:pt x="25337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9B32C033-7855-4488-848F-58FCDA6AEFA7}"/>
                </a:ext>
              </a:extLst>
            </p:cNvPr>
            <p:cNvSpPr/>
            <p:nvPr/>
          </p:nvSpPr>
          <p:spPr>
            <a:xfrm>
              <a:off x="8822909" y="1818317"/>
              <a:ext cx="50868" cy="50870"/>
            </a:xfrm>
            <a:custGeom>
              <a:avLst/>
              <a:gdLst>
                <a:gd name="connsiteX0" fmla="*/ 50866 w 50868"/>
                <a:gd name="connsiteY0" fmla="*/ 25056 h 50870"/>
                <a:gd name="connsiteX1" fmla="*/ 25815 w 50868"/>
                <a:gd name="connsiteY1" fmla="*/ 50868 h 50870"/>
                <a:gd name="connsiteX2" fmla="*/ 2 w 50868"/>
                <a:gd name="connsiteY2" fmla="*/ 25818 h 50870"/>
                <a:gd name="connsiteX3" fmla="*/ 25053 w 50868"/>
                <a:gd name="connsiteY3" fmla="*/ 5 h 50870"/>
                <a:gd name="connsiteX4" fmla="*/ 50866 w 50868"/>
                <a:gd name="connsiteY4" fmla="*/ 25056 h 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8" h="50870">
                  <a:moveTo>
                    <a:pt x="50866" y="25056"/>
                  </a:moveTo>
                  <a:cubicBezTo>
                    <a:pt x="51057" y="38105"/>
                    <a:pt x="38864" y="50678"/>
                    <a:pt x="25815" y="50868"/>
                  </a:cubicBezTo>
                  <a:cubicBezTo>
                    <a:pt x="12766" y="51059"/>
                    <a:pt x="193" y="38867"/>
                    <a:pt x="2" y="25818"/>
                  </a:cubicBezTo>
                  <a:cubicBezTo>
                    <a:pt x="-188" y="12768"/>
                    <a:pt x="12004" y="291"/>
                    <a:pt x="25053" y="5"/>
                  </a:cubicBezTo>
                  <a:cubicBezTo>
                    <a:pt x="38007" y="-281"/>
                    <a:pt x="50675" y="11911"/>
                    <a:pt x="50866" y="2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3E0E81DD-2AE1-4369-9B9F-9AB1DA87EDC4}"/>
                </a:ext>
              </a:extLst>
            </p:cNvPr>
            <p:cNvSpPr/>
            <p:nvPr/>
          </p:nvSpPr>
          <p:spPr>
            <a:xfrm>
              <a:off x="8524924" y="1253582"/>
              <a:ext cx="50060" cy="50124"/>
            </a:xfrm>
            <a:custGeom>
              <a:avLst/>
              <a:gdLst>
                <a:gd name="connsiteX0" fmla="*/ 50051 w 50060"/>
                <a:gd name="connsiteY0" fmla="*/ 25720 h 50124"/>
                <a:gd name="connsiteX1" fmla="*/ 24048 w 50060"/>
                <a:gd name="connsiteY1" fmla="*/ 50104 h 50124"/>
                <a:gd name="connsiteX2" fmla="*/ 45 w 50060"/>
                <a:gd name="connsiteY2" fmla="*/ 23720 h 50124"/>
                <a:gd name="connsiteX3" fmla="*/ 25381 w 50060"/>
                <a:gd name="connsiteY3" fmla="*/ 2 h 50124"/>
                <a:gd name="connsiteX4" fmla="*/ 50051 w 50060"/>
                <a:gd name="connsiteY4" fmla="*/ 25720 h 5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60" h="50124">
                  <a:moveTo>
                    <a:pt x="50051" y="25720"/>
                  </a:moveTo>
                  <a:cubicBezTo>
                    <a:pt x="49670" y="39055"/>
                    <a:pt x="37287" y="50675"/>
                    <a:pt x="24048" y="50104"/>
                  </a:cubicBezTo>
                  <a:cubicBezTo>
                    <a:pt x="10713" y="49532"/>
                    <a:pt x="-813" y="36959"/>
                    <a:pt x="45" y="23720"/>
                  </a:cubicBezTo>
                  <a:cubicBezTo>
                    <a:pt x="807" y="10861"/>
                    <a:pt x="12618" y="-188"/>
                    <a:pt x="25381" y="2"/>
                  </a:cubicBezTo>
                  <a:cubicBezTo>
                    <a:pt x="38716" y="193"/>
                    <a:pt x="50432" y="12385"/>
                    <a:pt x="50051" y="2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2F34F8B9-9AF0-4E13-BECC-630CA0CC5012}"/>
                </a:ext>
              </a:extLst>
            </p:cNvPr>
            <p:cNvSpPr/>
            <p:nvPr/>
          </p:nvSpPr>
          <p:spPr>
            <a:xfrm>
              <a:off x="8535447" y="1198039"/>
              <a:ext cx="50110" cy="50213"/>
            </a:xfrm>
            <a:custGeom>
              <a:avLst/>
              <a:gdLst>
                <a:gd name="connsiteX0" fmla="*/ 50102 w 50110"/>
                <a:gd name="connsiteY0" fmla="*/ 24493 h 50213"/>
                <a:gd name="connsiteX1" fmla="*/ 25337 w 50110"/>
                <a:gd name="connsiteY1" fmla="*/ 50211 h 50213"/>
                <a:gd name="connsiteX2" fmla="*/ 0 w 50110"/>
                <a:gd name="connsiteY2" fmla="*/ 25065 h 50213"/>
                <a:gd name="connsiteX3" fmla="*/ 24099 w 50110"/>
                <a:gd name="connsiteY3" fmla="*/ 14 h 50213"/>
                <a:gd name="connsiteX4" fmla="*/ 50102 w 50110"/>
                <a:gd name="connsiteY4" fmla="*/ 24493 h 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213">
                  <a:moveTo>
                    <a:pt x="50102" y="24493"/>
                  </a:moveTo>
                  <a:cubicBezTo>
                    <a:pt x="50482" y="37828"/>
                    <a:pt x="38671" y="50020"/>
                    <a:pt x="25337" y="50211"/>
                  </a:cubicBezTo>
                  <a:cubicBezTo>
                    <a:pt x="12002" y="50401"/>
                    <a:pt x="0" y="38495"/>
                    <a:pt x="0" y="25065"/>
                  </a:cubicBezTo>
                  <a:cubicBezTo>
                    <a:pt x="0" y="12206"/>
                    <a:pt x="11239" y="586"/>
                    <a:pt x="24099" y="14"/>
                  </a:cubicBezTo>
                  <a:cubicBezTo>
                    <a:pt x="37338" y="-462"/>
                    <a:pt x="49721" y="11158"/>
                    <a:pt x="50102" y="24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CD8F5C2F-B21F-4937-921E-61B1587D9BE4}"/>
                </a:ext>
              </a:extLst>
            </p:cNvPr>
            <p:cNvSpPr/>
            <p:nvPr/>
          </p:nvSpPr>
          <p:spPr>
            <a:xfrm>
              <a:off x="9011983" y="2021967"/>
              <a:ext cx="51494" cy="50059"/>
            </a:xfrm>
            <a:custGeom>
              <a:avLst/>
              <a:gdLst>
                <a:gd name="connsiteX0" fmla="*/ 95 w 51494"/>
                <a:gd name="connsiteY0" fmla="*/ 19716 h 50059"/>
                <a:gd name="connsiteX1" fmla="*/ 8572 w 51494"/>
                <a:gd name="connsiteY1" fmla="*/ 8095 h 50059"/>
                <a:gd name="connsiteX2" fmla="*/ 45434 w 51494"/>
                <a:gd name="connsiteY2" fmla="*/ 9143 h 50059"/>
                <a:gd name="connsiteX3" fmla="*/ 41148 w 51494"/>
                <a:gd name="connsiteY3" fmla="*/ 44957 h 50059"/>
                <a:gd name="connsiteX4" fmla="*/ 5143 w 51494"/>
                <a:gd name="connsiteY4" fmla="*/ 37242 h 50059"/>
                <a:gd name="connsiteX5" fmla="*/ 0 w 51494"/>
                <a:gd name="connsiteY5" fmla="*/ 19811 h 50059"/>
                <a:gd name="connsiteX6" fmla="*/ 95 w 51494"/>
                <a:gd name="connsiteY6" fmla="*/ 19716 h 5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94" h="50059">
                  <a:moveTo>
                    <a:pt x="95" y="19716"/>
                  </a:moveTo>
                  <a:cubicBezTo>
                    <a:pt x="2857" y="15810"/>
                    <a:pt x="5239" y="11524"/>
                    <a:pt x="8572" y="8095"/>
                  </a:cubicBezTo>
                  <a:cubicBezTo>
                    <a:pt x="19335" y="-3144"/>
                    <a:pt x="35528" y="-2573"/>
                    <a:pt x="45434" y="9143"/>
                  </a:cubicBezTo>
                  <a:cubicBezTo>
                    <a:pt x="54959" y="20287"/>
                    <a:pt x="53054" y="36003"/>
                    <a:pt x="41148" y="44957"/>
                  </a:cubicBezTo>
                  <a:cubicBezTo>
                    <a:pt x="29146" y="54006"/>
                    <a:pt x="12573" y="50767"/>
                    <a:pt x="5143" y="37242"/>
                  </a:cubicBezTo>
                  <a:cubicBezTo>
                    <a:pt x="2286" y="32098"/>
                    <a:pt x="1714" y="25716"/>
                    <a:pt x="0" y="19811"/>
                  </a:cubicBezTo>
                  <a:lnTo>
                    <a:pt x="95" y="197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33E91544-9F5E-40B2-BA53-7750664C1000}"/>
                </a:ext>
              </a:extLst>
            </p:cNvPr>
            <p:cNvSpPr/>
            <p:nvPr/>
          </p:nvSpPr>
          <p:spPr>
            <a:xfrm>
              <a:off x="9068826" y="2032530"/>
              <a:ext cx="50124" cy="50110"/>
            </a:xfrm>
            <a:custGeom>
              <a:avLst/>
              <a:gdLst>
                <a:gd name="connsiteX0" fmla="*/ 50122 w 50124"/>
                <a:gd name="connsiteY0" fmla="*/ 24774 h 50110"/>
                <a:gd name="connsiteX1" fmla="*/ 25071 w 50124"/>
                <a:gd name="connsiteY1" fmla="*/ 50111 h 50110"/>
                <a:gd name="connsiteX2" fmla="*/ 20 w 50124"/>
                <a:gd name="connsiteY2" fmla="*/ 26012 h 50110"/>
                <a:gd name="connsiteX3" fmla="*/ 24404 w 50124"/>
                <a:gd name="connsiteY3" fmla="*/ 9 h 50110"/>
                <a:gd name="connsiteX4" fmla="*/ 50122 w 50124"/>
                <a:gd name="connsiteY4" fmla="*/ 24774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4" h="50110">
                  <a:moveTo>
                    <a:pt x="50122" y="24774"/>
                  </a:moveTo>
                  <a:cubicBezTo>
                    <a:pt x="50313" y="38109"/>
                    <a:pt x="38406" y="50111"/>
                    <a:pt x="25071" y="50111"/>
                  </a:cubicBezTo>
                  <a:cubicBezTo>
                    <a:pt x="12213" y="50111"/>
                    <a:pt x="592" y="38871"/>
                    <a:pt x="20" y="26012"/>
                  </a:cubicBezTo>
                  <a:cubicBezTo>
                    <a:pt x="-551" y="12773"/>
                    <a:pt x="11070" y="390"/>
                    <a:pt x="24404" y="9"/>
                  </a:cubicBezTo>
                  <a:cubicBezTo>
                    <a:pt x="37739" y="-372"/>
                    <a:pt x="49931" y="11344"/>
                    <a:pt x="50122" y="24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A27BF64E-6A21-438A-9FD6-C220789A35FD}"/>
                </a:ext>
              </a:extLst>
            </p:cNvPr>
            <p:cNvSpPr/>
            <p:nvPr/>
          </p:nvSpPr>
          <p:spPr>
            <a:xfrm>
              <a:off x="8509157" y="1023839"/>
              <a:ext cx="50015" cy="50106"/>
            </a:xfrm>
            <a:custGeom>
              <a:avLst/>
              <a:gdLst>
                <a:gd name="connsiteX0" fmla="*/ 25242 w 50015"/>
                <a:gd name="connsiteY0" fmla="*/ 2 h 50106"/>
                <a:gd name="connsiteX1" fmla="*/ 50007 w 50015"/>
                <a:gd name="connsiteY1" fmla="*/ 25720 h 50106"/>
                <a:gd name="connsiteX2" fmla="*/ 25337 w 50015"/>
                <a:gd name="connsiteY2" fmla="*/ 50104 h 50106"/>
                <a:gd name="connsiteX3" fmla="*/ 1 w 50015"/>
                <a:gd name="connsiteY3" fmla="*/ 25053 h 50106"/>
                <a:gd name="connsiteX4" fmla="*/ 25242 w 50015"/>
                <a:gd name="connsiteY4" fmla="*/ 2 h 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15" h="50106">
                  <a:moveTo>
                    <a:pt x="25242" y="2"/>
                  </a:moveTo>
                  <a:cubicBezTo>
                    <a:pt x="38577" y="193"/>
                    <a:pt x="50388" y="12385"/>
                    <a:pt x="50007" y="25720"/>
                  </a:cubicBezTo>
                  <a:cubicBezTo>
                    <a:pt x="49626" y="38483"/>
                    <a:pt x="38101" y="49913"/>
                    <a:pt x="25337" y="50104"/>
                  </a:cubicBezTo>
                  <a:cubicBezTo>
                    <a:pt x="12002" y="50294"/>
                    <a:pt x="1" y="38388"/>
                    <a:pt x="1" y="25053"/>
                  </a:cubicBezTo>
                  <a:cubicBezTo>
                    <a:pt x="-94" y="11718"/>
                    <a:pt x="12002" y="-188"/>
                    <a:pt x="25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487AEBD-B240-46E2-9EC8-4B888D4B678B}"/>
                </a:ext>
              </a:extLst>
            </p:cNvPr>
            <p:cNvSpPr/>
            <p:nvPr/>
          </p:nvSpPr>
          <p:spPr>
            <a:xfrm>
              <a:off x="8767855" y="1808034"/>
              <a:ext cx="50106" cy="50110"/>
            </a:xfrm>
            <a:custGeom>
              <a:avLst/>
              <a:gdLst>
                <a:gd name="connsiteX0" fmla="*/ 50104 w 50106"/>
                <a:gd name="connsiteY0" fmla="*/ 25432 h 50110"/>
                <a:gd name="connsiteX1" fmla="*/ 24386 w 50106"/>
                <a:gd name="connsiteY1" fmla="*/ 50102 h 50110"/>
                <a:gd name="connsiteX2" fmla="*/ 2 w 50106"/>
                <a:gd name="connsiteY2" fmla="*/ 25337 h 50110"/>
                <a:gd name="connsiteX3" fmla="*/ 25053 w 50106"/>
                <a:gd name="connsiteY3" fmla="*/ 0 h 50110"/>
                <a:gd name="connsiteX4" fmla="*/ 50104 w 50106"/>
                <a:gd name="connsiteY4" fmla="*/ 25432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6" h="50110">
                  <a:moveTo>
                    <a:pt x="50104" y="25432"/>
                  </a:moveTo>
                  <a:cubicBezTo>
                    <a:pt x="49913" y="38767"/>
                    <a:pt x="37626" y="50483"/>
                    <a:pt x="24386" y="50102"/>
                  </a:cubicBezTo>
                  <a:cubicBezTo>
                    <a:pt x="11527" y="49721"/>
                    <a:pt x="193" y="38195"/>
                    <a:pt x="2" y="25337"/>
                  </a:cubicBezTo>
                  <a:cubicBezTo>
                    <a:pt x="-188" y="12002"/>
                    <a:pt x="11718" y="0"/>
                    <a:pt x="25053" y="0"/>
                  </a:cubicBezTo>
                  <a:cubicBezTo>
                    <a:pt x="38388" y="95"/>
                    <a:pt x="50294" y="12097"/>
                    <a:pt x="50104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A88E6691-9D85-4C20-B46E-AB43FF8DD5D3}"/>
                </a:ext>
              </a:extLst>
            </p:cNvPr>
            <p:cNvSpPr/>
            <p:nvPr/>
          </p:nvSpPr>
          <p:spPr>
            <a:xfrm>
              <a:off x="9124268" y="2043014"/>
              <a:ext cx="50115" cy="50201"/>
            </a:xfrm>
            <a:custGeom>
              <a:avLst/>
              <a:gdLst>
                <a:gd name="connsiteX0" fmla="*/ 24684 w 50115"/>
                <a:gd name="connsiteY0" fmla="*/ 50199 h 50201"/>
                <a:gd name="connsiteX1" fmla="*/ 14 w 50115"/>
                <a:gd name="connsiteY1" fmla="*/ 24386 h 50201"/>
                <a:gd name="connsiteX2" fmla="*/ 24779 w 50115"/>
                <a:gd name="connsiteY2" fmla="*/ 2 h 50201"/>
                <a:gd name="connsiteX3" fmla="*/ 50116 w 50115"/>
                <a:gd name="connsiteY3" fmla="*/ 25148 h 50201"/>
                <a:gd name="connsiteX4" fmla="*/ 24684 w 50115"/>
                <a:gd name="connsiteY4" fmla="*/ 50199 h 5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5" h="50201">
                  <a:moveTo>
                    <a:pt x="24684" y="50199"/>
                  </a:moveTo>
                  <a:cubicBezTo>
                    <a:pt x="11349" y="50009"/>
                    <a:pt x="-462" y="37721"/>
                    <a:pt x="14" y="24386"/>
                  </a:cubicBezTo>
                  <a:cubicBezTo>
                    <a:pt x="395" y="11527"/>
                    <a:pt x="11920" y="193"/>
                    <a:pt x="24779" y="2"/>
                  </a:cubicBezTo>
                  <a:cubicBezTo>
                    <a:pt x="38114" y="-188"/>
                    <a:pt x="50116" y="11718"/>
                    <a:pt x="50116" y="25148"/>
                  </a:cubicBezTo>
                  <a:cubicBezTo>
                    <a:pt x="50116" y="38579"/>
                    <a:pt x="38114" y="50390"/>
                    <a:pt x="24684" y="5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44C0FD06-EEDB-47D7-9F10-80405A4C17E5}"/>
                </a:ext>
              </a:extLst>
            </p:cNvPr>
            <p:cNvSpPr/>
            <p:nvPr/>
          </p:nvSpPr>
          <p:spPr>
            <a:xfrm>
              <a:off x="8968521" y="1958624"/>
              <a:ext cx="50134" cy="50116"/>
            </a:xfrm>
            <a:custGeom>
              <a:avLst/>
              <a:gdLst>
                <a:gd name="connsiteX0" fmla="*/ 50129 w 50134"/>
                <a:gd name="connsiteY0" fmla="*/ 25528 h 50116"/>
                <a:gd name="connsiteX1" fmla="*/ 24316 w 50134"/>
                <a:gd name="connsiteY1" fmla="*/ 50102 h 50116"/>
                <a:gd name="connsiteX2" fmla="*/ 28 w 50134"/>
                <a:gd name="connsiteY2" fmla="*/ 23908 h 50116"/>
                <a:gd name="connsiteX3" fmla="*/ 25173 w 50134"/>
                <a:gd name="connsiteY3" fmla="*/ 1 h 50116"/>
                <a:gd name="connsiteX4" fmla="*/ 50129 w 50134"/>
                <a:gd name="connsiteY4" fmla="*/ 25528 h 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4" h="50116">
                  <a:moveTo>
                    <a:pt x="50129" y="25528"/>
                  </a:moveTo>
                  <a:cubicBezTo>
                    <a:pt x="49843" y="38863"/>
                    <a:pt x="37556" y="50578"/>
                    <a:pt x="24316" y="50102"/>
                  </a:cubicBezTo>
                  <a:cubicBezTo>
                    <a:pt x="10886" y="49626"/>
                    <a:pt x="-639" y="37243"/>
                    <a:pt x="28" y="23908"/>
                  </a:cubicBezTo>
                  <a:cubicBezTo>
                    <a:pt x="694" y="11050"/>
                    <a:pt x="12410" y="-95"/>
                    <a:pt x="25173" y="1"/>
                  </a:cubicBezTo>
                  <a:cubicBezTo>
                    <a:pt x="38508" y="1"/>
                    <a:pt x="50415" y="12193"/>
                    <a:pt x="50129" y="25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7F1AEFA6-4ABF-48A8-95AE-1547BFAAEB23}"/>
                </a:ext>
              </a:extLst>
            </p:cNvPr>
            <p:cNvSpPr/>
            <p:nvPr/>
          </p:nvSpPr>
          <p:spPr>
            <a:xfrm>
              <a:off x="8585635" y="1549333"/>
              <a:ext cx="50110" cy="50010"/>
            </a:xfrm>
            <a:custGeom>
              <a:avLst/>
              <a:gdLst>
                <a:gd name="connsiteX0" fmla="*/ 24678 w 50110"/>
                <a:gd name="connsiteY0" fmla="*/ 2 h 50010"/>
                <a:gd name="connsiteX1" fmla="*/ 50111 w 50110"/>
                <a:gd name="connsiteY1" fmla="*/ 24958 h 50010"/>
                <a:gd name="connsiteX2" fmla="*/ 24774 w 50110"/>
                <a:gd name="connsiteY2" fmla="*/ 50009 h 50010"/>
                <a:gd name="connsiteX3" fmla="*/ 9 w 50110"/>
                <a:gd name="connsiteY3" fmla="*/ 25720 h 50010"/>
                <a:gd name="connsiteX4" fmla="*/ 24678 w 50110"/>
                <a:gd name="connsiteY4" fmla="*/ 2 h 5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010">
                  <a:moveTo>
                    <a:pt x="24678" y="2"/>
                  </a:moveTo>
                  <a:cubicBezTo>
                    <a:pt x="37918" y="-188"/>
                    <a:pt x="50015" y="11623"/>
                    <a:pt x="50111" y="24958"/>
                  </a:cubicBezTo>
                  <a:cubicBezTo>
                    <a:pt x="50111" y="38293"/>
                    <a:pt x="38109" y="50199"/>
                    <a:pt x="24774" y="50009"/>
                  </a:cubicBezTo>
                  <a:cubicBezTo>
                    <a:pt x="12011" y="49818"/>
                    <a:pt x="390" y="38483"/>
                    <a:pt x="9" y="25720"/>
                  </a:cubicBezTo>
                  <a:cubicBezTo>
                    <a:pt x="-372" y="12480"/>
                    <a:pt x="11344" y="288"/>
                    <a:pt x="2467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3454FE6-4B1E-4853-AEB9-0D66299F041A}"/>
                </a:ext>
              </a:extLst>
            </p:cNvPr>
            <p:cNvSpPr/>
            <p:nvPr/>
          </p:nvSpPr>
          <p:spPr>
            <a:xfrm>
              <a:off x="8913113" y="1948051"/>
              <a:ext cx="50107" cy="50026"/>
            </a:xfrm>
            <a:custGeom>
              <a:avLst/>
              <a:gdLst>
                <a:gd name="connsiteX0" fmla="*/ 25241 w 50107"/>
                <a:gd name="connsiteY0" fmla="*/ 1 h 50026"/>
                <a:gd name="connsiteX1" fmla="*/ 50102 w 50107"/>
                <a:gd name="connsiteY1" fmla="*/ 25528 h 50026"/>
                <a:gd name="connsiteX2" fmla="*/ 24194 w 50107"/>
                <a:gd name="connsiteY2" fmla="*/ 50007 h 50026"/>
                <a:gd name="connsiteX3" fmla="*/ 1 w 50107"/>
                <a:gd name="connsiteY3" fmla="*/ 25051 h 50026"/>
                <a:gd name="connsiteX4" fmla="*/ 25241 w 50107"/>
                <a:gd name="connsiteY4" fmla="*/ 1 h 5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7" h="50026">
                  <a:moveTo>
                    <a:pt x="25241" y="1"/>
                  </a:moveTo>
                  <a:cubicBezTo>
                    <a:pt x="38577" y="96"/>
                    <a:pt x="50388" y="12288"/>
                    <a:pt x="50102" y="25528"/>
                  </a:cubicBezTo>
                  <a:cubicBezTo>
                    <a:pt x="49816" y="38863"/>
                    <a:pt x="37434" y="50578"/>
                    <a:pt x="24194" y="50007"/>
                  </a:cubicBezTo>
                  <a:cubicBezTo>
                    <a:pt x="11335" y="49531"/>
                    <a:pt x="96" y="37910"/>
                    <a:pt x="1" y="25051"/>
                  </a:cubicBezTo>
                  <a:cubicBezTo>
                    <a:pt x="-95" y="11812"/>
                    <a:pt x="11907" y="-95"/>
                    <a:pt x="25241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D6E03842-E45A-48BC-803E-1EB4AE953F34}"/>
                </a:ext>
              </a:extLst>
            </p:cNvPr>
            <p:cNvSpPr/>
            <p:nvPr/>
          </p:nvSpPr>
          <p:spPr>
            <a:xfrm>
              <a:off x="8812699" y="1874129"/>
              <a:ext cx="50028" cy="50110"/>
            </a:xfrm>
            <a:custGeom>
              <a:avLst/>
              <a:gdLst>
                <a:gd name="connsiteX0" fmla="*/ 24405 w 50028"/>
                <a:gd name="connsiteY0" fmla="*/ 9 h 50110"/>
                <a:gd name="connsiteX1" fmla="*/ 50026 w 50028"/>
                <a:gd name="connsiteY1" fmla="*/ 24774 h 50110"/>
                <a:gd name="connsiteX2" fmla="*/ 24976 w 50028"/>
                <a:gd name="connsiteY2" fmla="*/ 50110 h 50110"/>
                <a:gd name="connsiteX3" fmla="*/ 20 w 50028"/>
                <a:gd name="connsiteY3" fmla="*/ 26012 h 50110"/>
                <a:gd name="connsiteX4" fmla="*/ 24405 w 50028"/>
                <a:gd name="connsiteY4" fmla="*/ 9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28" h="50110">
                  <a:moveTo>
                    <a:pt x="24405" y="9"/>
                  </a:moveTo>
                  <a:cubicBezTo>
                    <a:pt x="37644" y="-372"/>
                    <a:pt x="49932" y="11439"/>
                    <a:pt x="50026" y="24774"/>
                  </a:cubicBezTo>
                  <a:cubicBezTo>
                    <a:pt x="50217" y="38109"/>
                    <a:pt x="38311" y="50110"/>
                    <a:pt x="24976" y="50110"/>
                  </a:cubicBezTo>
                  <a:cubicBezTo>
                    <a:pt x="12213" y="50110"/>
                    <a:pt x="592" y="38871"/>
                    <a:pt x="20" y="26012"/>
                  </a:cubicBezTo>
                  <a:cubicBezTo>
                    <a:pt x="-551" y="12772"/>
                    <a:pt x="11070" y="390"/>
                    <a:pt x="24405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EEED7046-E37F-4642-A428-F8445CC90ACF}"/>
                </a:ext>
              </a:extLst>
            </p:cNvPr>
            <p:cNvSpPr/>
            <p:nvPr/>
          </p:nvSpPr>
          <p:spPr>
            <a:xfrm>
              <a:off x="8516949" y="976312"/>
              <a:ext cx="50122" cy="42100"/>
            </a:xfrm>
            <a:custGeom>
              <a:avLst/>
              <a:gdLst>
                <a:gd name="connsiteX0" fmla="*/ 7353 w 50122"/>
                <a:gd name="connsiteY0" fmla="*/ 0 h 42100"/>
                <a:gd name="connsiteX1" fmla="*/ 19 w 50122"/>
                <a:gd name="connsiteY1" fmla="*/ 18098 h 42100"/>
                <a:gd name="connsiteX2" fmla="*/ 25070 w 50122"/>
                <a:gd name="connsiteY2" fmla="*/ 42101 h 42100"/>
                <a:gd name="connsiteX3" fmla="*/ 50121 w 50122"/>
                <a:gd name="connsiteY3" fmla="*/ 16764 h 42100"/>
                <a:gd name="connsiteX4" fmla="*/ 42786 w 50122"/>
                <a:gd name="connsiteY4" fmla="*/ 0 h 42100"/>
                <a:gd name="connsiteX5" fmla="*/ 7353 w 50122"/>
                <a:gd name="connsiteY5" fmla="*/ 0 h 4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22" h="42100">
                  <a:moveTo>
                    <a:pt x="7353" y="0"/>
                  </a:moveTo>
                  <a:cubicBezTo>
                    <a:pt x="2686" y="4858"/>
                    <a:pt x="-266" y="11335"/>
                    <a:pt x="19" y="18098"/>
                  </a:cubicBezTo>
                  <a:cubicBezTo>
                    <a:pt x="590" y="30861"/>
                    <a:pt x="12307" y="42101"/>
                    <a:pt x="25070" y="42101"/>
                  </a:cubicBezTo>
                  <a:cubicBezTo>
                    <a:pt x="38405" y="42101"/>
                    <a:pt x="50311" y="30004"/>
                    <a:pt x="50121" y="16764"/>
                  </a:cubicBezTo>
                  <a:cubicBezTo>
                    <a:pt x="50025" y="10382"/>
                    <a:pt x="47168" y="4477"/>
                    <a:pt x="42786" y="0"/>
                  </a:cubicBezTo>
                  <a:lnTo>
                    <a:pt x="73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3F4C2E39-273A-4CBC-A685-4E20F95C87CE}"/>
                </a:ext>
              </a:extLst>
            </p:cNvPr>
            <p:cNvSpPr/>
            <p:nvPr/>
          </p:nvSpPr>
          <p:spPr>
            <a:xfrm>
              <a:off x="8514397" y="1309000"/>
              <a:ext cx="50106" cy="50123"/>
            </a:xfrm>
            <a:custGeom>
              <a:avLst/>
              <a:gdLst>
                <a:gd name="connsiteX0" fmla="*/ 25336 w 50106"/>
                <a:gd name="connsiteY0" fmla="*/ 50122 h 50123"/>
                <a:gd name="connsiteX1" fmla="*/ 0 w 50106"/>
                <a:gd name="connsiteY1" fmla="*/ 25071 h 50123"/>
                <a:gd name="connsiteX2" fmla="*/ 24098 w 50106"/>
                <a:gd name="connsiteY2" fmla="*/ 20 h 50123"/>
                <a:gd name="connsiteX3" fmla="*/ 50101 w 50106"/>
                <a:gd name="connsiteY3" fmla="*/ 24404 h 50123"/>
                <a:gd name="connsiteX4" fmla="*/ 25336 w 50106"/>
                <a:gd name="connsiteY4" fmla="*/ 50122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6" h="50123">
                  <a:moveTo>
                    <a:pt x="25336" y="50122"/>
                  </a:moveTo>
                  <a:cubicBezTo>
                    <a:pt x="12001" y="50312"/>
                    <a:pt x="0" y="38406"/>
                    <a:pt x="0" y="25071"/>
                  </a:cubicBezTo>
                  <a:cubicBezTo>
                    <a:pt x="0" y="12307"/>
                    <a:pt x="11239" y="592"/>
                    <a:pt x="24098" y="20"/>
                  </a:cubicBezTo>
                  <a:cubicBezTo>
                    <a:pt x="37338" y="-551"/>
                    <a:pt x="49720" y="11069"/>
                    <a:pt x="50101" y="24404"/>
                  </a:cubicBezTo>
                  <a:cubicBezTo>
                    <a:pt x="50387" y="37739"/>
                    <a:pt x="38671" y="49931"/>
                    <a:pt x="25336" y="50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663AB-852D-4DE8-ACF8-E11C448C444A}"/>
                </a:ext>
              </a:extLst>
            </p:cNvPr>
            <p:cNvSpPr/>
            <p:nvPr/>
          </p:nvSpPr>
          <p:spPr>
            <a:xfrm>
              <a:off x="9565287" y="2119693"/>
              <a:ext cx="50106" cy="50115"/>
            </a:xfrm>
            <a:custGeom>
              <a:avLst/>
              <a:gdLst>
                <a:gd name="connsiteX0" fmla="*/ 50104 w 50106"/>
                <a:gd name="connsiteY0" fmla="*/ 25432 h 50115"/>
                <a:gd name="connsiteX1" fmla="*/ 24386 w 50106"/>
                <a:gd name="connsiteY1" fmla="*/ 50102 h 50115"/>
                <a:gd name="connsiteX2" fmla="*/ 2 w 50106"/>
                <a:gd name="connsiteY2" fmla="*/ 25336 h 50115"/>
                <a:gd name="connsiteX3" fmla="*/ 25148 w 50106"/>
                <a:gd name="connsiteY3" fmla="*/ 0 h 50115"/>
                <a:gd name="connsiteX4" fmla="*/ 50104 w 50106"/>
                <a:gd name="connsiteY4" fmla="*/ 25432 h 5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6" h="50115">
                  <a:moveTo>
                    <a:pt x="50104" y="25432"/>
                  </a:moveTo>
                  <a:cubicBezTo>
                    <a:pt x="49913" y="38767"/>
                    <a:pt x="37626" y="50578"/>
                    <a:pt x="24386" y="50102"/>
                  </a:cubicBezTo>
                  <a:cubicBezTo>
                    <a:pt x="11528" y="49721"/>
                    <a:pt x="193" y="38195"/>
                    <a:pt x="2" y="25336"/>
                  </a:cubicBezTo>
                  <a:cubicBezTo>
                    <a:pt x="-188" y="12002"/>
                    <a:pt x="11718" y="0"/>
                    <a:pt x="25148" y="0"/>
                  </a:cubicBezTo>
                  <a:cubicBezTo>
                    <a:pt x="38484" y="0"/>
                    <a:pt x="50295" y="12097"/>
                    <a:pt x="50104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CC018901-1508-47CD-8A00-A4514AD8E0AA}"/>
                </a:ext>
              </a:extLst>
            </p:cNvPr>
            <p:cNvSpPr/>
            <p:nvPr/>
          </p:nvSpPr>
          <p:spPr>
            <a:xfrm>
              <a:off x="9280110" y="2127598"/>
              <a:ext cx="50104" cy="50020"/>
            </a:xfrm>
            <a:custGeom>
              <a:avLst/>
              <a:gdLst>
                <a:gd name="connsiteX0" fmla="*/ 25147 w 50104"/>
                <a:gd name="connsiteY0" fmla="*/ 0 h 50020"/>
                <a:gd name="connsiteX1" fmla="*/ 50102 w 50104"/>
                <a:gd name="connsiteY1" fmla="*/ 25432 h 50020"/>
                <a:gd name="connsiteX2" fmla="*/ 24290 w 50104"/>
                <a:gd name="connsiteY2" fmla="*/ 50006 h 50020"/>
                <a:gd name="connsiteX3" fmla="*/ 1 w 50104"/>
                <a:gd name="connsiteY3" fmla="*/ 25241 h 50020"/>
                <a:gd name="connsiteX4" fmla="*/ 25147 w 50104"/>
                <a:gd name="connsiteY4" fmla="*/ 0 h 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4" h="50020">
                  <a:moveTo>
                    <a:pt x="25147" y="0"/>
                  </a:moveTo>
                  <a:cubicBezTo>
                    <a:pt x="38482" y="95"/>
                    <a:pt x="50293" y="12192"/>
                    <a:pt x="50102" y="25432"/>
                  </a:cubicBezTo>
                  <a:cubicBezTo>
                    <a:pt x="49817" y="38767"/>
                    <a:pt x="37529" y="50482"/>
                    <a:pt x="24290" y="50006"/>
                  </a:cubicBezTo>
                  <a:cubicBezTo>
                    <a:pt x="11526" y="49530"/>
                    <a:pt x="96" y="38005"/>
                    <a:pt x="1" y="25241"/>
                  </a:cubicBezTo>
                  <a:cubicBezTo>
                    <a:pt x="-94" y="12001"/>
                    <a:pt x="11812" y="0"/>
                    <a:pt x="2514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1DCA3F80-828B-4722-A209-B973D06643F0}"/>
                </a:ext>
              </a:extLst>
            </p:cNvPr>
            <p:cNvSpPr/>
            <p:nvPr/>
          </p:nvSpPr>
          <p:spPr>
            <a:xfrm>
              <a:off x="9620705" y="2130256"/>
              <a:ext cx="50123" cy="50110"/>
            </a:xfrm>
            <a:custGeom>
              <a:avLst/>
              <a:gdLst>
                <a:gd name="connsiteX0" fmla="*/ 50122 w 50123"/>
                <a:gd name="connsiteY0" fmla="*/ 24774 h 50110"/>
                <a:gd name="connsiteX1" fmla="*/ 24976 w 50123"/>
                <a:gd name="connsiteY1" fmla="*/ 50110 h 50110"/>
                <a:gd name="connsiteX2" fmla="*/ 20 w 50123"/>
                <a:gd name="connsiteY2" fmla="*/ 26012 h 50110"/>
                <a:gd name="connsiteX3" fmla="*/ 24499 w 50123"/>
                <a:gd name="connsiteY3" fmla="*/ 9 h 50110"/>
                <a:gd name="connsiteX4" fmla="*/ 50122 w 50123"/>
                <a:gd name="connsiteY4" fmla="*/ 24774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3" h="50110">
                  <a:moveTo>
                    <a:pt x="50122" y="24774"/>
                  </a:moveTo>
                  <a:cubicBezTo>
                    <a:pt x="50312" y="38109"/>
                    <a:pt x="38311" y="50110"/>
                    <a:pt x="24976" y="50110"/>
                  </a:cubicBezTo>
                  <a:cubicBezTo>
                    <a:pt x="12212" y="50110"/>
                    <a:pt x="496" y="38776"/>
                    <a:pt x="20" y="26012"/>
                  </a:cubicBezTo>
                  <a:cubicBezTo>
                    <a:pt x="-551" y="12772"/>
                    <a:pt x="11164" y="390"/>
                    <a:pt x="24499" y="9"/>
                  </a:cubicBezTo>
                  <a:cubicBezTo>
                    <a:pt x="37739" y="-372"/>
                    <a:pt x="49931" y="11439"/>
                    <a:pt x="50122" y="24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36C9A09D-006D-4050-B042-B441B191E11E}"/>
                </a:ext>
              </a:extLst>
            </p:cNvPr>
            <p:cNvSpPr/>
            <p:nvPr/>
          </p:nvSpPr>
          <p:spPr>
            <a:xfrm>
              <a:off x="8678087" y="1678683"/>
              <a:ext cx="50060" cy="50124"/>
            </a:xfrm>
            <a:custGeom>
              <a:avLst/>
              <a:gdLst>
                <a:gd name="connsiteX0" fmla="*/ 50051 w 50060"/>
                <a:gd name="connsiteY0" fmla="*/ 25720 h 50124"/>
                <a:gd name="connsiteX1" fmla="*/ 24048 w 50060"/>
                <a:gd name="connsiteY1" fmla="*/ 50104 h 50124"/>
                <a:gd name="connsiteX2" fmla="*/ 45 w 50060"/>
                <a:gd name="connsiteY2" fmla="*/ 23720 h 50124"/>
                <a:gd name="connsiteX3" fmla="*/ 25381 w 50060"/>
                <a:gd name="connsiteY3" fmla="*/ 2 h 50124"/>
                <a:gd name="connsiteX4" fmla="*/ 50051 w 50060"/>
                <a:gd name="connsiteY4" fmla="*/ 25720 h 5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60" h="50124">
                  <a:moveTo>
                    <a:pt x="50051" y="25720"/>
                  </a:moveTo>
                  <a:cubicBezTo>
                    <a:pt x="49670" y="39055"/>
                    <a:pt x="37287" y="50675"/>
                    <a:pt x="24048" y="50104"/>
                  </a:cubicBezTo>
                  <a:cubicBezTo>
                    <a:pt x="10713" y="49532"/>
                    <a:pt x="-813" y="36959"/>
                    <a:pt x="45" y="23720"/>
                  </a:cubicBezTo>
                  <a:cubicBezTo>
                    <a:pt x="807" y="10861"/>
                    <a:pt x="12617" y="-188"/>
                    <a:pt x="25381" y="2"/>
                  </a:cubicBezTo>
                  <a:cubicBezTo>
                    <a:pt x="38716" y="288"/>
                    <a:pt x="50432" y="12385"/>
                    <a:pt x="50051" y="2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7C665871-BBA1-4D32-BA9E-1B3028704467}"/>
                </a:ext>
              </a:extLst>
            </p:cNvPr>
            <p:cNvSpPr/>
            <p:nvPr/>
          </p:nvSpPr>
          <p:spPr>
            <a:xfrm>
              <a:off x="9335640" y="2135692"/>
              <a:ext cx="50010" cy="50017"/>
            </a:xfrm>
            <a:custGeom>
              <a:avLst/>
              <a:gdLst>
                <a:gd name="connsiteX0" fmla="*/ 50009 w 50010"/>
                <a:gd name="connsiteY0" fmla="*/ 25243 h 50017"/>
                <a:gd name="connsiteX1" fmla="*/ 24386 w 50010"/>
                <a:gd name="connsiteY1" fmla="*/ 50008 h 50017"/>
                <a:gd name="connsiteX2" fmla="*/ 2 w 50010"/>
                <a:gd name="connsiteY2" fmla="*/ 25339 h 50017"/>
                <a:gd name="connsiteX3" fmla="*/ 25053 w 50010"/>
                <a:gd name="connsiteY3" fmla="*/ 2 h 50017"/>
                <a:gd name="connsiteX4" fmla="*/ 50009 w 50010"/>
                <a:gd name="connsiteY4" fmla="*/ 25243 h 5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10" h="50017">
                  <a:moveTo>
                    <a:pt x="50009" y="25243"/>
                  </a:moveTo>
                  <a:cubicBezTo>
                    <a:pt x="49818" y="38578"/>
                    <a:pt x="37626" y="50389"/>
                    <a:pt x="24386" y="50008"/>
                  </a:cubicBezTo>
                  <a:cubicBezTo>
                    <a:pt x="11528" y="49627"/>
                    <a:pt x="193" y="38102"/>
                    <a:pt x="2" y="25339"/>
                  </a:cubicBezTo>
                  <a:cubicBezTo>
                    <a:pt x="-188" y="12004"/>
                    <a:pt x="11718" y="2"/>
                    <a:pt x="25053" y="2"/>
                  </a:cubicBezTo>
                  <a:cubicBezTo>
                    <a:pt x="38293" y="-188"/>
                    <a:pt x="50199" y="11908"/>
                    <a:pt x="50009" y="25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4C8FABD-BF70-4414-9B25-ADE2C8520202}"/>
                </a:ext>
              </a:extLst>
            </p:cNvPr>
            <p:cNvSpPr/>
            <p:nvPr/>
          </p:nvSpPr>
          <p:spPr>
            <a:xfrm>
              <a:off x="8596202" y="1493898"/>
              <a:ext cx="50115" cy="50106"/>
            </a:xfrm>
            <a:custGeom>
              <a:avLst/>
              <a:gdLst>
                <a:gd name="connsiteX0" fmla="*/ 50116 w 50115"/>
                <a:gd name="connsiteY0" fmla="*/ 25053 h 50106"/>
                <a:gd name="connsiteX1" fmla="*/ 24684 w 50115"/>
                <a:gd name="connsiteY1" fmla="*/ 50104 h 50106"/>
                <a:gd name="connsiteX2" fmla="*/ 14 w 50115"/>
                <a:gd name="connsiteY2" fmla="*/ 24386 h 50106"/>
                <a:gd name="connsiteX3" fmla="*/ 24779 w 50115"/>
                <a:gd name="connsiteY3" fmla="*/ 2 h 50106"/>
                <a:gd name="connsiteX4" fmla="*/ 50116 w 50115"/>
                <a:gd name="connsiteY4" fmla="*/ 25053 h 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5" h="50106">
                  <a:moveTo>
                    <a:pt x="50116" y="25053"/>
                  </a:moveTo>
                  <a:cubicBezTo>
                    <a:pt x="50116" y="38388"/>
                    <a:pt x="38019" y="50294"/>
                    <a:pt x="24684" y="50104"/>
                  </a:cubicBezTo>
                  <a:cubicBezTo>
                    <a:pt x="11253" y="49913"/>
                    <a:pt x="-462" y="37626"/>
                    <a:pt x="14" y="24386"/>
                  </a:cubicBezTo>
                  <a:cubicBezTo>
                    <a:pt x="395" y="11528"/>
                    <a:pt x="11825" y="193"/>
                    <a:pt x="24779" y="2"/>
                  </a:cubicBezTo>
                  <a:cubicBezTo>
                    <a:pt x="38114" y="-188"/>
                    <a:pt x="50116" y="11623"/>
                    <a:pt x="50116" y="250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82EB9F6-8C74-49B3-994C-335E31E0921D}"/>
                </a:ext>
              </a:extLst>
            </p:cNvPr>
            <p:cNvSpPr/>
            <p:nvPr/>
          </p:nvSpPr>
          <p:spPr>
            <a:xfrm>
              <a:off x="8722878" y="1744684"/>
              <a:ext cx="50124" cy="50110"/>
            </a:xfrm>
            <a:custGeom>
              <a:avLst/>
              <a:gdLst>
                <a:gd name="connsiteX0" fmla="*/ 50122 w 50124"/>
                <a:gd name="connsiteY0" fmla="*/ 24774 h 50110"/>
                <a:gd name="connsiteX1" fmla="*/ 25071 w 50124"/>
                <a:gd name="connsiteY1" fmla="*/ 50111 h 50110"/>
                <a:gd name="connsiteX2" fmla="*/ 20 w 50124"/>
                <a:gd name="connsiteY2" fmla="*/ 26012 h 50110"/>
                <a:gd name="connsiteX3" fmla="*/ 24404 w 50124"/>
                <a:gd name="connsiteY3" fmla="*/ 9 h 50110"/>
                <a:gd name="connsiteX4" fmla="*/ 50122 w 50124"/>
                <a:gd name="connsiteY4" fmla="*/ 24774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4" h="50110">
                  <a:moveTo>
                    <a:pt x="50122" y="24774"/>
                  </a:moveTo>
                  <a:cubicBezTo>
                    <a:pt x="50313" y="38109"/>
                    <a:pt x="38406" y="50111"/>
                    <a:pt x="25071" y="50111"/>
                  </a:cubicBezTo>
                  <a:cubicBezTo>
                    <a:pt x="12213" y="50111"/>
                    <a:pt x="592" y="38871"/>
                    <a:pt x="20" y="26012"/>
                  </a:cubicBezTo>
                  <a:cubicBezTo>
                    <a:pt x="-551" y="12773"/>
                    <a:pt x="11070" y="390"/>
                    <a:pt x="24404" y="9"/>
                  </a:cubicBezTo>
                  <a:cubicBezTo>
                    <a:pt x="37835" y="-372"/>
                    <a:pt x="49932" y="11344"/>
                    <a:pt x="50122" y="247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91B0D35-ED67-4B74-89A3-F02C0DD955B7}"/>
                </a:ext>
              </a:extLst>
            </p:cNvPr>
            <p:cNvSpPr/>
            <p:nvPr/>
          </p:nvSpPr>
          <p:spPr>
            <a:xfrm>
              <a:off x="9390973" y="2146170"/>
              <a:ext cx="50110" cy="50013"/>
            </a:xfrm>
            <a:custGeom>
              <a:avLst/>
              <a:gdLst>
                <a:gd name="connsiteX0" fmla="*/ 50111 w 50110"/>
                <a:gd name="connsiteY0" fmla="*/ 25053 h 50013"/>
                <a:gd name="connsiteX1" fmla="*/ 24679 w 50110"/>
                <a:gd name="connsiteY1" fmla="*/ 50009 h 50013"/>
                <a:gd name="connsiteX2" fmla="*/ 9 w 50110"/>
                <a:gd name="connsiteY2" fmla="*/ 24291 h 50013"/>
                <a:gd name="connsiteX3" fmla="*/ 24774 w 50110"/>
                <a:gd name="connsiteY3" fmla="*/ 2 h 50013"/>
                <a:gd name="connsiteX4" fmla="*/ 50111 w 50110"/>
                <a:gd name="connsiteY4" fmla="*/ 25053 h 5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013">
                  <a:moveTo>
                    <a:pt x="50111" y="25053"/>
                  </a:moveTo>
                  <a:cubicBezTo>
                    <a:pt x="50111" y="38388"/>
                    <a:pt x="38014" y="50294"/>
                    <a:pt x="24679" y="50009"/>
                  </a:cubicBezTo>
                  <a:cubicBezTo>
                    <a:pt x="11344" y="49818"/>
                    <a:pt x="-372" y="37531"/>
                    <a:pt x="9" y="24291"/>
                  </a:cubicBezTo>
                  <a:cubicBezTo>
                    <a:pt x="390" y="11432"/>
                    <a:pt x="11915" y="193"/>
                    <a:pt x="24774" y="2"/>
                  </a:cubicBezTo>
                  <a:cubicBezTo>
                    <a:pt x="38109" y="-188"/>
                    <a:pt x="50111" y="11718"/>
                    <a:pt x="50111" y="250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AE7BF2E-840B-44A8-ADB8-98D4A0659828}"/>
                </a:ext>
              </a:extLst>
            </p:cNvPr>
            <p:cNvSpPr/>
            <p:nvPr/>
          </p:nvSpPr>
          <p:spPr>
            <a:xfrm>
              <a:off x="8488002" y="1135113"/>
              <a:ext cx="49871" cy="51129"/>
            </a:xfrm>
            <a:custGeom>
              <a:avLst/>
              <a:gdLst>
                <a:gd name="connsiteX0" fmla="*/ 19631 w 49871"/>
                <a:gd name="connsiteY0" fmla="*/ 51035 h 51129"/>
                <a:gd name="connsiteX1" fmla="*/ 9154 w 49871"/>
                <a:gd name="connsiteY1" fmla="*/ 43129 h 51129"/>
                <a:gd name="connsiteX2" fmla="*/ 2200 w 49871"/>
                <a:gd name="connsiteY2" fmla="*/ 15887 h 51129"/>
                <a:gd name="connsiteX3" fmla="*/ 27156 w 49871"/>
                <a:gd name="connsiteY3" fmla="*/ 171 h 51129"/>
                <a:gd name="connsiteX4" fmla="*/ 49445 w 49871"/>
                <a:gd name="connsiteY4" fmla="*/ 21317 h 51129"/>
                <a:gd name="connsiteX5" fmla="*/ 36109 w 49871"/>
                <a:gd name="connsiteY5" fmla="*/ 46177 h 51129"/>
                <a:gd name="connsiteX6" fmla="*/ 19917 w 49871"/>
                <a:gd name="connsiteY6" fmla="*/ 51130 h 51129"/>
                <a:gd name="connsiteX7" fmla="*/ 19631 w 49871"/>
                <a:gd name="connsiteY7" fmla="*/ 51035 h 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71" h="51129">
                  <a:moveTo>
                    <a:pt x="19631" y="51035"/>
                  </a:moveTo>
                  <a:cubicBezTo>
                    <a:pt x="16107" y="48368"/>
                    <a:pt x="12297" y="46082"/>
                    <a:pt x="9154" y="43129"/>
                  </a:cubicBezTo>
                  <a:cubicBezTo>
                    <a:pt x="1343" y="35604"/>
                    <a:pt x="-2848" y="26746"/>
                    <a:pt x="2200" y="15887"/>
                  </a:cubicBezTo>
                  <a:cubicBezTo>
                    <a:pt x="7058" y="5410"/>
                    <a:pt x="15345" y="-1162"/>
                    <a:pt x="27156" y="171"/>
                  </a:cubicBezTo>
                  <a:cubicBezTo>
                    <a:pt x="39253" y="1505"/>
                    <a:pt x="47254" y="9410"/>
                    <a:pt x="49445" y="21317"/>
                  </a:cubicBezTo>
                  <a:cubicBezTo>
                    <a:pt x="51540" y="32556"/>
                    <a:pt x="45730" y="41033"/>
                    <a:pt x="36109" y="46177"/>
                  </a:cubicBezTo>
                  <a:cubicBezTo>
                    <a:pt x="31252" y="48844"/>
                    <a:pt x="25346" y="49511"/>
                    <a:pt x="19917" y="51130"/>
                  </a:cubicBezTo>
                  <a:lnTo>
                    <a:pt x="19631" y="510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74A74F28-5E5D-448B-9F8C-AD0CE80DD61C}"/>
                </a:ext>
              </a:extLst>
            </p:cNvPr>
            <p:cNvSpPr/>
            <p:nvPr/>
          </p:nvSpPr>
          <p:spPr>
            <a:xfrm>
              <a:off x="8498653" y="1079454"/>
              <a:ext cx="49844" cy="49870"/>
            </a:xfrm>
            <a:custGeom>
              <a:avLst/>
              <a:gdLst>
                <a:gd name="connsiteX0" fmla="*/ 25554 w 49844"/>
                <a:gd name="connsiteY0" fmla="*/ 14 h 49870"/>
                <a:gd name="connsiteX1" fmla="*/ 49842 w 49844"/>
                <a:gd name="connsiteY1" fmla="*/ 25255 h 49870"/>
                <a:gd name="connsiteX2" fmla="*/ 23649 w 49844"/>
                <a:gd name="connsiteY2" fmla="*/ 49829 h 49870"/>
                <a:gd name="connsiteX3" fmla="*/ 27 w 49844"/>
                <a:gd name="connsiteY3" fmla="*/ 24017 h 49870"/>
                <a:gd name="connsiteX4" fmla="*/ 25554 w 49844"/>
                <a:gd name="connsiteY4" fmla="*/ 14 h 4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4" h="49870">
                  <a:moveTo>
                    <a:pt x="25554" y="14"/>
                  </a:moveTo>
                  <a:cubicBezTo>
                    <a:pt x="37841" y="395"/>
                    <a:pt x="50033" y="13063"/>
                    <a:pt x="49842" y="25255"/>
                  </a:cubicBezTo>
                  <a:cubicBezTo>
                    <a:pt x="49652" y="38114"/>
                    <a:pt x="36222" y="50687"/>
                    <a:pt x="23649" y="49829"/>
                  </a:cubicBezTo>
                  <a:cubicBezTo>
                    <a:pt x="11266" y="48972"/>
                    <a:pt x="-640" y="36018"/>
                    <a:pt x="27" y="24017"/>
                  </a:cubicBezTo>
                  <a:cubicBezTo>
                    <a:pt x="598" y="11539"/>
                    <a:pt x="13362" y="-463"/>
                    <a:pt x="25554" y="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042BF36-158A-4966-90F3-8B225419EE6A}"/>
                </a:ext>
              </a:extLst>
            </p:cNvPr>
            <p:cNvSpPr/>
            <p:nvPr/>
          </p:nvSpPr>
          <p:spPr>
            <a:xfrm>
              <a:off x="8857669" y="1937703"/>
              <a:ext cx="49955" cy="49802"/>
            </a:xfrm>
            <a:custGeom>
              <a:avLst/>
              <a:gdLst>
                <a:gd name="connsiteX0" fmla="*/ 24012 w 49955"/>
                <a:gd name="connsiteY0" fmla="*/ 49783 h 49802"/>
                <a:gd name="connsiteX1" fmla="*/ 9 w 49955"/>
                <a:gd name="connsiteY1" fmla="*/ 24256 h 49802"/>
                <a:gd name="connsiteX2" fmla="*/ 26583 w 49955"/>
                <a:gd name="connsiteY2" fmla="*/ 62 h 49802"/>
                <a:gd name="connsiteX3" fmla="*/ 49920 w 49955"/>
                <a:gd name="connsiteY3" fmla="*/ 26161 h 49802"/>
                <a:gd name="connsiteX4" fmla="*/ 24012 w 49955"/>
                <a:gd name="connsiteY4" fmla="*/ 49783 h 4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55" h="49802">
                  <a:moveTo>
                    <a:pt x="24012" y="49783"/>
                  </a:moveTo>
                  <a:cubicBezTo>
                    <a:pt x="11629" y="49116"/>
                    <a:pt x="-372" y="36352"/>
                    <a:pt x="9" y="24256"/>
                  </a:cubicBezTo>
                  <a:cubicBezTo>
                    <a:pt x="390" y="11397"/>
                    <a:pt x="14010" y="-986"/>
                    <a:pt x="26583" y="62"/>
                  </a:cubicBezTo>
                  <a:cubicBezTo>
                    <a:pt x="39061" y="1110"/>
                    <a:pt x="50682" y="14159"/>
                    <a:pt x="49920" y="26161"/>
                  </a:cubicBezTo>
                  <a:cubicBezTo>
                    <a:pt x="49063" y="38543"/>
                    <a:pt x="36108" y="50354"/>
                    <a:pt x="24012" y="49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6C8E1DD4-5AEB-4524-A048-6552B253E895}"/>
                </a:ext>
              </a:extLst>
            </p:cNvPr>
            <p:cNvSpPr/>
            <p:nvPr/>
          </p:nvSpPr>
          <p:spPr>
            <a:xfrm>
              <a:off x="9224771" y="2117119"/>
              <a:ext cx="49919" cy="49822"/>
            </a:xfrm>
            <a:custGeom>
              <a:avLst/>
              <a:gdLst>
                <a:gd name="connsiteX0" fmla="*/ 24670 w 49919"/>
                <a:gd name="connsiteY0" fmla="*/ 2 h 49822"/>
                <a:gd name="connsiteX1" fmla="*/ 49911 w 49919"/>
                <a:gd name="connsiteY1" fmla="*/ 24291 h 49822"/>
                <a:gd name="connsiteX2" fmla="*/ 24575 w 49919"/>
                <a:gd name="connsiteY2" fmla="*/ 49818 h 49822"/>
                <a:gd name="connsiteX3" fmla="*/ 0 w 49919"/>
                <a:gd name="connsiteY3" fmla="*/ 24862 h 49822"/>
                <a:gd name="connsiteX4" fmla="*/ 24670 w 49919"/>
                <a:gd name="connsiteY4" fmla="*/ 2 h 4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19" h="49822">
                  <a:moveTo>
                    <a:pt x="24670" y="2"/>
                  </a:moveTo>
                  <a:cubicBezTo>
                    <a:pt x="36862" y="-188"/>
                    <a:pt x="49530" y="12004"/>
                    <a:pt x="49911" y="24291"/>
                  </a:cubicBezTo>
                  <a:cubicBezTo>
                    <a:pt x="50292" y="37055"/>
                    <a:pt x="37338" y="50104"/>
                    <a:pt x="24575" y="49818"/>
                  </a:cubicBezTo>
                  <a:cubicBezTo>
                    <a:pt x="12288" y="49532"/>
                    <a:pt x="0" y="37055"/>
                    <a:pt x="0" y="24862"/>
                  </a:cubicBezTo>
                  <a:cubicBezTo>
                    <a:pt x="0" y="12670"/>
                    <a:pt x="12383" y="193"/>
                    <a:pt x="24670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8C7511E-10D3-4135-B3AD-EFC99EA29825}"/>
                </a:ext>
              </a:extLst>
            </p:cNvPr>
            <p:cNvSpPr/>
            <p:nvPr/>
          </p:nvSpPr>
          <p:spPr>
            <a:xfrm>
              <a:off x="9167812" y="2106538"/>
              <a:ext cx="51129" cy="49746"/>
            </a:xfrm>
            <a:custGeom>
              <a:avLst/>
              <a:gdLst>
                <a:gd name="connsiteX0" fmla="*/ 95 w 51129"/>
                <a:gd name="connsiteY0" fmla="*/ 19631 h 49746"/>
                <a:gd name="connsiteX1" fmla="*/ 8001 w 51129"/>
                <a:gd name="connsiteY1" fmla="*/ 9154 h 49746"/>
                <a:gd name="connsiteX2" fmla="*/ 35243 w 51129"/>
                <a:gd name="connsiteY2" fmla="*/ 2201 h 49746"/>
                <a:gd name="connsiteX3" fmla="*/ 50959 w 51129"/>
                <a:gd name="connsiteY3" fmla="*/ 27156 h 49746"/>
                <a:gd name="connsiteX4" fmla="*/ 29813 w 51129"/>
                <a:gd name="connsiteY4" fmla="*/ 49349 h 49746"/>
                <a:gd name="connsiteX5" fmla="*/ 4953 w 51129"/>
                <a:gd name="connsiteY5" fmla="*/ 36014 h 49746"/>
                <a:gd name="connsiteX6" fmla="*/ 0 w 51129"/>
                <a:gd name="connsiteY6" fmla="*/ 19822 h 49746"/>
                <a:gd name="connsiteX7" fmla="*/ 95 w 51129"/>
                <a:gd name="connsiteY7" fmla="*/ 19631 h 4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9" h="49746">
                  <a:moveTo>
                    <a:pt x="95" y="19631"/>
                  </a:moveTo>
                  <a:cubicBezTo>
                    <a:pt x="2762" y="16107"/>
                    <a:pt x="5049" y="12297"/>
                    <a:pt x="8001" y="9154"/>
                  </a:cubicBezTo>
                  <a:cubicBezTo>
                    <a:pt x="15526" y="1343"/>
                    <a:pt x="24479" y="-2848"/>
                    <a:pt x="35243" y="2201"/>
                  </a:cubicBezTo>
                  <a:cubicBezTo>
                    <a:pt x="45720" y="7058"/>
                    <a:pt x="52292" y="15345"/>
                    <a:pt x="50959" y="27156"/>
                  </a:cubicBezTo>
                  <a:cubicBezTo>
                    <a:pt x="49625" y="39253"/>
                    <a:pt x="41720" y="47254"/>
                    <a:pt x="29813" y="49349"/>
                  </a:cubicBezTo>
                  <a:cubicBezTo>
                    <a:pt x="18574" y="51350"/>
                    <a:pt x="10096" y="45635"/>
                    <a:pt x="4953" y="36014"/>
                  </a:cubicBezTo>
                  <a:cubicBezTo>
                    <a:pt x="2286" y="31157"/>
                    <a:pt x="1619" y="25251"/>
                    <a:pt x="0" y="19822"/>
                  </a:cubicBezTo>
                  <a:lnTo>
                    <a:pt x="95" y="19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733D258-C6CF-407D-8BA1-B8EADC4493ED}"/>
                </a:ext>
              </a:extLst>
            </p:cNvPr>
            <p:cNvSpPr/>
            <p:nvPr/>
          </p:nvSpPr>
          <p:spPr>
            <a:xfrm>
              <a:off x="9676343" y="2140931"/>
              <a:ext cx="47443" cy="49936"/>
            </a:xfrm>
            <a:custGeom>
              <a:avLst/>
              <a:gdLst>
                <a:gd name="connsiteX0" fmla="*/ 47348 w 47443"/>
                <a:gd name="connsiteY0" fmla="*/ 15147 h 49936"/>
                <a:gd name="connsiteX1" fmla="*/ 25250 w 47443"/>
                <a:gd name="connsiteY1" fmla="*/ 2 h 49936"/>
                <a:gd name="connsiteX2" fmla="*/ 9 w 47443"/>
                <a:gd name="connsiteY2" fmla="*/ 24291 h 49936"/>
                <a:gd name="connsiteX3" fmla="*/ 24011 w 47443"/>
                <a:gd name="connsiteY3" fmla="*/ 49913 h 49936"/>
                <a:gd name="connsiteX4" fmla="*/ 47443 w 47443"/>
                <a:gd name="connsiteY4" fmla="*/ 34768 h 49936"/>
                <a:gd name="connsiteX5" fmla="*/ 47443 w 47443"/>
                <a:gd name="connsiteY5" fmla="*/ 15147 h 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43" h="49936">
                  <a:moveTo>
                    <a:pt x="47348" y="15147"/>
                  </a:moveTo>
                  <a:cubicBezTo>
                    <a:pt x="43157" y="6765"/>
                    <a:pt x="34203" y="97"/>
                    <a:pt x="25250" y="2"/>
                  </a:cubicBezTo>
                  <a:cubicBezTo>
                    <a:pt x="13058" y="-188"/>
                    <a:pt x="390" y="11908"/>
                    <a:pt x="9" y="24291"/>
                  </a:cubicBezTo>
                  <a:cubicBezTo>
                    <a:pt x="-373" y="36483"/>
                    <a:pt x="11629" y="49247"/>
                    <a:pt x="24011" y="49913"/>
                  </a:cubicBezTo>
                  <a:cubicBezTo>
                    <a:pt x="33346" y="50389"/>
                    <a:pt x="42967" y="43531"/>
                    <a:pt x="47443" y="34768"/>
                  </a:cubicBezTo>
                  <a:lnTo>
                    <a:pt x="47443" y="151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7A5CC5E-44D6-42BA-B025-A5295FA91A9A}"/>
                </a:ext>
              </a:extLst>
            </p:cNvPr>
            <p:cNvSpPr/>
            <p:nvPr/>
          </p:nvSpPr>
          <p:spPr>
            <a:xfrm>
              <a:off x="9446608" y="2156720"/>
              <a:ext cx="49829" cy="49941"/>
            </a:xfrm>
            <a:custGeom>
              <a:avLst/>
              <a:gdLst>
                <a:gd name="connsiteX0" fmla="*/ 24480 w 49829"/>
                <a:gd name="connsiteY0" fmla="*/ 49936 h 49941"/>
                <a:gd name="connsiteX1" fmla="*/ 1 w 49829"/>
                <a:gd name="connsiteY1" fmla="*/ 24885 h 49941"/>
                <a:gd name="connsiteX2" fmla="*/ 26004 w 49829"/>
                <a:gd name="connsiteY2" fmla="*/ 25 h 49941"/>
                <a:gd name="connsiteX3" fmla="*/ 49816 w 49829"/>
                <a:gd name="connsiteY3" fmla="*/ 25743 h 49941"/>
                <a:gd name="connsiteX4" fmla="*/ 24480 w 49829"/>
                <a:gd name="connsiteY4" fmla="*/ 49936 h 4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9" h="49941">
                  <a:moveTo>
                    <a:pt x="24480" y="49936"/>
                  </a:moveTo>
                  <a:cubicBezTo>
                    <a:pt x="12192" y="49650"/>
                    <a:pt x="-95" y="37173"/>
                    <a:pt x="1" y="24885"/>
                  </a:cubicBezTo>
                  <a:cubicBezTo>
                    <a:pt x="96" y="12027"/>
                    <a:pt x="13431" y="-642"/>
                    <a:pt x="26004" y="25"/>
                  </a:cubicBezTo>
                  <a:cubicBezTo>
                    <a:pt x="38386" y="692"/>
                    <a:pt x="50292" y="13551"/>
                    <a:pt x="49816" y="25743"/>
                  </a:cubicBezTo>
                  <a:cubicBezTo>
                    <a:pt x="49340" y="38030"/>
                    <a:pt x="36576" y="50222"/>
                    <a:pt x="24480" y="49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B070B9B9-A0DC-4A6D-AFF4-1AABE5CDD9BF}"/>
                </a:ext>
              </a:extLst>
            </p:cNvPr>
            <p:cNvSpPr/>
            <p:nvPr/>
          </p:nvSpPr>
          <p:spPr>
            <a:xfrm>
              <a:off x="8668225" y="1734882"/>
              <a:ext cx="48673" cy="48673"/>
            </a:xfrm>
            <a:custGeom>
              <a:avLst/>
              <a:gdLst>
                <a:gd name="connsiteX0" fmla="*/ 48673 w 48673"/>
                <a:gd name="connsiteY0" fmla="*/ 24385 h 48673"/>
                <a:gd name="connsiteX1" fmla="*/ 24289 w 48673"/>
                <a:gd name="connsiteY1" fmla="*/ 48673 h 48673"/>
                <a:gd name="connsiteX2" fmla="*/ 1 w 48673"/>
                <a:gd name="connsiteY2" fmla="*/ 24289 h 48673"/>
                <a:gd name="connsiteX3" fmla="*/ 24385 w 48673"/>
                <a:gd name="connsiteY3" fmla="*/ 1 h 48673"/>
                <a:gd name="connsiteX4" fmla="*/ 48673 w 48673"/>
                <a:gd name="connsiteY4" fmla="*/ 24385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3">
                  <a:moveTo>
                    <a:pt x="48673" y="24385"/>
                  </a:moveTo>
                  <a:cubicBezTo>
                    <a:pt x="48673" y="37434"/>
                    <a:pt x="37338" y="48769"/>
                    <a:pt x="24289" y="48673"/>
                  </a:cubicBezTo>
                  <a:cubicBezTo>
                    <a:pt x="11240" y="48673"/>
                    <a:pt x="-95" y="37339"/>
                    <a:pt x="1" y="24289"/>
                  </a:cubicBezTo>
                  <a:cubicBezTo>
                    <a:pt x="1" y="11240"/>
                    <a:pt x="11335" y="-95"/>
                    <a:pt x="24385" y="1"/>
                  </a:cubicBezTo>
                  <a:cubicBezTo>
                    <a:pt x="37338" y="1"/>
                    <a:pt x="48673" y="11335"/>
                    <a:pt x="48673" y="2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95D18060-72A3-4FE9-BD10-EABB315FEA10}"/>
                </a:ext>
              </a:extLst>
            </p:cNvPr>
            <p:cNvSpPr/>
            <p:nvPr/>
          </p:nvSpPr>
          <p:spPr>
            <a:xfrm>
              <a:off x="8541343" y="1483984"/>
              <a:ext cx="48787" cy="48787"/>
            </a:xfrm>
            <a:custGeom>
              <a:avLst/>
              <a:gdLst>
                <a:gd name="connsiteX0" fmla="*/ 48778 w 48787"/>
                <a:gd name="connsiteY0" fmla="*/ 25060 h 48787"/>
                <a:gd name="connsiteX1" fmla="*/ 23727 w 48787"/>
                <a:gd name="connsiteY1" fmla="*/ 48778 h 48787"/>
                <a:gd name="connsiteX2" fmla="*/ 10 w 48787"/>
                <a:gd name="connsiteY2" fmla="*/ 23727 h 48787"/>
                <a:gd name="connsiteX3" fmla="*/ 25060 w 48787"/>
                <a:gd name="connsiteY3" fmla="*/ 10 h 48787"/>
                <a:gd name="connsiteX4" fmla="*/ 48778 w 48787"/>
                <a:gd name="connsiteY4" fmla="*/ 25060 h 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7" h="48787">
                  <a:moveTo>
                    <a:pt x="48778" y="25060"/>
                  </a:moveTo>
                  <a:cubicBezTo>
                    <a:pt x="48397" y="38110"/>
                    <a:pt x="36777" y="49159"/>
                    <a:pt x="23727" y="48778"/>
                  </a:cubicBezTo>
                  <a:cubicBezTo>
                    <a:pt x="10678" y="48397"/>
                    <a:pt x="-371" y="36776"/>
                    <a:pt x="10" y="23727"/>
                  </a:cubicBezTo>
                  <a:cubicBezTo>
                    <a:pt x="391" y="10678"/>
                    <a:pt x="12011" y="-371"/>
                    <a:pt x="25060" y="10"/>
                  </a:cubicBezTo>
                  <a:cubicBezTo>
                    <a:pt x="38110" y="391"/>
                    <a:pt x="49159" y="12011"/>
                    <a:pt x="48778" y="25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B88E9FE7-1E10-46DD-A346-DF1ECCA36126}"/>
                </a:ext>
              </a:extLst>
            </p:cNvPr>
            <p:cNvSpPr/>
            <p:nvPr/>
          </p:nvSpPr>
          <p:spPr>
            <a:xfrm>
              <a:off x="8757855" y="1864231"/>
              <a:ext cx="48770" cy="48769"/>
            </a:xfrm>
            <a:custGeom>
              <a:avLst/>
              <a:gdLst>
                <a:gd name="connsiteX0" fmla="*/ 48769 w 48770"/>
                <a:gd name="connsiteY0" fmla="*/ 24670 h 48769"/>
                <a:gd name="connsiteX1" fmla="*/ 24099 w 48770"/>
                <a:gd name="connsiteY1" fmla="*/ 48769 h 48769"/>
                <a:gd name="connsiteX2" fmla="*/ 1 w 48770"/>
                <a:gd name="connsiteY2" fmla="*/ 24099 h 48769"/>
                <a:gd name="connsiteX3" fmla="*/ 24670 w 48770"/>
                <a:gd name="connsiteY3" fmla="*/ 1 h 48769"/>
                <a:gd name="connsiteX4" fmla="*/ 48769 w 48770"/>
                <a:gd name="connsiteY4" fmla="*/ 24670 h 4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70" h="48769">
                  <a:moveTo>
                    <a:pt x="48769" y="24670"/>
                  </a:moveTo>
                  <a:cubicBezTo>
                    <a:pt x="48578" y="37720"/>
                    <a:pt x="37148" y="48864"/>
                    <a:pt x="24099" y="48769"/>
                  </a:cubicBezTo>
                  <a:cubicBezTo>
                    <a:pt x="11049" y="48578"/>
                    <a:pt x="-95" y="37148"/>
                    <a:pt x="1" y="24099"/>
                  </a:cubicBezTo>
                  <a:cubicBezTo>
                    <a:pt x="191" y="11050"/>
                    <a:pt x="11621" y="-95"/>
                    <a:pt x="24670" y="1"/>
                  </a:cubicBezTo>
                  <a:cubicBezTo>
                    <a:pt x="37815" y="191"/>
                    <a:pt x="48959" y="11716"/>
                    <a:pt x="48769" y="2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476B44A-4419-4262-A28C-BC2B4DFE92AB}"/>
                </a:ext>
              </a:extLst>
            </p:cNvPr>
            <p:cNvSpPr/>
            <p:nvPr/>
          </p:nvSpPr>
          <p:spPr>
            <a:xfrm>
              <a:off x="8470195" y="1243673"/>
              <a:ext cx="48683" cy="48683"/>
            </a:xfrm>
            <a:custGeom>
              <a:avLst/>
              <a:gdLst>
                <a:gd name="connsiteX0" fmla="*/ 48678 w 48683"/>
                <a:gd name="connsiteY0" fmla="*/ 23818 h 48683"/>
                <a:gd name="connsiteX1" fmla="*/ 24866 w 48683"/>
                <a:gd name="connsiteY1" fmla="*/ 48678 h 48683"/>
                <a:gd name="connsiteX2" fmla="*/ 5 w 48683"/>
                <a:gd name="connsiteY2" fmla="*/ 24866 h 48683"/>
                <a:gd name="connsiteX3" fmla="*/ 23818 w 48683"/>
                <a:gd name="connsiteY3" fmla="*/ 5 h 48683"/>
                <a:gd name="connsiteX4" fmla="*/ 48678 w 48683"/>
                <a:gd name="connsiteY4" fmla="*/ 23818 h 4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83" h="48683">
                  <a:moveTo>
                    <a:pt x="48678" y="23818"/>
                  </a:moveTo>
                  <a:cubicBezTo>
                    <a:pt x="48964" y="36772"/>
                    <a:pt x="37915" y="48392"/>
                    <a:pt x="24866" y="48678"/>
                  </a:cubicBezTo>
                  <a:cubicBezTo>
                    <a:pt x="11912" y="48964"/>
                    <a:pt x="291" y="37915"/>
                    <a:pt x="5" y="24866"/>
                  </a:cubicBezTo>
                  <a:cubicBezTo>
                    <a:pt x="-281" y="11912"/>
                    <a:pt x="10769" y="291"/>
                    <a:pt x="23818" y="5"/>
                  </a:cubicBezTo>
                  <a:cubicBezTo>
                    <a:pt x="36676" y="-280"/>
                    <a:pt x="48297" y="10769"/>
                    <a:pt x="48678" y="23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4EFB4F81-50F7-4B45-A667-258444815C12}"/>
                </a:ext>
              </a:extLst>
            </p:cNvPr>
            <p:cNvSpPr/>
            <p:nvPr/>
          </p:nvSpPr>
          <p:spPr>
            <a:xfrm>
              <a:off x="8480647" y="1186147"/>
              <a:ext cx="48722" cy="50663"/>
            </a:xfrm>
            <a:custGeom>
              <a:avLst/>
              <a:gdLst>
                <a:gd name="connsiteX0" fmla="*/ 27178 w 48722"/>
                <a:gd name="connsiteY0" fmla="*/ 95 h 50663"/>
                <a:gd name="connsiteX1" fmla="*/ 38417 w 48722"/>
                <a:gd name="connsiteY1" fmla="*/ 6763 h 50663"/>
                <a:gd name="connsiteX2" fmla="*/ 46989 w 48722"/>
                <a:gd name="connsiteY2" fmla="*/ 34671 h 50663"/>
                <a:gd name="connsiteX3" fmla="*/ 22510 w 48722"/>
                <a:gd name="connsiteY3" fmla="*/ 50578 h 50663"/>
                <a:gd name="connsiteX4" fmla="*/ 603 w 48722"/>
                <a:gd name="connsiteY4" fmla="*/ 31242 h 50663"/>
                <a:gd name="connsiteX5" fmla="*/ 13366 w 48722"/>
                <a:gd name="connsiteY5" fmla="*/ 5048 h 50663"/>
                <a:gd name="connsiteX6" fmla="*/ 26892 w 48722"/>
                <a:gd name="connsiteY6" fmla="*/ 0 h 50663"/>
                <a:gd name="connsiteX7" fmla="*/ 27178 w 48722"/>
                <a:gd name="connsiteY7" fmla="*/ 95 h 5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22" h="50663">
                  <a:moveTo>
                    <a:pt x="27178" y="95"/>
                  </a:moveTo>
                  <a:cubicBezTo>
                    <a:pt x="30987" y="2286"/>
                    <a:pt x="34988" y="4096"/>
                    <a:pt x="38417" y="6763"/>
                  </a:cubicBezTo>
                  <a:cubicBezTo>
                    <a:pt x="47561" y="14002"/>
                    <a:pt x="51180" y="23336"/>
                    <a:pt x="46989" y="34671"/>
                  </a:cubicBezTo>
                  <a:cubicBezTo>
                    <a:pt x="42894" y="45815"/>
                    <a:pt x="34226" y="51435"/>
                    <a:pt x="22510" y="50578"/>
                  </a:cubicBezTo>
                  <a:cubicBezTo>
                    <a:pt x="10794" y="49720"/>
                    <a:pt x="2984" y="42767"/>
                    <a:pt x="603" y="31242"/>
                  </a:cubicBezTo>
                  <a:cubicBezTo>
                    <a:pt x="-1779" y="19621"/>
                    <a:pt x="2984" y="10573"/>
                    <a:pt x="13366" y="5048"/>
                  </a:cubicBezTo>
                  <a:cubicBezTo>
                    <a:pt x="17557" y="2762"/>
                    <a:pt x="22320" y="1714"/>
                    <a:pt x="26892" y="0"/>
                  </a:cubicBezTo>
                  <a:cubicBezTo>
                    <a:pt x="26987" y="0"/>
                    <a:pt x="27178" y="95"/>
                    <a:pt x="2717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C0D6595D-E395-4C09-935E-BE53957780B0}"/>
                </a:ext>
              </a:extLst>
            </p:cNvPr>
            <p:cNvSpPr/>
            <p:nvPr/>
          </p:nvSpPr>
          <p:spPr>
            <a:xfrm>
              <a:off x="8623267" y="1668874"/>
              <a:ext cx="48767" cy="48769"/>
            </a:xfrm>
            <a:custGeom>
              <a:avLst/>
              <a:gdLst>
                <a:gd name="connsiteX0" fmla="*/ 24479 w 48767"/>
                <a:gd name="connsiteY0" fmla="*/ 1 h 48769"/>
                <a:gd name="connsiteX1" fmla="*/ 48768 w 48767"/>
                <a:gd name="connsiteY1" fmla="*/ 24480 h 48769"/>
                <a:gd name="connsiteX2" fmla="*/ 24289 w 48767"/>
                <a:gd name="connsiteY2" fmla="*/ 48769 h 48769"/>
                <a:gd name="connsiteX3" fmla="*/ 0 w 48767"/>
                <a:gd name="connsiteY3" fmla="*/ 24289 h 48769"/>
                <a:gd name="connsiteX4" fmla="*/ 24479 w 48767"/>
                <a:gd name="connsiteY4" fmla="*/ 1 h 4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7" h="48769">
                  <a:moveTo>
                    <a:pt x="24479" y="1"/>
                  </a:moveTo>
                  <a:cubicBezTo>
                    <a:pt x="37529" y="96"/>
                    <a:pt x="48768" y="11431"/>
                    <a:pt x="48768" y="24480"/>
                  </a:cubicBezTo>
                  <a:cubicBezTo>
                    <a:pt x="48673" y="37529"/>
                    <a:pt x="37338" y="48864"/>
                    <a:pt x="24289" y="48769"/>
                  </a:cubicBezTo>
                  <a:cubicBezTo>
                    <a:pt x="11239" y="48673"/>
                    <a:pt x="0" y="37339"/>
                    <a:pt x="0" y="24289"/>
                  </a:cubicBezTo>
                  <a:cubicBezTo>
                    <a:pt x="95" y="11145"/>
                    <a:pt x="11430" y="-95"/>
                    <a:pt x="2447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F8258422-63F7-4AD2-B4D3-CFF27B86ACB4}"/>
                </a:ext>
              </a:extLst>
            </p:cNvPr>
            <p:cNvSpPr/>
            <p:nvPr/>
          </p:nvSpPr>
          <p:spPr>
            <a:xfrm>
              <a:off x="8713079" y="1800885"/>
              <a:ext cx="48782" cy="48782"/>
            </a:xfrm>
            <a:custGeom>
              <a:avLst/>
              <a:gdLst>
                <a:gd name="connsiteX0" fmla="*/ 23822 w 48782"/>
                <a:gd name="connsiteY0" fmla="*/ 5 h 48782"/>
                <a:gd name="connsiteX1" fmla="*/ 48777 w 48782"/>
                <a:gd name="connsiteY1" fmla="*/ 23818 h 48782"/>
                <a:gd name="connsiteX2" fmla="*/ 24965 w 48782"/>
                <a:gd name="connsiteY2" fmla="*/ 48773 h 48782"/>
                <a:gd name="connsiteX3" fmla="*/ 10 w 48782"/>
                <a:gd name="connsiteY3" fmla="*/ 24961 h 48782"/>
                <a:gd name="connsiteX4" fmla="*/ 23822 w 48782"/>
                <a:gd name="connsiteY4" fmla="*/ 5 h 4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2" h="48782">
                  <a:moveTo>
                    <a:pt x="23822" y="5"/>
                  </a:moveTo>
                  <a:cubicBezTo>
                    <a:pt x="36776" y="-280"/>
                    <a:pt x="48397" y="10769"/>
                    <a:pt x="48777" y="23818"/>
                  </a:cubicBezTo>
                  <a:cubicBezTo>
                    <a:pt x="49063" y="36772"/>
                    <a:pt x="38014" y="48392"/>
                    <a:pt x="24965" y="48773"/>
                  </a:cubicBezTo>
                  <a:cubicBezTo>
                    <a:pt x="12011" y="49154"/>
                    <a:pt x="390" y="38010"/>
                    <a:pt x="10" y="24961"/>
                  </a:cubicBezTo>
                  <a:cubicBezTo>
                    <a:pt x="-372" y="11912"/>
                    <a:pt x="10773" y="291"/>
                    <a:pt x="23822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F553634B-5B53-46E2-AD16-073EE7B8082C}"/>
                </a:ext>
              </a:extLst>
            </p:cNvPr>
            <p:cNvSpPr/>
            <p:nvPr/>
          </p:nvSpPr>
          <p:spPr>
            <a:xfrm>
              <a:off x="9613486" y="2186368"/>
              <a:ext cx="48673" cy="48672"/>
            </a:xfrm>
            <a:custGeom>
              <a:avLst/>
              <a:gdLst>
                <a:gd name="connsiteX0" fmla="*/ 24384 w 48673"/>
                <a:gd name="connsiteY0" fmla="*/ 0 h 48672"/>
                <a:gd name="connsiteX1" fmla="*/ 48673 w 48673"/>
                <a:gd name="connsiteY1" fmla="*/ 24384 h 48672"/>
                <a:gd name="connsiteX2" fmla="*/ 24289 w 48673"/>
                <a:gd name="connsiteY2" fmla="*/ 48673 h 48672"/>
                <a:gd name="connsiteX3" fmla="*/ 0 w 48673"/>
                <a:gd name="connsiteY3" fmla="*/ 24289 h 48672"/>
                <a:gd name="connsiteX4" fmla="*/ 24384 w 48673"/>
                <a:gd name="connsiteY4" fmla="*/ 0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2">
                  <a:moveTo>
                    <a:pt x="24384" y="0"/>
                  </a:moveTo>
                  <a:cubicBezTo>
                    <a:pt x="37433" y="0"/>
                    <a:pt x="48673" y="11335"/>
                    <a:pt x="48673" y="24384"/>
                  </a:cubicBezTo>
                  <a:cubicBezTo>
                    <a:pt x="48673" y="37433"/>
                    <a:pt x="37338" y="48673"/>
                    <a:pt x="24289" y="48673"/>
                  </a:cubicBezTo>
                  <a:cubicBezTo>
                    <a:pt x="11239" y="48673"/>
                    <a:pt x="0" y="37338"/>
                    <a:pt x="0" y="24289"/>
                  </a:cubicBezTo>
                  <a:cubicBezTo>
                    <a:pt x="95" y="11335"/>
                    <a:pt x="11430" y="0"/>
                    <a:pt x="243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B84F7902-6397-412D-BEDF-D04975A6EB1A}"/>
                </a:ext>
              </a:extLst>
            </p:cNvPr>
            <p:cNvSpPr/>
            <p:nvPr/>
          </p:nvSpPr>
          <p:spPr>
            <a:xfrm>
              <a:off x="9558041" y="2175694"/>
              <a:ext cx="48692" cy="48782"/>
            </a:xfrm>
            <a:custGeom>
              <a:avLst/>
              <a:gdLst>
                <a:gd name="connsiteX0" fmla="*/ 48683 w 48692"/>
                <a:gd name="connsiteY0" fmla="*/ 23818 h 48782"/>
                <a:gd name="connsiteX1" fmla="*/ 24966 w 48692"/>
                <a:gd name="connsiteY1" fmla="*/ 48773 h 48782"/>
                <a:gd name="connsiteX2" fmla="*/ 10 w 48692"/>
                <a:gd name="connsiteY2" fmla="*/ 25056 h 48782"/>
                <a:gd name="connsiteX3" fmla="*/ 23727 w 48692"/>
                <a:gd name="connsiteY3" fmla="*/ 5 h 48782"/>
                <a:gd name="connsiteX4" fmla="*/ 48683 w 48692"/>
                <a:gd name="connsiteY4" fmla="*/ 23818 h 4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92" h="48782">
                  <a:moveTo>
                    <a:pt x="48683" y="23818"/>
                  </a:moveTo>
                  <a:cubicBezTo>
                    <a:pt x="49064" y="36772"/>
                    <a:pt x="38015" y="48392"/>
                    <a:pt x="24966" y="48773"/>
                  </a:cubicBezTo>
                  <a:cubicBezTo>
                    <a:pt x="12011" y="49154"/>
                    <a:pt x="296" y="38105"/>
                    <a:pt x="10" y="25056"/>
                  </a:cubicBezTo>
                  <a:cubicBezTo>
                    <a:pt x="-371" y="12102"/>
                    <a:pt x="10678" y="482"/>
                    <a:pt x="23727" y="5"/>
                  </a:cubicBezTo>
                  <a:cubicBezTo>
                    <a:pt x="36681" y="-280"/>
                    <a:pt x="48301" y="10769"/>
                    <a:pt x="48683" y="23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7214598D-3673-49B3-8CF0-4E4EF35D8623}"/>
                </a:ext>
              </a:extLst>
            </p:cNvPr>
            <p:cNvSpPr/>
            <p:nvPr/>
          </p:nvSpPr>
          <p:spPr>
            <a:xfrm>
              <a:off x="9117244" y="2099278"/>
              <a:ext cx="50610" cy="48704"/>
            </a:xfrm>
            <a:custGeom>
              <a:avLst/>
              <a:gdLst>
                <a:gd name="connsiteX0" fmla="*/ 50568 w 50610"/>
                <a:gd name="connsiteY0" fmla="*/ 27082 h 48704"/>
                <a:gd name="connsiteX1" fmla="*/ 43900 w 50610"/>
                <a:gd name="connsiteY1" fmla="*/ 38322 h 48704"/>
                <a:gd name="connsiteX2" fmla="*/ 15992 w 50610"/>
                <a:gd name="connsiteY2" fmla="*/ 46989 h 48704"/>
                <a:gd name="connsiteX3" fmla="*/ 85 w 50610"/>
                <a:gd name="connsiteY3" fmla="*/ 22510 h 48704"/>
                <a:gd name="connsiteX4" fmla="*/ 19421 w 50610"/>
                <a:gd name="connsiteY4" fmla="*/ 603 h 48704"/>
                <a:gd name="connsiteX5" fmla="*/ 45615 w 50610"/>
                <a:gd name="connsiteY5" fmla="*/ 13366 h 48704"/>
                <a:gd name="connsiteX6" fmla="*/ 50568 w 50610"/>
                <a:gd name="connsiteY6" fmla="*/ 26892 h 48704"/>
                <a:gd name="connsiteX7" fmla="*/ 50568 w 50610"/>
                <a:gd name="connsiteY7" fmla="*/ 27082 h 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0" h="48704">
                  <a:moveTo>
                    <a:pt x="50568" y="27082"/>
                  </a:moveTo>
                  <a:cubicBezTo>
                    <a:pt x="48377" y="30892"/>
                    <a:pt x="46567" y="34988"/>
                    <a:pt x="43900" y="38322"/>
                  </a:cubicBezTo>
                  <a:cubicBezTo>
                    <a:pt x="36661" y="47466"/>
                    <a:pt x="27327" y="51180"/>
                    <a:pt x="15992" y="46989"/>
                  </a:cubicBezTo>
                  <a:cubicBezTo>
                    <a:pt x="4848" y="42894"/>
                    <a:pt x="-772" y="34226"/>
                    <a:pt x="85" y="22510"/>
                  </a:cubicBezTo>
                  <a:cubicBezTo>
                    <a:pt x="942" y="10794"/>
                    <a:pt x="7896" y="2984"/>
                    <a:pt x="19421" y="603"/>
                  </a:cubicBezTo>
                  <a:cubicBezTo>
                    <a:pt x="31042" y="-1779"/>
                    <a:pt x="40091" y="2984"/>
                    <a:pt x="45615" y="13366"/>
                  </a:cubicBezTo>
                  <a:cubicBezTo>
                    <a:pt x="47901" y="17557"/>
                    <a:pt x="48949" y="22320"/>
                    <a:pt x="50568" y="26892"/>
                  </a:cubicBezTo>
                  <a:cubicBezTo>
                    <a:pt x="50663" y="26892"/>
                    <a:pt x="50568" y="27082"/>
                    <a:pt x="50568" y="27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7CA945D1-7632-4F06-AA7D-C507E0D387E7}"/>
                </a:ext>
              </a:extLst>
            </p:cNvPr>
            <p:cNvSpPr/>
            <p:nvPr/>
          </p:nvSpPr>
          <p:spPr>
            <a:xfrm>
              <a:off x="9061608" y="2088641"/>
              <a:ext cx="48767" cy="48768"/>
            </a:xfrm>
            <a:custGeom>
              <a:avLst/>
              <a:gdLst>
                <a:gd name="connsiteX0" fmla="*/ 48768 w 48767"/>
                <a:gd name="connsiteY0" fmla="*/ 24479 h 48768"/>
                <a:gd name="connsiteX1" fmla="*/ 24289 w 48767"/>
                <a:gd name="connsiteY1" fmla="*/ 48768 h 48768"/>
                <a:gd name="connsiteX2" fmla="*/ 0 w 48767"/>
                <a:gd name="connsiteY2" fmla="*/ 24289 h 48768"/>
                <a:gd name="connsiteX3" fmla="*/ 24479 w 48767"/>
                <a:gd name="connsiteY3" fmla="*/ 0 h 48768"/>
                <a:gd name="connsiteX4" fmla="*/ 48768 w 48767"/>
                <a:gd name="connsiteY4" fmla="*/ 24479 h 4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7" h="48768">
                  <a:moveTo>
                    <a:pt x="48768" y="24479"/>
                  </a:moveTo>
                  <a:cubicBezTo>
                    <a:pt x="48673" y="37529"/>
                    <a:pt x="37338" y="48768"/>
                    <a:pt x="24289" y="48768"/>
                  </a:cubicBezTo>
                  <a:cubicBezTo>
                    <a:pt x="11240" y="48673"/>
                    <a:pt x="0" y="37338"/>
                    <a:pt x="0" y="24289"/>
                  </a:cubicBezTo>
                  <a:cubicBezTo>
                    <a:pt x="95" y="11240"/>
                    <a:pt x="11430" y="0"/>
                    <a:pt x="24479" y="0"/>
                  </a:cubicBezTo>
                  <a:cubicBezTo>
                    <a:pt x="37529" y="95"/>
                    <a:pt x="48768" y="11525"/>
                    <a:pt x="48768" y="24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63C87E45-372B-493C-9DDD-9C25B805C6E3}"/>
                </a:ext>
              </a:extLst>
            </p:cNvPr>
            <p:cNvSpPr/>
            <p:nvPr/>
          </p:nvSpPr>
          <p:spPr>
            <a:xfrm>
              <a:off x="8961321" y="2014791"/>
              <a:ext cx="50685" cy="48720"/>
            </a:xfrm>
            <a:custGeom>
              <a:avLst/>
              <a:gdLst>
                <a:gd name="connsiteX0" fmla="*/ 50662 w 50685"/>
                <a:gd name="connsiteY0" fmla="*/ 26987 h 48720"/>
                <a:gd name="connsiteX1" fmla="*/ 43994 w 50685"/>
                <a:gd name="connsiteY1" fmla="*/ 38322 h 48720"/>
                <a:gd name="connsiteX2" fmla="*/ 16086 w 50685"/>
                <a:gd name="connsiteY2" fmla="*/ 46989 h 48720"/>
                <a:gd name="connsiteX3" fmla="*/ 84 w 50685"/>
                <a:gd name="connsiteY3" fmla="*/ 22510 h 48720"/>
                <a:gd name="connsiteX4" fmla="*/ 19420 w 50685"/>
                <a:gd name="connsiteY4" fmla="*/ 603 h 48720"/>
                <a:gd name="connsiteX5" fmla="*/ 45613 w 50685"/>
                <a:gd name="connsiteY5" fmla="*/ 13366 h 48720"/>
                <a:gd name="connsiteX6" fmla="*/ 50567 w 50685"/>
                <a:gd name="connsiteY6" fmla="*/ 26892 h 48720"/>
                <a:gd name="connsiteX7" fmla="*/ 50662 w 50685"/>
                <a:gd name="connsiteY7" fmla="*/ 26987 h 4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85" h="48720">
                  <a:moveTo>
                    <a:pt x="50662" y="26987"/>
                  </a:moveTo>
                  <a:cubicBezTo>
                    <a:pt x="48471" y="30797"/>
                    <a:pt x="46661" y="34893"/>
                    <a:pt x="43994" y="38322"/>
                  </a:cubicBezTo>
                  <a:cubicBezTo>
                    <a:pt x="36851" y="47561"/>
                    <a:pt x="27421" y="51180"/>
                    <a:pt x="16086" y="46989"/>
                  </a:cubicBezTo>
                  <a:cubicBezTo>
                    <a:pt x="4942" y="42894"/>
                    <a:pt x="-773" y="34226"/>
                    <a:pt x="84" y="22510"/>
                  </a:cubicBezTo>
                  <a:cubicBezTo>
                    <a:pt x="941" y="10794"/>
                    <a:pt x="7895" y="2984"/>
                    <a:pt x="19420" y="603"/>
                  </a:cubicBezTo>
                  <a:cubicBezTo>
                    <a:pt x="31040" y="-1779"/>
                    <a:pt x="40089" y="2984"/>
                    <a:pt x="45613" y="13366"/>
                  </a:cubicBezTo>
                  <a:cubicBezTo>
                    <a:pt x="47899" y="17557"/>
                    <a:pt x="48948" y="22320"/>
                    <a:pt x="50567" y="26892"/>
                  </a:cubicBezTo>
                  <a:cubicBezTo>
                    <a:pt x="50757" y="26892"/>
                    <a:pt x="50662" y="26987"/>
                    <a:pt x="50662" y="26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ECD4ABB1-D51B-4EF0-BF72-F27FCCD5BCEB}"/>
                </a:ext>
              </a:extLst>
            </p:cNvPr>
            <p:cNvSpPr/>
            <p:nvPr/>
          </p:nvSpPr>
          <p:spPr>
            <a:xfrm>
              <a:off x="8905873" y="2004247"/>
              <a:ext cx="48673" cy="48675"/>
            </a:xfrm>
            <a:custGeom>
              <a:avLst/>
              <a:gdLst>
                <a:gd name="connsiteX0" fmla="*/ 24480 w 48673"/>
                <a:gd name="connsiteY0" fmla="*/ 2 h 48675"/>
                <a:gd name="connsiteX1" fmla="*/ 48673 w 48673"/>
                <a:gd name="connsiteY1" fmla="*/ 24482 h 48675"/>
                <a:gd name="connsiteX2" fmla="*/ 24194 w 48673"/>
                <a:gd name="connsiteY2" fmla="*/ 48675 h 48675"/>
                <a:gd name="connsiteX3" fmla="*/ 1 w 48673"/>
                <a:gd name="connsiteY3" fmla="*/ 24196 h 48675"/>
                <a:gd name="connsiteX4" fmla="*/ 24480 w 48673"/>
                <a:gd name="connsiteY4" fmla="*/ 2 h 4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5">
                  <a:moveTo>
                    <a:pt x="24480" y="2"/>
                  </a:moveTo>
                  <a:cubicBezTo>
                    <a:pt x="37529" y="98"/>
                    <a:pt x="48769" y="11528"/>
                    <a:pt x="48673" y="24482"/>
                  </a:cubicBezTo>
                  <a:cubicBezTo>
                    <a:pt x="48578" y="37531"/>
                    <a:pt x="37148" y="48770"/>
                    <a:pt x="24194" y="48675"/>
                  </a:cubicBezTo>
                  <a:cubicBezTo>
                    <a:pt x="11240" y="48580"/>
                    <a:pt x="-95" y="37150"/>
                    <a:pt x="1" y="24196"/>
                  </a:cubicBezTo>
                  <a:cubicBezTo>
                    <a:pt x="96" y="11147"/>
                    <a:pt x="11526" y="-188"/>
                    <a:pt x="24480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BC02C471-329A-4B30-956D-7078746A9D23}"/>
                </a:ext>
              </a:extLst>
            </p:cNvPr>
            <p:cNvSpPr/>
            <p:nvPr/>
          </p:nvSpPr>
          <p:spPr>
            <a:xfrm>
              <a:off x="8507062" y="1365217"/>
              <a:ext cx="48767" cy="48673"/>
            </a:xfrm>
            <a:custGeom>
              <a:avLst/>
              <a:gdLst>
                <a:gd name="connsiteX0" fmla="*/ 48768 w 48767"/>
                <a:gd name="connsiteY0" fmla="*/ 24289 h 48673"/>
                <a:gd name="connsiteX1" fmla="*/ 24384 w 48767"/>
                <a:gd name="connsiteY1" fmla="*/ 48673 h 48673"/>
                <a:gd name="connsiteX2" fmla="*/ 0 w 48767"/>
                <a:gd name="connsiteY2" fmla="*/ 24385 h 48673"/>
                <a:gd name="connsiteX3" fmla="*/ 24384 w 48767"/>
                <a:gd name="connsiteY3" fmla="*/ 1 h 48673"/>
                <a:gd name="connsiteX4" fmla="*/ 48768 w 48767"/>
                <a:gd name="connsiteY4" fmla="*/ 24289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7" h="48673">
                  <a:moveTo>
                    <a:pt x="48768" y="24289"/>
                  </a:moveTo>
                  <a:cubicBezTo>
                    <a:pt x="48768" y="37339"/>
                    <a:pt x="37433" y="48673"/>
                    <a:pt x="24384" y="48673"/>
                  </a:cubicBezTo>
                  <a:cubicBezTo>
                    <a:pt x="11335" y="48673"/>
                    <a:pt x="0" y="37339"/>
                    <a:pt x="0" y="24385"/>
                  </a:cubicBezTo>
                  <a:cubicBezTo>
                    <a:pt x="0" y="11335"/>
                    <a:pt x="11335" y="1"/>
                    <a:pt x="24384" y="1"/>
                  </a:cubicBezTo>
                  <a:cubicBezTo>
                    <a:pt x="37433" y="-95"/>
                    <a:pt x="48768" y="11240"/>
                    <a:pt x="48768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3B0EC0FD-E245-4D54-B6BC-E7F9F026CDA9}"/>
                </a:ext>
              </a:extLst>
            </p:cNvPr>
            <p:cNvSpPr/>
            <p:nvPr/>
          </p:nvSpPr>
          <p:spPr>
            <a:xfrm>
              <a:off x="8578606" y="1605502"/>
              <a:ext cx="50566" cy="48720"/>
            </a:xfrm>
            <a:custGeom>
              <a:avLst/>
              <a:gdLst>
                <a:gd name="connsiteX0" fmla="*/ 50567 w 50566"/>
                <a:gd name="connsiteY0" fmla="*/ 27082 h 48720"/>
                <a:gd name="connsiteX1" fmla="*/ 43899 w 50566"/>
                <a:gd name="connsiteY1" fmla="*/ 38322 h 48720"/>
                <a:gd name="connsiteX2" fmla="*/ 16086 w 50566"/>
                <a:gd name="connsiteY2" fmla="*/ 46989 h 48720"/>
                <a:gd name="connsiteX3" fmla="*/ 84 w 50566"/>
                <a:gd name="connsiteY3" fmla="*/ 22510 h 48720"/>
                <a:gd name="connsiteX4" fmla="*/ 19420 w 50566"/>
                <a:gd name="connsiteY4" fmla="*/ 603 h 48720"/>
                <a:gd name="connsiteX5" fmla="*/ 45613 w 50566"/>
                <a:gd name="connsiteY5" fmla="*/ 13366 h 48720"/>
                <a:gd name="connsiteX6" fmla="*/ 50567 w 50566"/>
                <a:gd name="connsiteY6" fmla="*/ 26892 h 48720"/>
                <a:gd name="connsiteX7" fmla="*/ 50567 w 50566"/>
                <a:gd name="connsiteY7" fmla="*/ 27082 h 4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66" h="48720">
                  <a:moveTo>
                    <a:pt x="50567" y="27082"/>
                  </a:moveTo>
                  <a:cubicBezTo>
                    <a:pt x="48375" y="30892"/>
                    <a:pt x="46566" y="34988"/>
                    <a:pt x="43899" y="38322"/>
                  </a:cubicBezTo>
                  <a:cubicBezTo>
                    <a:pt x="36755" y="47561"/>
                    <a:pt x="27326" y="51180"/>
                    <a:pt x="16086" y="46989"/>
                  </a:cubicBezTo>
                  <a:cubicBezTo>
                    <a:pt x="4941" y="42894"/>
                    <a:pt x="-773" y="34226"/>
                    <a:pt x="84" y="22510"/>
                  </a:cubicBezTo>
                  <a:cubicBezTo>
                    <a:pt x="941" y="10794"/>
                    <a:pt x="7894" y="2984"/>
                    <a:pt x="19420" y="603"/>
                  </a:cubicBezTo>
                  <a:cubicBezTo>
                    <a:pt x="31040" y="-1779"/>
                    <a:pt x="40089" y="2984"/>
                    <a:pt x="45613" y="13366"/>
                  </a:cubicBezTo>
                  <a:cubicBezTo>
                    <a:pt x="47899" y="17557"/>
                    <a:pt x="48948" y="22320"/>
                    <a:pt x="50567" y="26892"/>
                  </a:cubicBezTo>
                  <a:cubicBezTo>
                    <a:pt x="50567" y="26892"/>
                    <a:pt x="50567" y="27082"/>
                    <a:pt x="50567" y="27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4602BEC-C1A4-44D7-8544-4BDCA88A0EBC}"/>
                </a:ext>
              </a:extLst>
            </p:cNvPr>
            <p:cNvSpPr/>
            <p:nvPr/>
          </p:nvSpPr>
          <p:spPr>
            <a:xfrm>
              <a:off x="8568877" y="1662105"/>
              <a:ext cx="46581" cy="46489"/>
            </a:xfrm>
            <a:custGeom>
              <a:avLst/>
              <a:gdLst>
                <a:gd name="connsiteX0" fmla="*/ 23435 w 46581"/>
                <a:gd name="connsiteY0" fmla="*/ 46488 h 46489"/>
                <a:gd name="connsiteX1" fmla="*/ 3 w 46581"/>
                <a:gd name="connsiteY1" fmla="*/ 23724 h 46489"/>
                <a:gd name="connsiteX2" fmla="*/ 23815 w 46581"/>
                <a:gd name="connsiteY2" fmla="*/ 7 h 46489"/>
                <a:gd name="connsiteX3" fmla="*/ 46580 w 46581"/>
                <a:gd name="connsiteY3" fmla="*/ 23438 h 46489"/>
                <a:gd name="connsiteX4" fmla="*/ 23435 w 46581"/>
                <a:gd name="connsiteY4" fmla="*/ 46488 h 4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1" h="46489">
                  <a:moveTo>
                    <a:pt x="23435" y="46488"/>
                  </a:moveTo>
                  <a:cubicBezTo>
                    <a:pt x="9147" y="46584"/>
                    <a:pt x="289" y="37916"/>
                    <a:pt x="3" y="23724"/>
                  </a:cubicBezTo>
                  <a:cubicBezTo>
                    <a:pt x="-188" y="8865"/>
                    <a:pt x="8956" y="-279"/>
                    <a:pt x="23815" y="7"/>
                  </a:cubicBezTo>
                  <a:cubicBezTo>
                    <a:pt x="38008" y="197"/>
                    <a:pt x="46676" y="9150"/>
                    <a:pt x="46580" y="23438"/>
                  </a:cubicBezTo>
                  <a:cubicBezTo>
                    <a:pt x="46485" y="37630"/>
                    <a:pt x="37722" y="46393"/>
                    <a:pt x="23435" y="46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EB0AEABC-8275-410B-AE2F-376F669E22C1}"/>
                </a:ext>
              </a:extLst>
            </p:cNvPr>
            <p:cNvSpPr/>
            <p:nvPr/>
          </p:nvSpPr>
          <p:spPr>
            <a:xfrm>
              <a:off x="8851474" y="1994721"/>
              <a:ext cx="46494" cy="46581"/>
            </a:xfrm>
            <a:custGeom>
              <a:avLst/>
              <a:gdLst>
                <a:gd name="connsiteX0" fmla="*/ 46494 w 46494"/>
                <a:gd name="connsiteY0" fmla="*/ 23435 h 46581"/>
                <a:gd name="connsiteX1" fmla="*/ 23443 w 46494"/>
                <a:gd name="connsiteY1" fmla="*/ 46580 h 46581"/>
                <a:gd name="connsiteX2" fmla="*/ 12 w 46494"/>
                <a:gd name="connsiteY2" fmla="*/ 22482 h 46581"/>
                <a:gd name="connsiteX3" fmla="*/ 23729 w 46494"/>
                <a:gd name="connsiteY3" fmla="*/ 3 h 46581"/>
                <a:gd name="connsiteX4" fmla="*/ 46494 w 46494"/>
                <a:gd name="connsiteY4" fmla="*/ 23435 h 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4" h="46581">
                  <a:moveTo>
                    <a:pt x="46494" y="23435"/>
                  </a:moveTo>
                  <a:cubicBezTo>
                    <a:pt x="46398" y="37722"/>
                    <a:pt x="37731" y="46485"/>
                    <a:pt x="23443" y="46580"/>
                  </a:cubicBezTo>
                  <a:cubicBezTo>
                    <a:pt x="8680" y="46676"/>
                    <a:pt x="-369" y="37436"/>
                    <a:pt x="12" y="22482"/>
                  </a:cubicBezTo>
                  <a:cubicBezTo>
                    <a:pt x="393" y="8290"/>
                    <a:pt x="9346" y="-187"/>
                    <a:pt x="23729" y="3"/>
                  </a:cubicBezTo>
                  <a:cubicBezTo>
                    <a:pt x="38017" y="194"/>
                    <a:pt x="46589" y="9052"/>
                    <a:pt x="46494" y="23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4D0A7F10-67FA-4F10-8FE4-FD04404EECDA}"/>
                </a:ext>
              </a:extLst>
            </p:cNvPr>
            <p:cNvSpPr/>
            <p:nvPr/>
          </p:nvSpPr>
          <p:spPr>
            <a:xfrm>
              <a:off x="8531922" y="1540470"/>
              <a:ext cx="46612" cy="46686"/>
            </a:xfrm>
            <a:custGeom>
              <a:avLst/>
              <a:gdLst>
                <a:gd name="connsiteX0" fmla="*/ 23908 w 46612"/>
                <a:gd name="connsiteY0" fmla="*/ 46680 h 46686"/>
                <a:gd name="connsiteX1" fmla="*/ 0 w 46612"/>
                <a:gd name="connsiteY1" fmla="*/ 23343 h 46686"/>
                <a:gd name="connsiteX2" fmla="*/ 22670 w 46612"/>
                <a:gd name="connsiteY2" fmla="*/ 7 h 46686"/>
                <a:gd name="connsiteX3" fmla="*/ 46577 w 46612"/>
                <a:gd name="connsiteY3" fmla="*/ 22010 h 46686"/>
                <a:gd name="connsiteX4" fmla="*/ 23908 w 46612"/>
                <a:gd name="connsiteY4" fmla="*/ 46680 h 4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2" h="46686">
                  <a:moveTo>
                    <a:pt x="23908" y="46680"/>
                  </a:moveTo>
                  <a:cubicBezTo>
                    <a:pt x="9144" y="46965"/>
                    <a:pt x="0" y="38012"/>
                    <a:pt x="0" y="23343"/>
                  </a:cubicBezTo>
                  <a:cubicBezTo>
                    <a:pt x="0" y="9151"/>
                    <a:pt x="8573" y="388"/>
                    <a:pt x="22670" y="7"/>
                  </a:cubicBezTo>
                  <a:cubicBezTo>
                    <a:pt x="36957" y="-279"/>
                    <a:pt x="46006" y="8103"/>
                    <a:pt x="46577" y="22010"/>
                  </a:cubicBezTo>
                  <a:cubicBezTo>
                    <a:pt x="47244" y="36869"/>
                    <a:pt x="38481" y="46394"/>
                    <a:pt x="23908" y="46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821BB951-6E4B-43F3-83CE-79E349CDA9A6}"/>
                </a:ext>
              </a:extLst>
            </p:cNvPr>
            <p:cNvSpPr/>
            <p:nvPr/>
          </p:nvSpPr>
          <p:spPr>
            <a:xfrm>
              <a:off x="8703551" y="1854795"/>
              <a:ext cx="46589" cy="46489"/>
            </a:xfrm>
            <a:custGeom>
              <a:avLst/>
              <a:gdLst>
                <a:gd name="connsiteX0" fmla="*/ 46589 w 46589"/>
                <a:gd name="connsiteY0" fmla="*/ 23438 h 46489"/>
                <a:gd name="connsiteX1" fmla="*/ 23443 w 46589"/>
                <a:gd name="connsiteY1" fmla="*/ 46489 h 46489"/>
                <a:gd name="connsiteX2" fmla="*/ 12 w 46589"/>
                <a:gd name="connsiteY2" fmla="*/ 22391 h 46489"/>
                <a:gd name="connsiteX3" fmla="*/ 23824 w 46589"/>
                <a:gd name="connsiteY3" fmla="*/ 7 h 46489"/>
                <a:gd name="connsiteX4" fmla="*/ 46589 w 46589"/>
                <a:gd name="connsiteY4" fmla="*/ 23438 h 4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9" h="46489">
                  <a:moveTo>
                    <a:pt x="46589" y="23438"/>
                  </a:moveTo>
                  <a:cubicBezTo>
                    <a:pt x="46494" y="37726"/>
                    <a:pt x="37730" y="46489"/>
                    <a:pt x="23443" y="46489"/>
                  </a:cubicBezTo>
                  <a:cubicBezTo>
                    <a:pt x="8679" y="46584"/>
                    <a:pt x="-370" y="37250"/>
                    <a:pt x="12" y="22391"/>
                  </a:cubicBezTo>
                  <a:cubicBezTo>
                    <a:pt x="392" y="8294"/>
                    <a:pt x="9441" y="-279"/>
                    <a:pt x="23824" y="7"/>
                  </a:cubicBezTo>
                  <a:cubicBezTo>
                    <a:pt x="38016" y="197"/>
                    <a:pt x="46684" y="9151"/>
                    <a:pt x="46589" y="23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B279657-7660-42FD-875E-A4B7133A9952}"/>
                </a:ext>
              </a:extLst>
            </p:cNvPr>
            <p:cNvSpPr/>
            <p:nvPr/>
          </p:nvSpPr>
          <p:spPr>
            <a:xfrm>
              <a:off x="9163011" y="2163768"/>
              <a:ext cx="46517" cy="46474"/>
            </a:xfrm>
            <a:custGeom>
              <a:avLst/>
              <a:gdLst>
                <a:gd name="connsiteX0" fmla="*/ 21469 w 46517"/>
                <a:gd name="connsiteY0" fmla="*/ 46412 h 46474"/>
                <a:gd name="connsiteX1" fmla="*/ 38 w 46517"/>
                <a:gd name="connsiteY1" fmla="*/ 21742 h 46474"/>
                <a:gd name="connsiteX2" fmla="*/ 25756 w 46517"/>
                <a:gd name="connsiteY2" fmla="*/ 120 h 46474"/>
                <a:gd name="connsiteX3" fmla="*/ 46425 w 46517"/>
                <a:gd name="connsiteY3" fmla="*/ 25457 h 46474"/>
                <a:gd name="connsiteX4" fmla="*/ 21469 w 46517"/>
                <a:gd name="connsiteY4" fmla="*/ 46412 h 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17" h="46474">
                  <a:moveTo>
                    <a:pt x="21469" y="46412"/>
                  </a:moveTo>
                  <a:cubicBezTo>
                    <a:pt x="7468" y="45555"/>
                    <a:pt x="-629" y="36125"/>
                    <a:pt x="38" y="21742"/>
                  </a:cubicBezTo>
                  <a:cubicBezTo>
                    <a:pt x="705" y="7264"/>
                    <a:pt x="10802" y="-1118"/>
                    <a:pt x="25756" y="120"/>
                  </a:cubicBezTo>
                  <a:cubicBezTo>
                    <a:pt x="39567" y="1264"/>
                    <a:pt x="47473" y="10979"/>
                    <a:pt x="46425" y="25457"/>
                  </a:cubicBezTo>
                  <a:cubicBezTo>
                    <a:pt x="45473" y="39268"/>
                    <a:pt x="35948" y="47269"/>
                    <a:pt x="21469" y="46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29516C8F-C45B-41B5-B994-4F395E59E627}"/>
                </a:ext>
              </a:extLst>
            </p:cNvPr>
            <p:cNvSpPr/>
            <p:nvPr/>
          </p:nvSpPr>
          <p:spPr>
            <a:xfrm>
              <a:off x="9218482" y="2174271"/>
              <a:ext cx="46581" cy="46488"/>
            </a:xfrm>
            <a:custGeom>
              <a:avLst/>
              <a:gdLst>
                <a:gd name="connsiteX0" fmla="*/ 46580 w 46581"/>
                <a:gd name="connsiteY0" fmla="*/ 22955 h 46488"/>
                <a:gd name="connsiteX1" fmla="*/ 23911 w 46581"/>
                <a:gd name="connsiteY1" fmla="*/ 46482 h 46488"/>
                <a:gd name="connsiteX2" fmla="*/ 3 w 46581"/>
                <a:gd name="connsiteY2" fmla="*/ 22860 h 46488"/>
                <a:gd name="connsiteX3" fmla="*/ 23339 w 46581"/>
                <a:gd name="connsiteY3" fmla="*/ 0 h 46488"/>
                <a:gd name="connsiteX4" fmla="*/ 46580 w 46581"/>
                <a:gd name="connsiteY4" fmla="*/ 22955 h 4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1" h="46488">
                  <a:moveTo>
                    <a:pt x="46580" y="22955"/>
                  </a:moveTo>
                  <a:cubicBezTo>
                    <a:pt x="46675" y="37338"/>
                    <a:pt x="38103" y="46196"/>
                    <a:pt x="23911" y="46482"/>
                  </a:cubicBezTo>
                  <a:cubicBezTo>
                    <a:pt x="9052" y="46768"/>
                    <a:pt x="-188" y="37624"/>
                    <a:pt x="3" y="22860"/>
                  </a:cubicBezTo>
                  <a:cubicBezTo>
                    <a:pt x="194" y="8573"/>
                    <a:pt x="8956" y="0"/>
                    <a:pt x="23339" y="0"/>
                  </a:cubicBezTo>
                  <a:cubicBezTo>
                    <a:pt x="37627" y="0"/>
                    <a:pt x="46390" y="8668"/>
                    <a:pt x="46580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2D7D406F-7D3A-47AA-AF6B-6B320F5ED9DF}"/>
                </a:ext>
              </a:extLst>
            </p:cNvPr>
            <p:cNvSpPr/>
            <p:nvPr/>
          </p:nvSpPr>
          <p:spPr>
            <a:xfrm>
              <a:off x="8460764" y="1300256"/>
              <a:ext cx="46489" cy="46580"/>
            </a:xfrm>
            <a:custGeom>
              <a:avLst/>
              <a:gdLst>
                <a:gd name="connsiteX0" fmla="*/ 46489 w 46489"/>
                <a:gd name="connsiteY0" fmla="*/ 23147 h 46580"/>
                <a:gd name="connsiteX1" fmla="*/ 23724 w 46489"/>
                <a:gd name="connsiteY1" fmla="*/ 46578 h 46580"/>
                <a:gd name="connsiteX2" fmla="*/ 7 w 46489"/>
                <a:gd name="connsiteY2" fmla="*/ 22766 h 46580"/>
                <a:gd name="connsiteX3" fmla="*/ 23438 w 46489"/>
                <a:gd name="connsiteY3" fmla="*/ 1 h 46580"/>
                <a:gd name="connsiteX4" fmla="*/ 46489 w 46489"/>
                <a:gd name="connsiteY4" fmla="*/ 23147 h 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9" h="46580">
                  <a:moveTo>
                    <a:pt x="46489" y="23147"/>
                  </a:moveTo>
                  <a:cubicBezTo>
                    <a:pt x="46583" y="37434"/>
                    <a:pt x="37916" y="46388"/>
                    <a:pt x="23724" y="46578"/>
                  </a:cubicBezTo>
                  <a:cubicBezTo>
                    <a:pt x="8865" y="46769"/>
                    <a:pt x="-280" y="37625"/>
                    <a:pt x="7" y="22766"/>
                  </a:cubicBezTo>
                  <a:cubicBezTo>
                    <a:pt x="197" y="8573"/>
                    <a:pt x="9150" y="-94"/>
                    <a:pt x="23438" y="1"/>
                  </a:cubicBezTo>
                  <a:cubicBezTo>
                    <a:pt x="37630" y="96"/>
                    <a:pt x="46393" y="8859"/>
                    <a:pt x="46489" y="23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B95C2F2C-3053-4BC2-B2D7-24BF2AB4535C}"/>
                </a:ext>
              </a:extLst>
            </p:cNvPr>
            <p:cNvSpPr/>
            <p:nvPr/>
          </p:nvSpPr>
          <p:spPr>
            <a:xfrm>
              <a:off x="8497534" y="1421587"/>
              <a:ext cx="46679" cy="46709"/>
            </a:xfrm>
            <a:custGeom>
              <a:avLst/>
              <a:gdLst>
                <a:gd name="connsiteX0" fmla="*/ 46676 w 46679"/>
                <a:gd name="connsiteY0" fmla="*/ 23736 h 46709"/>
                <a:gd name="connsiteX1" fmla="*/ 22291 w 46679"/>
                <a:gd name="connsiteY1" fmla="*/ 46691 h 46709"/>
                <a:gd name="connsiteX2" fmla="*/ 3 w 46679"/>
                <a:gd name="connsiteY2" fmla="*/ 22974 h 46709"/>
                <a:gd name="connsiteX3" fmla="*/ 24387 w 46679"/>
                <a:gd name="connsiteY3" fmla="*/ 18 h 46709"/>
                <a:gd name="connsiteX4" fmla="*/ 46676 w 46679"/>
                <a:gd name="connsiteY4" fmla="*/ 23736 h 4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9" h="46709">
                  <a:moveTo>
                    <a:pt x="46676" y="23736"/>
                  </a:moveTo>
                  <a:cubicBezTo>
                    <a:pt x="46485" y="38309"/>
                    <a:pt x="37056" y="47167"/>
                    <a:pt x="22291" y="46691"/>
                  </a:cubicBezTo>
                  <a:cubicBezTo>
                    <a:pt x="8290" y="46215"/>
                    <a:pt x="-188" y="37261"/>
                    <a:pt x="3" y="22974"/>
                  </a:cubicBezTo>
                  <a:cubicBezTo>
                    <a:pt x="194" y="8400"/>
                    <a:pt x="9623" y="-458"/>
                    <a:pt x="24387" y="18"/>
                  </a:cubicBezTo>
                  <a:cubicBezTo>
                    <a:pt x="38389" y="590"/>
                    <a:pt x="46866" y="9543"/>
                    <a:pt x="46676" y="23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E53B0E4A-2E64-447B-9CA3-27CF86607EFC}"/>
                </a:ext>
              </a:extLst>
            </p:cNvPr>
            <p:cNvSpPr/>
            <p:nvPr/>
          </p:nvSpPr>
          <p:spPr>
            <a:xfrm>
              <a:off x="9273917" y="2184843"/>
              <a:ext cx="46581" cy="46588"/>
            </a:xfrm>
            <a:custGeom>
              <a:avLst/>
              <a:gdLst>
                <a:gd name="connsiteX0" fmla="*/ 23339 w 46581"/>
                <a:gd name="connsiteY0" fmla="*/ 0 h 46588"/>
                <a:gd name="connsiteX1" fmla="*/ 46581 w 46581"/>
                <a:gd name="connsiteY1" fmla="*/ 23051 h 46588"/>
                <a:gd name="connsiteX2" fmla="*/ 22577 w 46581"/>
                <a:gd name="connsiteY2" fmla="*/ 46577 h 46588"/>
                <a:gd name="connsiteX3" fmla="*/ 3 w 46581"/>
                <a:gd name="connsiteY3" fmla="*/ 22860 h 46588"/>
                <a:gd name="connsiteX4" fmla="*/ 23339 w 46581"/>
                <a:gd name="connsiteY4" fmla="*/ 0 h 4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1" h="46588">
                  <a:moveTo>
                    <a:pt x="23339" y="0"/>
                  </a:moveTo>
                  <a:cubicBezTo>
                    <a:pt x="37627" y="0"/>
                    <a:pt x="46390" y="8763"/>
                    <a:pt x="46581" y="23051"/>
                  </a:cubicBezTo>
                  <a:cubicBezTo>
                    <a:pt x="46675" y="37910"/>
                    <a:pt x="37436" y="46958"/>
                    <a:pt x="22577" y="46577"/>
                  </a:cubicBezTo>
                  <a:cubicBezTo>
                    <a:pt x="8385" y="46292"/>
                    <a:pt x="-188" y="37243"/>
                    <a:pt x="3" y="22860"/>
                  </a:cubicBezTo>
                  <a:cubicBezTo>
                    <a:pt x="193" y="8668"/>
                    <a:pt x="9052" y="0"/>
                    <a:pt x="233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9A6C4C7-BC15-4B6A-9E0A-D482EF35D83E}"/>
                </a:ext>
              </a:extLst>
            </p:cNvPr>
            <p:cNvSpPr/>
            <p:nvPr/>
          </p:nvSpPr>
          <p:spPr>
            <a:xfrm>
              <a:off x="9326777" y="2192746"/>
              <a:ext cx="46584" cy="46503"/>
            </a:xfrm>
            <a:custGeom>
              <a:avLst/>
              <a:gdLst>
                <a:gd name="connsiteX0" fmla="*/ 23629 w 46584"/>
                <a:gd name="connsiteY0" fmla="*/ 3 h 46503"/>
                <a:gd name="connsiteX1" fmla="*/ 46584 w 46584"/>
                <a:gd name="connsiteY1" fmla="*/ 23244 h 46503"/>
                <a:gd name="connsiteX2" fmla="*/ 22296 w 46584"/>
                <a:gd name="connsiteY2" fmla="*/ 46485 h 46503"/>
                <a:gd name="connsiteX3" fmla="*/ 7 w 46584"/>
                <a:gd name="connsiteY3" fmla="*/ 22577 h 46503"/>
                <a:gd name="connsiteX4" fmla="*/ 23629 w 46584"/>
                <a:gd name="connsiteY4" fmla="*/ 3 h 4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4" h="46503">
                  <a:moveTo>
                    <a:pt x="23629" y="3"/>
                  </a:moveTo>
                  <a:cubicBezTo>
                    <a:pt x="37916" y="194"/>
                    <a:pt x="46584" y="8957"/>
                    <a:pt x="46584" y="23244"/>
                  </a:cubicBezTo>
                  <a:cubicBezTo>
                    <a:pt x="46584" y="38008"/>
                    <a:pt x="37155" y="46961"/>
                    <a:pt x="22296" y="46485"/>
                  </a:cubicBezTo>
                  <a:cubicBezTo>
                    <a:pt x="8198" y="46009"/>
                    <a:pt x="-279" y="36960"/>
                    <a:pt x="7" y="22577"/>
                  </a:cubicBezTo>
                  <a:cubicBezTo>
                    <a:pt x="292" y="8385"/>
                    <a:pt x="9246" y="-187"/>
                    <a:pt x="236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55093D87-E7EC-482A-BE19-C8161BC7AD49}"/>
                </a:ext>
              </a:extLst>
            </p:cNvPr>
            <p:cNvSpPr/>
            <p:nvPr/>
          </p:nvSpPr>
          <p:spPr>
            <a:xfrm>
              <a:off x="9007194" y="2079204"/>
              <a:ext cx="46630" cy="46591"/>
            </a:xfrm>
            <a:custGeom>
              <a:avLst/>
              <a:gdLst>
                <a:gd name="connsiteX0" fmla="*/ 22791 w 46630"/>
                <a:gd name="connsiteY0" fmla="*/ 46584 h 46591"/>
                <a:gd name="connsiteX1" fmla="*/ 26 w 46630"/>
                <a:gd name="connsiteY1" fmla="*/ 22105 h 46591"/>
                <a:gd name="connsiteX2" fmla="*/ 23839 w 46630"/>
                <a:gd name="connsiteY2" fmla="*/ 7 h 46591"/>
                <a:gd name="connsiteX3" fmla="*/ 46604 w 46630"/>
                <a:gd name="connsiteY3" fmla="*/ 24486 h 46591"/>
                <a:gd name="connsiteX4" fmla="*/ 22791 w 46630"/>
                <a:gd name="connsiteY4" fmla="*/ 46584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30" h="46591">
                  <a:moveTo>
                    <a:pt x="22791" y="46584"/>
                  </a:moveTo>
                  <a:cubicBezTo>
                    <a:pt x="8218" y="46299"/>
                    <a:pt x="-545" y="36869"/>
                    <a:pt x="26" y="22105"/>
                  </a:cubicBezTo>
                  <a:cubicBezTo>
                    <a:pt x="598" y="8103"/>
                    <a:pt x="9647" y="-279"/>
                    <a:pt x="23839" y="7"/>
                  </a:cubicBezTo>
                  <a:cubicBezTo>
                    <a:pt x="38412" y="293"/>
                    <a:pt x="47175" y="9723"/>
                    <a:pt x="46604" y="24486"/>
                  </a:cubicBezTo>
                  <a:cubicBezTo>
                    <a:pt x="46032" y="38393"/>
                    <a:pt x="36983" y="46870"/>
                    <a:pt x="22791" y="46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7C79EBB3-4704-4150-A034-BC0A79B72B3A}"/>
                </a:ext>
              </a:extLst>
            </p:cNvPr>
            <p:cNvSpPr/>
            <p:nvPr/>
          </p:nvSpPr>
          <p:spPr>
            <a:xfrm>
              <a:off x="8806528" y="1931281"/>
              <a:ext cx="46612" cy="46686"/>
            </a:xfrm>
            <a:custGeom>
              <a:avLst/>
              <a:gdLst>
                <a:gd name="connsiteX0" fmla="*/ 23908 w 46612"/>
                <a:gd name="connsiteY0" fmla="*/ 46680 h 46686"/>
                <a:gd name="connsiteX1" fmla="*/ 0 w 46612"/>
                <a:gd name="connsiteY1" fmla="*/ 23343 h 46686"/>
                <a:gd name="connsiteX2" fmla="*/ 22670 w 46612"/>
                <a:gd name="connsiteY2" fmla="*/ 7 h 46686"/>
                <a:gd name="connsiteX3" fmla="*/ 46577 w 46612"/>
                <a:gd name="connsiteY3" fmla="*/ 22010 h 46686"/>
                <a:gd name="connsiteX4" fmla="*/ 23908 w 46612"/>
                <a:gd name="connsiteY4" fmla="*/ 46680 h 4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2" h="46686">
                  <a:moveTo>
                    <a:pt x="23908" y="46680"/>
                  </a:moveTo>
                  <a:cubicBezTo>
                    <a:pt x="9144" y="46965"/>
                    <a:pt x="0" y="38012"/>
                    <a:pt x="0" y="23343"/>
                  </a:cubicBezTo>
                  <a:cubicBezTo>
                    <a:pt x="0" y="9151"/>
                    <a:pt x="8572" y="388"/>
                    <a:pt x="22670" y="7"/>
                  </a:cubicBezTo>
                  <a:cubicBezTo>
                    <a:pt x="36957" y="-279"/>
                    <a:pt x="46006" y="8103"/>
                    <a:pt x="46577" y="22010"/>
                  </a:cubicBezTo>
                  <a:cubicBezTo>
                    <a:pt x="47244" y="36869"/>
                    <a:pt x="38481" y="46299"/>
                    <a:pt x="23908" y="46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F5926AC4-3119-4E27-BD4C-2E0D27B7E67D}"/>
                </a:ext>
              </a:extLst>
            </p:cNvPr>
            <p:cNvSpPr/>
            <p:nvPr/>
          </p:nvSpPr>
          <p:spPr>
            <a:xfrm>
              <a:off x="8455341" y="1015078"/>
              <a:ext cx="46581" cy="46583"/>
            </a:xfrm>
            <a:custGeom>
              <a:avLst/>
              <a:gdLst>
                <a:gd name="connsiteX0" fmla="*/ 23242 w 46581"/>
                <a:gd name="connsiteY0" fmla="*/ 0 h 46583"/>
                <a:gd name="connsiteX1" fmla="*/ 46578 w 46581"/>
                <a:gd name="connsiteY1" fmla="*/ 22860 h 46583"/>
                <a:gd name="connsiteX2" fmla="*/ 22670 w 46581"/>
                <a:gd name="connsiteY2" fmla="*/ 46577 h 46583"/>
                <a:gd name="connsiteX3" fmla="*/ 1 w 46581"/>
                <a:gd name="connsiteY3" fmla="*/ 23050 h 46583"/>
                <a:gd name="connsiteX4" fmla="*/ 23242 w 46581"/>
                <a:gd name="connsiteY4" fmla="*/ 0 h 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1" h="46583">
                  <a:moveTo>
                    <a:pt x="23242" y="0"/>
                  </a:moveTo>
                  <a:cubicBezTo>
                    <a:pt x="37529" y="0"/>
                    <a:pt x="46387" y="8668"/>
                    <a:pt x="46578" y="22860"/>
                  </a:cubicBezTo>
                  <a:cubicBezTo>
                    <a:pt x="46768" y="37719"/>
                    <a:pt x="37529" y="46863"/>
                    <a:pt x="22670" y="46577"/>
                  </a:cubicBezTo>
                  <a:cubicBezTo>
                    <a:pt x="8478" y="46292"/>
                    <a:pt x="-95" y="37433"/>
                    <a:pt x="1" y="23050"/>
                  </a:cubicBezTo>
                  <a:cubicBezTo>
                    <a:pt x="191" y="8668"/>
                    <a:pt x="8954" y="0"/>
                    <a:pt x="2324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31CEA58-478A-4050-84D8-47684DADE7B4}"/>
                </a:ext>
              </a:extLst>
            </p:cNvPr>
            <p:cNvSpPr/>
            <p:nvPr/>
          </p:nvSpPr>
          <p:spPr>
            <a:xfrm>
              <a:off x="9667487" y="2197985"/>
              <a:ext cx="46488" cy="46580"/>
            </a:xfrm>
            <a:custGeom>
              <a:avLst/>
              <a:gdLst>
                <a:gd name="connsiteX0" fmla="*/ 46489 w 46488"/>
                <a:gd name="connsiteY0" fmla="*/ 23339 h 46580"/>
                <a:gd name="connsiteX1" fmla="*/ 23533 w 46488"/>
                <a:gd name="connsiteY1" fmla="*/ 46580 h 46580"/>
                <a:gd name="connsiteX2" fmla="*/ 7 w 46488"/>
                <a:gd name="connsiteY2" fmla="*/ 23911 h 46580"/>
                <a:gd name="connsiteX3" fmla="*/ 23628 w 46488"/>
                <a:gd name="connsiteY3" fmla="*/ 3 h 46580"/>
                <a:gd name="connsiteX4" fmla="*/ 46489 w 46488"/>
                <a:gd name="connsiteY4" fmla="*/ 23339 h 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8" h="46580">
                  <a:moveTo>
                    <a:pt x="46489" y="23339"/>
                  </a:moveTo>
                  <a:cubicBezTo>
                    <a:pt x="46489" y="37627"/>
                    <a:pt x="37820" y="46485"/>
                    <a:pt x="23533" y="46580"/>
                  </a:cubicBezTo>
                  <a:cubicBezTo>
                    <a:pt x="9150" y="46675"/>
                    <a:pt x="292" y="38103"/>
                    <a:pt x="7" y="23911"/>
                  </a:cubicBezTo>
                  <a:cubicBezTo>
                    <a:pt x="-280" y="9052"/>
                    <a:pt x="8865" y="-188"/>
                    <a:pt x="23628" y="3"/>
                  </a:cubicBezTo>
                  <a:cubicBezTo>
                    <a:pt x="37820" y="193"/>
                    <a:pt x="46393" y="9052"/>
                    <a:pt x="46489" y="2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B563AA3-C76D-4D71-A5AD-921DC0C39AB0}"/>
                </a:ext>
              </a:extLst>
            </p:cNvPr>
            <p:cNvSpPr/>
            <p:nvPr/>
          </p:nvSpPr>
          <p:spPr>
            <a:xfrm>
              <a:off x="8452752" y="1355685"/>
              <a:ext cx="46503" cy="46584"/>
            </a:xfrm>
            <a:custGeom>
              <a:avLst/>
              <a:gdLst>
                <a:gd name="connsiteX0" fmla="*/ 46500 w 46503"/>
                <a:gd name="connsiteY0" fmla="*/ 23629 h 46584"/>
                <a:gd name="connsiteX1" fmla="*/ 23259 w 46503"/>
                <a:gd name="connsiteY1" fmla="*/ 46584 h 46584"/>
                <a:gd name="connsiteX2" fmla="*/ 18 w 46503"/>
                <a:gd name="connsiteY2" fmla="*/ 22295 h 46584"/>
                <a:gd name="connsiteX3" fmla="*/ 23926 w 46503"/>
                <a:gd name="connsiteY3" fmla="*/ 7 h 46584"/>
                <a:gd name="connsiteX4" fmla="*/ 46500 w 46503"/>
                <a:gd name="connsiteY4" fmla="*/ 23629 h 4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03" h="46584">
                  <a:moveTo>
                    <a:pt x="46500" y="23629"/>
                  </a:moveTo>
                  <a:cubicBezTo>
                    <a:pt x="46309" y="37917"/>
                    <a:pt x="37547" y="46584"/>
                    <a:pt x="23259" y="46584"/>
                  </a:cubicBezTo>
                  <a:cubicBezTo>
                    <a:pt x="8495" y="46584"/>
                    <a:pt x="-458" y="37154"/>
                    <a:pt x="18" y="22295"/>
                  </a:cubicBezTo>
                  <a:cubicBezTo>
                    <a:pt x="494" y="8198"/>
                    <a:pt x="9543" y="-279"/>
                    <a:pt x="23926" y="7"/>
                  </a:cubicBezTo>
                  <a:cubicBezTo>
                    <a:pt x="38118" y="388"/>
                    <a:pt x="46691" y="9246"/>
                    <a:pt x="46500" y="23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2F022BE-AC1A-4132-9F88-20D7D22C4810}"/>
                </a:ext>
              </a:extLst>
            </p:cNvPr>
            <p:cNvSpPr/>
            <p:nvPr/>
          </p:nvSpPr>
          <p:spPr>
            <a:xfrm>
              <a:off x="8436951" y="1125948"/>
              <a:ext cx="46489" cy="46589"/>
            </a:xfrm>
            <a:custGeom>
              <a:avLst/>
              <a:gdLst>
                <a:gd name="connsiteX0" fmla="*/ 23533 w 46489"/>
                <a:gd name="connsiteY0" fmla="*/ 1 h 46589"/>
                <a:gd name="connsiteX1" fmla="*/ 46489 w 46489"/>
                <a:gd name="connsiteY1" fmla="*/ 23242 h 46589"/>
                <a:gd name="connsiteX2" fmla="*/ 22295 w 46489"/>
                <a:gd name="connsiteY2" fmla="*/ 46578 h 46589"/>
                <a:gd name="connsiteX3" fmla="*/ 7 w 46489"/>
                <a:gd name="connsiteY3" fmla="*/ 22670 h 46589"/>
                <a:gd name="connsiteX4" fmla="*/ 23533 w 46489"/>
                <a:gd name="connsiteY4" fmla="*/ 1 h 4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9" h="46589">
                  <a:moveTo>
                    <a:pt x="23533" y="1"/>
                  </a:moveTo>
                  <a:cubicBezTo>
                    <a:pt x="37821" y="96"/>
                    <a:pt x="46489" y="8859"/>
                    <a:pt x="46489" y="23242"/>
                  </a:cubicBezTo>
                  <a:cubicBezTo>
                    <a:pt x="46489" y="38006"/>
                    <a:pt x="37154" y="46959"/>
                    <a:pt x="22295" y="46578"/>
                  </a:cubicBezTo>
                  <a:cubicBezTo>
                    <a:pt x="8198" y="46197"/>
                    <a:pt x="-279" y="37053"/>
                    <a:pt x="7" y="22670"/>
                  </a:cubicBezTo>
                  <a:cubicBezTo>
                    <a:pt x="197" y="8478"/>
                    <a:pt x="9151" y="-94"/>
                    <a:pt x="23533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EC669056-47B5-4C68-B72A-8CCA5CBBAFF5}"/>
                </a:ext>
              </a:extLst>
            </p:cNvPr>
            <p:cNvSpPr/>
            <p:nvPr/>
          </p:nvSpPr>
          <p:spPr>
            <a:xfrm>
              <a:off x="8465995" y="976216"/>
              <a:ext cx="46592" cy="29908"/>
            </a:xfrm>
            <a:custGeom>
              <a:avLst/>
              <a:gdLst>
                <a:gd name="connsiteX0" fmla="*/ 777 w 46592"/>
                <a:gd name="connsiteY0" fmla="*/ 95 h 29908"/>
                <a:gd name="connsiteX1" fmla="*/ 15 w 46592"/>
                <a:gd name="connsiteY1" fmla="*/ 7049 h 29908"/>
                <a:gd name="connsiteX2" fmla="*/ 23351 w 46592"/>
                <a:gd name="connsiteY2" fmla="*/ 29909 h 29908"/>
                <a:gd name="connsiteX3" fmla="*/ 46592 w 46592"/>
                <a:gd name="connsiteY3" fmla="*/ 6858 h 29908"/>
                <a:gd name="connsiteX4" fmla="*/ 45830 w 46592"/>
                <a:gd name="connsiteY4" fmla="*/ 0 h 29908"/>
                <a:gd name="connsiteX5" fmla="*/ 777 w 46592"/>
                <a:gd name="connsiteY5" fmla="*/ 0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92" h="29908">
                  <a:moveTo>
                    <a:pt x="777" y="95"/>
                  </a:moveTo>
                  <a:cubicBezTo>
                    <a:pt x="300" y="2286"/>
                    <a:pt x="-81" y="4572"/>
                    <a:pt x="15" y="7049"/>
                  </a:cubicBezTo>
                  <a:cubicBezTo>
                    <a:pt x="205" y="21336"/>
                    <a:pt x="9064" y="29909"/>
                    <a:pt x="23351" y="29909"/>
                  </a:cubicBezTo>
                  <a:cubicBezTo>
                    <a:pt x="37639" y="29909"/>
                    <a:pt x="46401" y="21146"/>
                    <a:pt x="46592" y="6858"/>
                  </a:cubicBezTo>
                  <a:cubicBezTo>
                    <a:pt x="46592" y="4382"/>
                    <a:pt x="46306" y="2191"/>
                    <a:pt x="45830" y="0"/>
                  </a:cubicBezTo>
                  <a:lnTo>
                    <a:pt x="77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C341AE8-9B92-4702-B003-55E815584971}"/>
                </a:ext>
              </a:extLst>
            </p:cNvPr>
            <p:cNvSpPr/>
            <p:nvPr/>
          </p:nvSpPr>
          <p:spPr>
            <a:xfrm>
              <a:off x="9382219" y="2203296"/>
              <a:ext cx="46590" cy="46514"/>
            </a:xfrm>
            <a:custGeom>
              <a:avLst/>
              <a:gdLst>
                <a:gd name="connsiteX0" fmla="*/ 46578 w 46590"/>
                <a:gd name="connsiteY0" fmla="*/ 24124 h 46514"/>
                <a:gd name="connsiteX1" fmla="*/ 22766 w 46590"/>
                <a:gd name="connsiteY1" fmla="*/ 46508 h 46514"/>
                <a:gd name="connsiteX2" fmla="*/ 1 w 46590"/>
                <a:gd name="connsiteY2" fmla="*/ 23077 h 46514"/>
                <a:gd name="connsiteX3" fmla="*/ 24480 w 46590"/>
                <a:gd name="connsiteY3" fmla="*/ 26 h 46514"/>
                <a:gd name="connsiteX4" fmla="*/ 46578 w 46590"/>
                <a:gd name="connsiteY4" fmla="*/ 24124 h 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0" h="46514">
                  <a:moveTo>
                    <a:pt x="46578" y="24124"/>
                  </a:moveTo>
                  <a:cubicBezTo>
                    <a:pt x="46197" y="38316"/>
                    <a:pt x="37148" y="46794"/>
                    <a:pt x="22766" y="46508"/>
                  </a:cubicBezTo>
                  <a:cubicBezTo>
                    <a:pt x="8573" y="46222"/>
                    <a:pt x="-95" y="37364"/>
                    <a:pt x="1" y="23077"/>
                  </a:cubicBezTo>
                  <a:cubicBezTo>
                    <a:pt x="96" y="8313"/>
                    <a:pt x="9526" y="-546"/>
                    <a:pt x="24480" y="26"/>
                  </a:cubicBezTo>
                  <a:cubicBezTo>
                    <a:pt x="38482" y="598"/>
                    <a:pt x="46959" y="9741"/>
                    <a:pt x="46578" y="24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E4C34EFC-E663-4F03-A416-FB5C1470F100}"/>
                </a:ext>
              </a:extLst>
            </p:cNvPr>
            <p:cNvSpPr/>
            <p:nvPr/>
          </p:nvSpPr>
          <p:spPr>
            <a:xfrm>
              <a:off x="8658662" y="1791346"/>
              <a:ext cx="46532" cy="46559"/>
            </a:xfrm>
            <a:custGeom>
              <a:avLst/>
              <a:gdLst>
                <a:gd name="connsiteX0" fmla="*/ 24326 w 46532"/>
                <a:gd name="connsiteY0" fmla="*/ 19 h 46559"/>
                <a:gd name="connsiteX1" fmla="*/ 46520 w 46532"/>
                <a:gd name="connsiteY1" fmla="*/ 24022 h 46559"/>
                <a:gd name="connsiteX2" fmla="*/ 21564 w 46532"/>
                <a:gd name="connsiteY2" fmla="*/ 46501 h 46559"/>
                <a:gd name="connsiteX3" fmla="*/ 38 w 46532"/>
                <a:gd name="connsiteY3" fmla="*/ 21927 h 46559"/>
                <a:gd name="connsiteX4" fmla="*/ 24326 w 46532"/>
                <a:gd name="connsiteY4" fmla="*/ 19 h 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32" h="46559">
                  <a:moveTo>
                    <a:pt x="24326" y="19"/>
                  </a:moveTo>
                  <a:cubicBezTo>
                    <a:pt x="38424" y="496"/>
                    <a:pt x="46901" y="9640"/>
                    <a:pt x="46520" y="24022"/>
                  </a:cubicBezTo>
                  <a:cubicBezTo>
                    <a:pt x="46139" y="38691"/>
                    <a:pt x="36519" y="47359"/>
                    <a:pt x="21564" y="46501"/>
                  </a:cubicBezTo>
                  <a:cubicBezTo>
                    <a:pt x="7563" y="45739"/>
                    <a:pt x="-629" y="36309"/>
                    <a:pt x="38" y="21927"/>
                  </a:cubicBezTo>
                  <a:cubicBezTo>
                    <a:pt x="705" y="7925"/>
                    <a:pt x="9944" y="-457"/>
                    <a:pt x="24326" y="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C9C5859B-4D16-4C0C-912F-86BB7F7994AD}"/>
                </a:ext>
              </a:extLst>
            </p:cNvPr>
            <p:cNvSpPr/>
            <p:nvPr/>
          </p:nvSpPr>
          <p:spPr>
            <a:xfrm>
              <a:off x="9437654" y="2213895"/>
              <a:ext cx="46595" cy="46489"/>
            </a:xfrm>
            <a:custGeom>
              <a:avLst/>
              <a:gdLst>
                <a:gd name="connsiteX0" fmla="*/ 1 w 46595"/>
                <a:gd name="connsiteY0" fmla="*/ 22955 h 46489"/>
                <a:gd name="connsiteX1" fmla="*/ 23242 w 46595"/>
                <a:gd name="connsiteY1" fmla="*/ 0 h 46489"/>
                <a:gd name="connsiteX2" fmla="*/ 46578 w 46595"/>
                <a:gd name="connsiteY2" fmla="*/ 24194 h 46489"/>
                <a:gd name="connsiteX3" fmla="*/ 22670 w 46595"/>
                <a:gd name="connsiteY3" fmla="*/ 46482 h 46489"/>
                <a:gd name="connsiteX4" fmla="*/ 1 w 46595"/>
                <a:gd name="connsiteY4" fmla="*/ 22955 h 4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5" h="46489">
                  <a:moveTo>
                    <a:pt x="1" y="22955"/>
                  </a:moveTo>
                  <a:cubicBezTo>
                    <a:pt x="96" y="8668"/>
                    <a:pt x="8954" y="0"/>
                    <a:pt x="23242" y="0"/>
                  </a:cubicBezTo>
                  <a:cubicBezTo>
                    <a:pt x="38005" y="0"/>
                    <a:pt x="47054" y="9335"/>
                    <a:pt x="46578" y="24194"/>
                  </a:cubicBezTo>
                  <a:cubicBezTo>
                    <a:pt x="46197" y="38291"/>
                    <a:pt x="37148" y="46768"/>
                    <a:pt x="22670" y="46482"/>
                  </a:cubicBezTo>
                  <a:cubicBezTo>
                    <a:pt x="8478" y="46292"/>
                    <a:pt x="-95" y="37338"/>
                    <a:pt x="1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B107D4ED-A956-453D-9262-0CD8E3D41C32}"/>
                </a:ext>
              </a:extLst>
            </p:cNvPr>
            <p:cNvSpPr/>
            <p:nvPr/>
          </p:nvSpPr>
          <p:spPr>
            <a:xfrm>
              <a:off x="9493079" y="2221889"/>
              <a:ext cx="46589" cy="46488"/>
            </a:xfrm>
            <a:custGeom>
              <a:avLst/>
              <a:gdLst>
                <a:gd name="connsiteX0" fmla="*/ 46589 w 46589"/>
                <a:gd name="connsiteY0" fmla="*/ 23534 h 46488"/>
                <a:gd name="connsiteX1" fmla="*/ 23348 w 46589"/>
                <a:gd name="connsiteY1" fmla="*/ 46489 h 46488"/>
                <a:gd name="connsiteX2" fmla="*/ 12 w 46589"/>
                <a:gd name="connsiteY2" fmla="*/ 22295 h 46488"/>
                <a:gd name="connsiteX3" fmla="*/ 23919 w 46589"/>
                <a:gd name="connsiteY3" fmla="*/ 7 h 46488"/>
                <a:gd name="connsiteX4" fmla="*/ 46589 w 46589"/>
                <a:gd name="connsiteY4" fmla="*/ 23534 h 4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9" h="46488">
                  <a:moveTo>
                    <a:pt x="46589" y="23534"/>
                  </a:moveTo>
                  <a:cubicBezTo>
                    <a:pt x="46494" y="37821"/>
                    <a:pt x="37635" y="46489"/>
                    <a:pt x="23348" y="46489"/>
                  </a:cubicBezTo>
                  <a:cubicBezTo>
                    <a:pt x="8584" y="46489"/>
                    <a:pt x="-370" y="37154"/>
                    <a:pt x="12" y="22295"/>
                  </a:cubicBezTo>
                  <a:cubicBezTo>
                    <a:pt x="488" y="8199"/>
                    <a:pt x="9537" y="-279"/>
                    <a:pt x="23919" y="7"/>
                  </a:cubicBezTo>
                  <a:cubicBezTo>
                    <a:pt x="38112" y="197"/>
                    <a:pt x="46684" y="9151"/>
                    <a:pt x="46589" y="23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8F50CCCF-C5E3-4E9C-83FB-2E0D6BC06B5D}"/>
                </a:ext>
              </a:extLst>
            </p:cNvPr>
            <p:cNvSpPr/>
            <p:nvPr/>
          </p:nvSpPr>
          <p:spPr>
            <a:xfrm>
              <a:off x="8951784" y="2071305"/>
              <a:ext cx="46589" cy="46488"/>
            </a:xfrm>
            <a:custGeom>
              <a:avLst/>
              <a:gdLst>
                <a:gd name="connsiteX0" fmla="*/ 1 w 46589"/>
                <a:gd name="connsiteY0" fmla="*/ 22955 h 46488"/>
                <a:gd name="connsiteX1" fmla="*/ 23242 w 46589"/>
                <a:gd name="connsiteY1" fmla="*/ 0 h 46488"/>
                <a:gd name="connsiteX2" fmla="*/ 46578 w 46589"/>
                <a:gd name="connsiteY2" fmla="*/ 24194 h 46488"/>
                <a:gd name="connsiteX3" fmla="*/ 22670 w 46589"/>
                <a:gd name="connsiteY3" fmla="*/ 46482 h 46488"/>
                <a:gd name="connsiteX4" fmla="*/ 1 w 46589"/>
                <a:gd name="connsiteY4" fmla="*/ 22955 h 4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9" h="46488">
                  <a:moveTo>
                    <a:pt x="1" y="22955"/>
                  </a:moveTo>
                  <a:cubicBezTo>
                    <a:pt x="96" y="8668"/>
                    <a:pt x="8859" y="0"/>
                    <a:pt x="23242" y="0"/>
                  </a:cubicBezTo>
                  <a:cubicBezTo>
                    <a:pt x="38005" y="0"/>
                    <a:pt x="46959" y="9335"/>
                    <a:pt x="46578" y="24194"/>
                  </a:cubicBezTo>
                  <a:cubicBezTo>
                    <a:pt x="46197" y="38291"/>
                    <a:pt x="37053" y="46768"/>
                    <a:pt x="22670" y="46482"/>
                  </a:cubicBezTo>
                  <a:cubicBezTo>
                    <a:pt x="8478" y="46196"/>
                    <a:pt x="-95" y="37338"/>
                    <a:pt x="1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DD106A8E-DA33-4FE3-B5F3-D97547A66B9A}"/>
                </a:ext>
              </a:extLst>
            </p:cNvPr>
            <p:cNvSpPr/>
            <p:nvPr/>
          </p:nvSpPr>
          <p:spPr>
            <a:xfrm>
              <a:off x="8487059" y="1477225"/>
              <a:ext cx="46578" cy="46488"/>
            </a:xfrm>
            <a:custGeom>
              <a:avLst/>
              <a:gdLst>
                <a:gd name="connsiteX0" fmla="*/ 23241 w 46578"/>
                <a:gd name="connsiteY0" fmla="*/ 46489 h 46488"/>
                <a:gd name="connsiteX1" fmla="*/ 1 w 46578"/>
                <a:gd name="connsiteY1" fmla="*/ 23533 h 46488"/>
                <a:gd name="connsiteX2" fmla="*/ 22670 w 46578"/>
                <a:gd name="connsiteY2" fmla="*/ 7 h 46488"/>
                <a:gd name="connsiteX3" fmla="*/ 46578 w 46578"/>
                <a:gd name="connsiteY3" fmla="*/ 23629 h 46488"/>
                <a:gd name="connsiteX4" fmla="*/ 23241 w 46578"/>
                <a:gd name="connsiteY4" fmla="*/ 46489 h 4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78" h="46488">
                  <a:moveTo>
                    <a:pt x="23241" y="46489"/>
                  </a:moveTo>
                  <a:cubicBezTo>
                    <a:pt x="8954" y="46489"/>
                    <a:pt x="191" y="37821"/>
                    <a:pt x="1" y="23533"/>
                  </a:cubicBezTo>
                  <a:cubicBezTo>
                    <a:pt x="-95" y="9151"/>
                    <a:pt x="8478" y="292"/>
                    <a:pt x="22670" y="7"/>
                  </a:cubicBezTo>
                  <a:cubicBezTo>
                    <a:pt x="37529" y="-279"/>
                    <a:pt x="46673" y="8770"/>
                    <a:pt x="46578" y="23629"/>
                  </a:cubicBezTo>
                  <a:cubicBezTo>
                    <a:pt x="46387" y="37821"/>
                    <a:pt x="37624" y="46489"/>
                    <a:pt x="23241" y="46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CB3C3B53-19DF-46CA-AA3F-52AC24D8CD6D}"/>
                </a:ext>
              </a:extLst>
            </p:cNvPr>
            <p:cNvSpPr/>
            <p:nvPr/>
          </p:nvSpPr>
          <p:spPr>
            <a:xfrm>
              <a:off x="8613742" y="1725346"/>
              <a:ext cx="46580" cy="46589"/>
            </a:xfrm>
            <a:custGeom>
              <a:avLst/>
              <a:gdLst>
                <a:gd name="connsiteX0" fmla="*/ 23146 w 46580"/>
                <a:gd name="connsiteY0" fmla="*/ 46589 h 46589"/>
                <a:gd name="connsiteX1" fmla="*/ 1 w 46580"/>
                <a:gd name="connsiteY1" fmla="*/ 23443 h 46589"/>
                <a:gd name="connsiteX2" fmla="*/ 24099 w 46580"/>
                <a:gd name="connsiteY2" fmla="*/ 12 h 46589"/>
                <a:gd name="connsiteX3" fmla="*/ 46578 w 46580"/>
                <a:gd name="connsiteY3" fmla="*/ 23729 h 46589"/>
                <a:gd name="connsiteX4" fmla="*/ 23146 w 46580"/>
                <a:gd name="connsiteY4" fmla="*/ 46589 h 4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0" h="46589">
                  <a:moveTo>
                    <a:pt x="23146" y="46589"/>
                  </a:moveTo>
                  <a:cubicBezTo>
                    <a:pt x="8859" y="46494"/>
                    <a:pt x="96" y="37731"/>
                    <a:pt x="1" y="23443"/>
                  </a:cubicBezTo>
                  <a:cubicBezTo>
                    <a:pt x="-95" y="8679"/>
                    <a:pt x="9144" y="-369"/>
                    <a:pt x="24099" y="12"/>
                  </a:cubicBezTo>
                  <a:cubicBezTo>
                    <a:pt x="38291" y="393"/>
                    <a:pt x="46768" y="9441"/>
                    <a:pt x="46578" y="23729"/>
                  </a:cubicBezTo>
                  <a:cubicBezTo>
                    <a:pt x="46387" y="38016"/>
                    <a:pt x="37529" y="46684"/>
                    <a:pt x="23146" y="465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FE265677-574F-4D11-9EC5-F70E394ACED0}"/>
                </a:ext>
              </a:extLst>
            </p:cNvPr>
            <p:cNvSpPr/>
            <p:nvPr/>
          </p:nvSpPr>
          <p:spPr>
            <a:xfrm>
              <a:off x="8444864" y="1070496"/>
              <a:ext cx="46489" cy="46595"/>
            </a:xfrm>
            <a:custGeom>
              <a:avLst/>
              <a:gdLst>
                <a:gd name="connsiteX0" fmla="*/ 22956 w 46489"/>
                <a:gd name="connsiteY0" fmla="*/ 46595 h 46595"/>
                <a:gd name="connsiteX1" fmla="*/ 0 w 46489"/>
                <a:gd name="connsiteY1" fmla="*/ 23354 h 46595"/>
                <a:gd name="connsiteX2" fmla="*/ 24194 w 46489"/>
                <a:gd name="connsiteY2" fmla="*/ 18 h 46595"/>
                <a:gd name="connsiteX3" fmla="*/ 46482 w 46489"/>
                <a:gd name="connsiteY3" fmla="*/ 23926 h 46595"/>
                <a:gd name="connsiteX4" fmla="*/ 22956 w 46489"/>
                <a:gd name="connsiteY4" fmla="*/ 46595 h 4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9" h="46595">
                  <a:moveTo>
                    <a:pt x="22956" y="46595"/>
                  </a:moveTo>
                  <a:cubicBezTo>
                    <a:pt x="8668" y="46500"/>
                    <a:pt x="0" y="37642"/>
                    <a:pt x="0" y="23354"/>
                  </a:cubicBezTo>
                  <a:cubicBezTo>
                    <a:pt x="0" y="8590"/>
                    <a:pt x="9335" y="-458"/>
                    <a:pt x="24194" y="18"/>
                  </a:cubicBezTo>
                  <a:cubicBezTo>
                    <a:pt x="38291" y="494"/>
                    <a:pt x="46768" y="9543"/>
                    <a:pt x="46482" y="23926"/>
                  </a:cubicBezTo>
                  <a:cubicBezTo>
                    <a:pt x="46197" y="38118"/>
                    <a:pt x="37243" y="46690"/>
                    <a:pt x="22956" y="465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9884EE12-99EC-4652-AE45-C7C3AF91F9B4}"/>
                </a:ext>
              </a:extLst>
            </p:cNvPr>
            <p:cNvSpPr/>
            <p:nvPr/>
          </p:nvSpPr>
          <p:spPr>
            <a:xfrm>
              <a:off x="8751171" y="1920793"/>
              <a:ext cx="46421" cy="46428"/>
            </a:xfrm>
            <a:custGeom>
              <a:avLst/>
              <a:gdLst>
                <a:gd name="connsiteX0" fmla="*/ 22211 w 46421"/>
                <a:gd name="connsiteY0" fmla="*/ 46404 h 46428"/>
                <a:gd name="connsiteX1" fmla="*/ 17 w 46421"/>
                <a:gd name="connsiteY1" fmla="*/ 22210 h 46428"/>
                <a:gd name="connsiteX2" fmla="*/ 24211 w 46421"/>
                <a:gd name="connsiteY2" fmla="*/ 17 h 46428"/>
                <a:gd name="connsiteX3" fmla="*/ 46404 w 46421"/>
                <a:gd name="connsiteY3" fmla="*/ 24211 h 46428"/>
                <a:gd name="connsiteX4" fmla="*/ 22211 w 46421"/>
                <a:gd name="connsiteY4" fmla="*/ 46404 h 4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21" h="46428">
                  <a:moveTo>
                    <a:pt x="22211" y="46404"/>
                  </a:moveTo>
                  <a:cubicBezTo>
                    <a:pt x="8971" y="45832"/>
                    <a:pt x="-459" y="35545"/>
                    <a:pt x="17" y="22210"/>
                  </a:cubicBezTo>
                  <a:cubicBezTo>
                    <a:pt x="493" y="8971"/>
                    <a:pt x="10876" y="-459"/>
                    <a:pt x="24211" y="17"/>
                  </a:cubicBezTo>
                  <a:cubicBezTo>
                    <a:pt x="37450" y="589"/>
                    <a:pt x="46880" y="10876"/>
                    <a:pt x="46404" y="24211"/>
                  </a:cubicBezTo>
                  <a:cubicBezTo>
                    <a:pt x="45928" y="37546"/>
                    <a:pt x="35545" y="46975"/>
                    <a:pt x="22211" y="46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88A7561E-2ABA-4862-AEE1-244FF2B35E0C}"/>
                </a:ext>
              </a:extLst>
            </p:cNvPr>
            <p:cNvSpPr/>
            <p:nvPr/>
          </p:nvSpPr>
          <p:spPr>
            <a:xfrm>
              <a:off x="8524106" y="1596097"/>
              <a:ext cx="46403" cy="46399"/>
            </a:xfrm>
            <a:custGeom>
              <a:avLst/>
              <a:gdLst>
                <a:gd name="connsiteX0" fmla="*/ 22580 w 46403"/>
                <a:gd name="connsiteY0" fmla="*/ 46393 h 46399"/>
                <a:gd name="connsiteX1" fmla="*/ 6 w 46403"/>
                <a:gd name="connsiteY1" fmla="*/ 22581 h 46399"/>
                <a:gd name="connsiteX2" fmla="*/ 23819 w 46403"/>
                <a:gd name="connsiteY2" fmla="*/ 6 h 46399"/>
                <a:gd name="connsiteX3" fmla="*/ 46393 w 46403"/>
                <a:gd name="connsiteY3" fmla="*/ 23819 h 46399"/>
                <a:gd name="connsiteX4" fmla="*/ 22580 w 46403"/>
                <a:gd name="connsiteY4" fmla="*/ 46393 h 4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3" h="46399">
                  <a:moveTo>
                    <a:pt x="22580" y="46393"/>
                  </a:moveTo>
                  <a:cubicBezTo>
                    <a:pt x="9246" y="46107"/>
                    <a:pt x="-279" y="35915"/>
                    <a:pt x="6" y="22581"/>
                  </a:cubicBezTo>
                  <a:cubicBezTo>
                    <a:pt x="292" y="9246"/>
                    <a:pt x="10484" y="-279"/>
                    <a:pt x="23819" y="6"/>
                  </a:cubicBezTo>
                  <a:cubicBezTo>
                    <a:pt x="37154" y="292"/>
                    <a:pt x="46774" y="10484"/>
                    <a:pt x="46393" y="23819"/>
                  </a:cubicBezTo>
                  <a:cubicBezTo>
                    <a:pt x="46012" y="37059"/>
                    <a:pt x="35916" y="46679"/>
                    <a:pt x="22580" y="46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25F2237-1A0B-4467-AA3A-7626B9CE30E3}"/>
                </a:ext>
              </a:extLst>
            </p:cNvPr>
            <p:cNvSpPr/>
            <p:nvPr/>
          </p:nvSpPr>
          <p:spPr>
            <a:xfrm>
              <a:off x="8426385" y="1181480"/>
              <a:ext cx="46388" cy="46387"/>
            </a:xfrm>
            <a:custGeom>
              <a:avLst/>
              <a:gdLst>
                <a:gd name="connsiteX0" fmla="*/ 46388 w 46388"/>
                <a:gd name="connsiteY0" fmla="*/ 23336 h 46387"/>
                <a:gd name="connsiteX1" fmla="*/ 23052 w 46388"/>
                <a:gd name="connsiteY1" fmla="*/ 46387 h 46387"/>
                <a:gd name="connsiteX2" fmla="*/ 1 w 46388"/>
                <a:gd name="connsiteY2" fmla="*/ 23050 h 46387"/>
                <a:gd name="connsiteX3" fmla="*/ 23337 w 46388"/>
                <a:gd name="connsiteY3" fmla="*/ 0 h 46387"/>
                <a:gd name="connsiteX4" fmla="*/ 46388 w 46388"/>
                <a:gd name="connsiteY4" fmla="*/ 23336 h 4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46387">
                  <a:moveTo>
                    <a:pt x="46388" y="23336"/>
                  </a:moveTo>
                  <a:cubicBezTo>
                    <a:pt x="46293" y="36671"/>
                    <a:pt x="36482" y="46482"/>
                    <a:pt x="23052" y="46387"/>
                  </a:cubicBezTo>
                  <a:cubicBezTo>
                    <a:pt x="9716" y="46291"/>
                    <a:pt x="-94" y="36481"/>
                    <a:pt x="1" y="23050"/>
                  </a:cubicBezTo>
                  <a:cubicBezTo>
                    <a:pt x="96" y="9620"/>
                    <a:pt x="9907" y="0"/>
                    <a:pt x="23337" y="0"/>
                  </a:cubicBezTo>
                  <a:cubicBezTo>
                    <a:pt x="36672" y="95"/>
                    <a:pt x="46483" y="9906"/>
                    <a:pt x="46388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962C5DC7-270E-47C3-81E5-820599A01967}"/>
                </a:ext>
              </a:extLst>
            </p:cNvPr>
            <p:cNvSpPr/>
            <p:nvPr/>
          </p:nvSpPr>
          <p:spPr>
            <a:xfrm>
              <a:off x="9548615" y="2232462"/>
              <a:ext cx="46399" cy="46399"/>
            </a:xfrm>
            <a:custGeom>
              <a:avLst/>
              <a:gdLst>
                <a:gd name="connsiteX0" fmla="*/ 46393 w 46399"/>
                <a:gd name="connsiteY0" fmla="*/ 22676 h 46399"/>
                <a:gd name="connsiteX1" fmla="*/ 23723 w 46399"/>
                <a:gd name="connsiteY1" fmla="*/ 46393 h 46399"/>
                <a:gd name="connsiteX2" fmla="*/ 6 w 46399"/>
                <a:gd name="connsiteY2" fmla="*/ 23723 h 46399"/>
                <a:gd name="connsiteX3" fmla="*/ 22676 w 46399"/>
                <a:gd name="connsiteY3" fmla="*/ 6 h 46399"/>
                <a:gd name="connsiteX4" fmla="*/ 46393 w 46399"/>
                <a:gd name="connsiteY4" fmla="*/ 22676 h 4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9" h="46399">
                  <a:moveTo>
                    <a:pt x="46393" y="22676"/>
                  </a:moveTo>
                  <a:cubicBezTo>
                    <a:pt x="46679" y="36106"/>
                    <a:pt x="37059" y="46107"/>
                    <a:pt x="23723" y="46393"/>
                  </a:cubicBezTo>
                  <a:cubicBezTo>
                    <a:pt x="10293" y="46679"/>
                    <a:pt x="292" y="37058"/>
                    <a:pt x="6" y="23723"/>
                  </a:cubicBezTo>
                  <a:cubicBezTo>
                    <a:pt x="-279" y="10388"/>
                    <a:pt x="9341" y="292"/>
                    <a:pt x="22676" y="6"/>
                  </a:cubicBezTo>
                  <a:cubicBezTo>
                    <a:pt x="36106" y="-280"/>
                    <a:pt x="46203" y="9341"/>
                    <a:pt x="46393" y="22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A6D10A25-F0E3-46C7-B20E-78702DDF82B1}"/>
                </a:ext>
              </a:extLst>
            </p:cNvPr>
            <p:cNvSpPr/>
            <p:nvPr/>
          </p:nvSpPr>
          <p:spPr>
            <a:xfrm>
              <a:off x="9107703" y="2153210"/>
              <a:ext cx="46399" cy="46403"/>
            </a:xfrm>
            <a:custGeom>
              <a:avLst/>
              <a:gdLst>
                <a:gd name="connsiteX0" fmla="*/ 46393 w 46399"/>
                <a:gd name="connsiteY0" fmla="*/ 23823 h 46403"/>
                <a:gd name="connsiteX1" fmla="*/ 22580 w 46399"/>
                <a:gd name="connsiteY1" fmla="*/ 46398 h 46403"/>
                <a:gd name="connsiteX2" fmla="*/ 6 w 46399"/>
                <a:gd name="connsiteY2" fmla="*/ 22585 h 46403"/>
                <a:gd name="connsiteX3" fmla="*/ 23819 w 46399"/>
                <a:gd name="connsiteY3" fmla="*/ 11 h 46403"/>
                <a:gd name="connsiteX4" fmla="*/ 46393 w 46399"/>
                <a:gd name="connsiteY4" fmla="*/ 23823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9" h="46403">
                  <a:moveTo>
                    <a:pt x="46393" y="23823"/>
                  </a:moveTo>
                  <a:cubicBezTo>
                    <a:pt x="46108" y="37158"/>
                    <a:pt x="35916" y="46684"/>
                    <a:pt x="22580" y="46398"/>
                  </a:cubicBezTo>
                  <a:cubicBezTo>
                    <a:pt x="9245" y="46112"/>
                    <a:pt x="-280" y="35920"/>
                    <a:pt x="6" y="22585"/>
                  </a:cubicBezTo>
                  <a:cubicBezTo>
                    <a:pt x="292" y="9250"/>
                    <a:pt x="10484" y="-370"/>
                    <a:pt x="23819" y="11"/>
                  </a:cubicBezTo>
                  <a:cubicBezTo>
                    <a:pt x="37059" y="392"/>
                    <a:pt x="46679" y="10488"/>
                    <a:pt x="46393" y="2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C72E51A-546B-4DD3-B842-1866530DE32E}"/>
                </a:ext>
              </a:extLst>
            </p:cNvPr>
            <p:cNvSpPr/>
            <p:nvPr/>
          </p:nvSpPr>
          <p:spPr>
            <a:xfrm>
              <a:off x="9052175" y="2145404"/>
              <a:ext cx="46391" cy="46297"/>
            </a:xfrm>
            <a:custGeom>
              <a:avLst/>
              <a:gdLst>
                <a:gd name="connsiteX0" fmla="*/ 23148 w 46391"/>
                <a:gd name="connsiteY0" fmla="*/ 46297 h 46297"/>
                <a:gd name="connsiteX1" fmla="*/ 3 w 46391"/>
                <a:gd name="connsiteY1" fmla="*/ 22771 h 46297"/>
                <a:gd name="connsiteX2" fmla="*/ 22577 w 46391"/>
                <a:gd name="connsiteY2" fmla="*/ 6 h 46297"/>
                <a:gd name="connsiteX3" fmla="*/ 46389 w 46391"/>
                <a:gd name="connsiteY3" fmla="*/ 22866 h 46297"/>
                <a:gd name="connsiteX4" fmla="*/ 23148 w 46391"/>
                <a:gd name="connsiteY4" fmla="*/ 46297 h 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1" h="46297">
                  <a:moveTo>
                    <a:pt x="23148" y="46297"/>
                  </a:moveTo>
                  <a:cubicBezTo>
                    <a:pt x="10290" y="46297"/>
                    <a:pt x="-188" y="35725"/>
                    <a:pt x="3" y="22771"/>
                  </a:cubicBezTo>
                  <a:cubicBezTo>
                    <a:pt x="193" y="10388"/>
                    <a:pt x="10194" y="292"/>
                    <a:pt x="22577" y="6"/>
                  </a:cubicBezTo>
                  <a:cubicBezTo>
                    <a:pt x="35531" y="-280"/>
                    <a:pt x="46199" y="10007"/>
                    <a:pt x="46389" y="22866"/>
                  </a:cubicBezTo>
                  <a:cubicBezTo>
                    <a:pt x="46580" y="35725"/>
                    <a:pt x="36103" y="46297"/>
                    <a:pt x="23148" y="46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23B8090-D51F-4962-AA27-058C9AC72C0A}"/>
                </a:ext>
              </a:extLst>
            </p:cNvPr>
            <p:cNvSpPr/>
            <p:nvPr/>
          </p:nvSpPr>
          <p:spPr>
            <a:xfrm>
              <a:off x="8415905" y="1237001"/>
              <a:ext cx="46296" cy="46301"/>
            </a:xfrm>
            <a:custGeom>
              <a:avLst/>
              <a:gdLst>
                <a:gd name="connsiteX0" fmla="*/ 46294 w 46296"/>
                <a:gd name="connsiteY0" fmla="*/ 22775 h 46301"/>
                <a:gd name="connsiteX1" fmla="*/ 23148 w 46296"/>
                <a:gd name="connsiteY1" fmla="*/ 46302 h 46301"/>
                <a:gd name="connsiteX2" fmla="*/ 3 w 46296"/>
                <a:gd name="connsiteY2" fmla="*/ 22870 h 46301"/>
                <a:gd name="connsiteX3" fmla="*/ 22481 w 46296"/>
                <a:gd name="connsiteY3" fmla="*/ 10 h 46301"/>
                <a:gd name="connsiteX4" fmla="*/ 46294 w 46296"/>
                <a:gd name="connsiteY4" fmla="*/ 22775 h 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96" h="46301">
                  <a:moveTo>
                    <a:pt x="46294" y="22775"/>
                  </a:moveTo>
                  <a:cubicBezTo>
                    <a:pt x="46485" y="35729"/>
                    <a:pt x="36102" y="46302"/>
                    <a:pt x="23148" y="46302"/>
                  </a:cubicBezTo>
                  <a:cubicBezTo>
                    <a:pt x="10194" y="46302"/>
                    <a:pt x="-188" y="35729"/>
                    <a:pt x="3" y="22870"/>
                  </a:cubicBezTo>
                  <a:cubicBezTo>
                    <a:pt x="193" y="10488"/>
                    <a:pt x="10099" y="391"/>
                    <a:pt x="22481" y="10"/>
                  </a:cubicBezTo>
                  <a:cubicBezTo>
                    <a:pt x="35341" y="-371"/>
                    <a:pt x="46104" y="9916"/>
                    <a:pt x="46294" y="22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7C02A65D-D5D1-476E-86A4-F3005A361399}"/>
                </a:ext>
              </a:extLst>
            </p:cNvPr>
            <p:cNvSpPr/>
            <p:nvPr/>
          </p:nvSpPr>
          <p:spPr>
            <a:xfrm>
              <a:off x="8442282" y="1411312"/>
              <a:ext cx="46301" cy="46297"/>
            </a:xfrm>
            <a:custGeom>
              <a:avLst/>
              <a:gdLst>
                <a:gd name="connsiteX0" fmla="*/ 46302 w 46301"/>
                <a:gd name="connsiteY0" fmla="*/ 23056 h 46297"/>
                <a:gd name="connsiteX1" fmla="*/ 22870 w 46301"/>
                <a:gd name="connsiteY1" fmla="*/ 46297 h 46297"/>
                <a:gd name="connsiteX2" fmla="*/ 10 w 46301"/>
                <a:gd name="connsiteY2" fmla="*/ 22580 h 46297"/>
                <a:gd name="connsiteX3" fmla="*/ 22775 w 46301"/>
                <a:gd name="connsiteY3" fmla="*/ 6 h 46297"/>
                <a:gd name="connsiteX4" fmla="*/ 46302 w 46301"/>
                <a:gd name="connsiteY4" fmla="*/ 23056 h 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297">
                  <a:moveTo>
                    <a:pt x="46302" y="23056"/>
                  </a:moveTo>
                  <a:cubicBezTo>
                    <a:pt x="46302" y="36010"/>
                    <a:pt x="35824" y="46393"/>
                    <a:pt x="22870" y="46297"/>
                  </a:cubicBezTo>
                  <a:cubicBezTo>
                    <a:pt x="9916" y="46202"/>
                    <a:pt x="-371" y="35439"/>
                    <a:pt x="10" y="22580"/>
                  </a:cubicBezTo>
                  <a:cubicBezTo>
                    <a:pt x="296" y="10198"/>
                    <a:pt x="10392" y="196"/>
                    <a:pt x="22775" y="6"/>
                  </a:cubicBezTo>
                  <a:cubicBezTo>
                    <a:pt x="35729" y="-280"/>
                    <a:pt x="46302" y="10102"/>
                    <a:pt x="46302" y="23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5E6B8E60-A753-4741-8666-53140D35F86B}"/>
                </a:ext>
              </a:extLst>
            </p:cNvPr>
            <p:cNvSpPr/>
            <p:nvPr/>
          </p:nvSpPr>
          <p:spPr>
            <a:xfrm>
              <a:off x="8796136" y="1986803"/>
              <a:ext cx="46302" cy="46405"/>
            </a:xfrm>
            <a:custGeom>
              <a:avLst/>
              <a:gdLst>
                <a:gd name="connsiteX0" fmla="*/ 22775 w 46302"/>
                <a:gd name="connsiteY0" fmla="*/ 46403 h 46405"/>
                <a:gd name="connsiteX1" fmla="*/ 10 w 46302"/>
                <a:gd name="connsiteY1" fmla="*/ 22495 h 46405"/>
                <a:gd name="connsiteX2" fmla="*/ 24204 w 46302"/>
                <a:gd name="connsiteY2" fmla="*/ 16 h 46405"/>
                <a:gd name="connsiteX3" fmla="*/ 46302 w 46302"/>
                <a:gd name="connsiteY3" fmla="*/ 23257 h 46405"/>
                <a:gd name="connsiteX4" fmla="*/ 22775 w 46302"/>
                <a:gd name="connsiteY4" fmla="*/ 46403 h 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2" h="46405">
                  <a:moveTo>
                    <a:pt x="22775" y="46403"/>
                  </a:moveTo>
                  <a:cubicBezTo>
                    <a:pt x="9917" y="46212"/>
                    <a:pt x="-371" y="35449"/>
                    <a:pt x="10" y="22495"/>
                  </a:cubicBezTo>
                  <a:cubicBezTo>
                    <a:pt x="392" y="9636"/>
                    <a:pt x="11345" y="-460"/>
                    <a:pt x="24204" y="16"/>
                  </a:cubicBezTo>
                  <a:cubicBezTo>
                    <a:pt x="36491" y="588"/>
                    <a:pt x="46397" y="10875"/>
                    <a:pt x="46302" y="23257"/>
                  </a:cubicBezTo>
                  <a:cubicBezTo>
                    <a:pt x="46302" y="36211"/>
                    <a:pt x="35634" y="46593"/>
                    <a:pt x="22775" y="46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58C55179-0A05-43C0-93FE-09CF9C6EE2CC}"/>
                </a:ext>
              </a:extLst>
            </p:cNvPr>
            <p:cNvSpPr/>
            <p:nvPr/>
          </p:nvSpPr>
          <p:spPr>
            <a:xfrm>
              <a:off x="8896539" y="2060907"/>
              <a:ext cx="46294" cy="46308"/>
            </a:xfrm>
            <a:custGeom>
              <a:avLst/>
              <a:gdLst>
                <a:gd name="connsiteX0" fmla="*/ 46292 w 46294"/>
                <a:gd name="connsiteY0" fmla="*/ 22685 h 46308"/>
                <a:gd name="connsiteX1" fmla="*/ 23242 w 46294"/>
                <a:gd name="connsiteY1" fmla="*/ 46307 h 46308"/>
                <a:gd name="connsiteX2" fmla="*/ 1 w 46294"/>
                <a:gd name="connsiteY2" fmla="*/ 22971 h 46308"/>
                <a:gd name="connsiteX3" fmla="*/ 22384 w 46294"/>
                <a:gd name="connsiteY3" fmla="*/ 16 h 46308"/>
                <a:gd name="connsiteX4" fmla="*/ 46292 w 46294"/>
                <a:gd name="connsiteY4" fmla="*/ 22685 h 4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94" h="46308">
                  <a:moveTo>
                    <a:pt x="46292" y="22685"/>
                  </a:moveTo>
                  <a:cubicBezTo>
                    <a:pt x="46483" y="35639"/>
                    <a:pt x="36100" y="46212"/>
                    <a:pt x="23242" y="46307"/>
                  </a:cubicBezTo>
                  <a:cubicBezTo>
                    <a:pt x="10287" y="46403"/>
                    <a:pt x="-95" y="35830"/>
                    <a:pt x="1" y="22971"/>
                  </a:cubicBezTo>
                  <a:cubicBezTo>
                    <a:pt x="96" y="10589"/>
                    <a:pt x="10097" y="397"/>
                    <a:pt x="22384" y="16"/>
                  </a:cubicBezTo>
                  <a:cubicBezTo>
                    <a:pt x="35243" y="-460"/>
                    <a:pt x="46006" y="9827"/>
                    <a:pt x="46292" y="22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BCE0C885-DFA2-42BE-AA1D-C238407CACFF}"/>
                </a:ext>
              </a:extLst>
            </p:cNvPr>
            <p:cNvSpPr/>
            <p:nvPr/>
          </p:nvSpPr>
          <p:spPr>
            <a:xfrm>
              <a:off x="9604136" y="2243036"/>
              <a:ext cx="46403" cy="46297"/>
            </a:xfrm>
            <a:custGeom>
              <a:avLst/>
              <a:gdLst>
                <a:gd name="connsiteX0" fmla="*/ 22685 w 46403"/>
                <a:gd name="connsiteY0" fmla="*/ 6 h 46297"/>
                <a:gd name="connsiteX1" fmla="*/ 46403 w 46403"/>
                <a:gd name="connsiteY1" fmla="*/ 22961 h 46297"/>
                <a:gd name="connsiteX2" fmla="*/ 23066 w 46403"/>
                <a:gd name="connsiteY2" fmla="*/ 46297 h 46297"/>
                <a:gd name="connsiteX3" fmla="*/ 16 w 46403"/>
                <a:gd name="connsiteY3" fmla="*/ 24009 h 46297"/>
                <a:gd name="connsiteX4" fmla="*/ 22685 w 46403"/>
                <a:gd name="connsiteY4" fmla="*/ 6 h 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3" h="46297">
                  <a:moveTo>
                    <a:pt x="22685" y="6"/>
                  </a:moveTo>
                  <a:cubicBezTo>
                    <a:pt x="35639" y="-280"/>
                    <a:pt x="46212" y="10102"/>
                    <a:pt x="46403" y="22961"/>
                  </a:cubicBezTo>
                  <a:cubicBezTo>
                    <a:pt x="46498" y="35915"/>
                    <a:pt x="36021" y="46392"/>
                    <a:pt x="23066" y="46297"/>
                  </a:cubicBezTo>
                  <a:cubicBezTo>
                    <a:pt x="10684" y="46202"/>
                    <a:pt x="492" y="36296"/>
                    <a:pt x="16" y="24009"/>
                  </a:cubicBezTo>
                  <a:cubicBezTo>
                    <a:pt x="-460" y="11150"/>
                    <a:pt x="9827" y="291"/>
                    <a:pt x="22685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30C82347-0639-4A37-B143-58D5FA3B87B2}"/>
                </a:ext>
              </a:extLst>
            </p:cNvPr>
            <p:cNvSpPr/>
            <p:nvPr/>
          </p:nvSpPr>
          <p:spPr>
            <a:xfrm>
              <a:off x="8360753" y="1226723"/>
              <a:ext cx="45630" cy="45630"/>
            </a:xfrm>
            <a:custGeom>
              <a:avLst/>
              <a:gdLst>
                <a:gd name="connsiteX0" fmla="*/ 45630 w 45630"/>
                <a:gd name="connsiteY0" fmla="*/ 22670 h 45630"/>
                <a:gd name="connsiteX1" fmla="*/ 23341 w 45630"/>
                <a:gd name="connsiteY1" fmla="*/ 45625 h 45630"/>
                <a:gd name="connsiteX2" fmla="*/ 6 w 45630"/>
                <a:gd name="connsiteY2" fmla="*/ 22289 h 45630"/>
                <a:gd name="connsiteX3" fmla="*/ 22961 w 45630"/>
                <a:gd name="connsiteY3" fmla="*/ 1 h 45630"/>
                <a:gd name="connsiteX4" fmla="*/ 45630 w 45630"/>
                <a:gd name="connsiteY4" fmla="*/ 22670 h 4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0" h="45630">
                  <a:moveTo>
                    <a:pt x="45630" y="22670"/>
                  </a:moveTo>
                  <a:cubicBezTo>
                    <a:pt x="45725" y="34957"/>
                    <a:pt x="35629" y="45340"/>
                    <a:pt x="23341" y="45625"/>
                  </a:cubicBezTo>
                  <a:cubicBezTo>
                    <a:pt x="10578" y="45911"/>
                    <a:pt x="-281" y="35148"/>
                    <a:pt x="6" y="22289"/>
                  </a:cubicBezTo>
                  <a:cubicBezTo>
                    <a:pt x="291" y="10002"/>
                    <a:pt x="10769" y="-95"/>
                    <a:pt x="22961" y="1"/>
                  </a:cubicBezTo>
                  <a:cubicBezTo>
                    <a:pt x="35248" y="96"/>
                    <a:pt x="45535" y="10383"/>
                    <a:pt x="45630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4AD1934C-DB73-40B1-B982-437A3306253D}"/>
                </a:ext>
              </a:extLst>
            </p:cNvPr>
            <p:cNvSpPr/>
            <p:nvPr/>
          </p:nvSpPr>
          <p:spPr>
            <a:xfrm>
              <a:off x="8468940" y="1585911"/>
              <a:ext cx="45744" cy="45731"/>
            </a:xfrm>
            <a:custGeom>
              <a:avLst/>
              <a:gdLst>
                <a:gd name="connsiteX0" fmla="*/ 45742 w 45744"/>
                <a:gd name="connsiteY0" fmla="*/ 22480 h 45731"/>
                <a:gd name="connsiteX1" fmla="*/ 23549 w 45744"/>
                <a:gd name="connsiteY1" fmla="*/ 45721 h 45731"/>
                <a:gd name="connsiteX2" fmla="*/ 22 w 45744"/>
                <a:gd name="connsiteY2" fmla="*/ 23908 h 45731"/>
                <a:gd name="connsiteX3" fmla="*/ 22882 w 45744"/>
                <a:gd name="connsiteY3" fmla="*/ 1 h 45731"/>
                <a:gd name="connsiteX4" fmla="*/ 45742 w 45744"/>
                <a:gd name="connsiteY4" fmla="*/ 22480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4" h="45731">
                  <a:moveTo>
                    <a:pt x="45742" y="22480"/>
                  </a:moveTo>
                  <a:cubicBezTo>
                    <a:pt x="45933" y="34767"/>
                    <a:pt x="35932" y="45340"/>
                    <a:pt x="23549" y="45721"/>
                  </a:cubicBezTo>
                  <a:cubicBezTo>
                    <a:pt x="11262" y="46102"/>
                    <a:pt x="594" y="36196"/>
                    <a:pt x="22" y="23908"/>
                  </a:cubicBezTo>
                  <a:cubicBezTo>
                    <a:pt x="-549" y="11145"/>
                    <a:pt x="10023" y="96"/>
                    <a:pt x="22882" y="1"/>
                  </a:cubicBezTo>
                  <a:cubicBezTo>
                    <a:pt x="35169" y="-95"/>
                    <a:pt x="45551" y="10097"/>
                    <a:pt x="45742" y="22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03D5B57E-6F2A-4A90-8321-874E7B037BDA}"/>
                </a:ext>
              </a:extLst>
            </p:cNvPr>
            <p:cNvSpPr/>
            <p:nvPr/>
          </p:nvSpPr>
          <p:spPr>
            <a:xfrm>
              <a:off x="8785844" y="2040063"/>
              <a:ext cx="45735" cy="45631"/>
            </a:xfrm>
            <a:custGeom>
              <a:avLst/>
              <a:gdLst>
                <a:gd name="connsiteX0" fmla="*/ 45735 w 45735"/>
                <a:gd name="connsiteY0" fmla="*/ 22575 h 45631"/>
                <a:gd name="connsiteX1" fmla="*/ 23447 w 45735"/>
                <a:gd name="connsiteY1" fmla="*/ 45625 h 45631"/>
                <a:gd name="connsiteX2" fmla="*/ 15 w 45735"/>
                <a:gd name="connsiteY2" fmla="*/ 23718 h 45631"/>
                <a:gd name="connsiteX3" fmla="*/ 22970 w 45735"/>
                <a:gd name="connsiteY3" fmla="*/ 1 h 45631"/>
                <a:gd name="connsiteX4" fmla="*/ 45735 w 45735"/>
                <a:gd name="connsiteY4" fmla="*/ 2257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5" h="45631">
                  <a:moveTo>
                    <a:pt x="45735" y="22575"/>
                  </a:moveTo>
                  <a:cubicBezTo>
                    <a:pt x="45831" y="34862"/>
                    <a:pt x="35734" y="45340"/>
                    <a:pt x="23447" y="45625"/>
                  </a:cubicBezTo>
                  <a:cubicBezTo>
                    <a:pt x="11159" y="45911"/>
                    <a:pt x="492" y="35910"/>
                    <a:pt x="15" y="23718"/>
                  </a:cubicBezTo>
                  <a:cubicBezTo>
                    <a:pt x="-461" y="10954"/>
                    <a:pt x="10207" y="-95"/>
                    <a:pt x="22970" y="1"/>
                  </a:cubicBezTo>
                  <a:cubicBezTo>
                    <a:pt x="35257" y="96"/>
                    <a:pt x="45545" y="10288"/>
                    <a:pt x="45735" y="22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7612AF20-CCCC-4A18-AAC7-AF6B21831CE7}"/>
                </a:ext>
              </a:extLst>
            </p:cNvPr>
            <p:cNvSpPr/>
            <p:nvPr/>
          </p:nvSpPr>
          <p:spPr>
            <a:xfrm>
              <a:off x="8476868" y="1532952"/>
              <a:ext cx="45821" cy="45736"/>
            </a:xfrm>
            <a:custGeom>
              <a:avLst/>
              <a:gdLst>
                <a:gd name="connsiteX0" fmla="*/ 22670 w 45821"/>
                <a:gd name="connsiteY0" fmla="*/ 1 h 45736"/>
                <a:gd name="connsiteX1" fmla="*/ 45815 w 45821"/>
                <a:gd name="connsiteY1" fmla="*/ 22289 h 45736"/>
                <a:gd name="connsiteX2" fmla="*/ 23813 w 45821"/>
                <a:gd name="connsiteY2" fmla="*/ 45721 h 45736"/>
                <a:gd name="connsiteX3" fmla="*/ 0 w 45821"/>
                <a:gd name="connsiteY3" fmla="*/ 22765 h 45736"/>
                <a:gd name="connsiteX4" fmla="*/ 22670 w 45821"/>
                <a:gd name="connsiteY4" fmla="*/ 1 h 4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" h="45736">
                  <a:moveTo>
                    <a:pt x="22670" y="1"/>
                  </a:moveTo>
                  <a:cubicBezTo>
                    <a:pt x="34957" y="-95"/>
                    <a:pt x="45529" y="10002"/>
                    <a:pt x="45815" y="22289"/>
                  </a:cubicBezTo>
                  <a:cubicBezTo>
                    <a:pt x="46101" y="34576"/>
                    <a:pt x="36100" y="45244"/>
                    <a:pt x="23813" y="45721"/>
                  </a:cubicBezTo>
                  <a:cubicBezTo>
                    <a:pt x="10953" y="46197"/>
                    <a:pt x="0" y="35529"/>
                    <a:pt x="0" y="22765"/>
                  </a:cubicBezTo>
                  <a:cubicBezTo>
                    <a:pt x="95" y="10478"/>
                    <a:pt x="10382" y="191"/>
                    <a:pt x="2267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8610C538-C02F-40D2-BA88-32B1D63F9E1A}"/>
                </a:ext>
              </a:extLst>
            </p:cNvPr>
            <p:cNvSpPr/>
            <p:nvPr/>
          </p:nvSpPr>
          <p:spPr>
            <a:xfrm>
              <a:off x="8411050" y="976312"/>
              <a:ext cx="45434" cy="21558"/>
            </a:xfrm>
            <a:custGeom>
              <a:avLst/>
              <a:gdLst>
                <a:gd name="connsiteX0" fmla="*/ 0 w 45434"/>
                <a:gd name="connsiteY0" fmla="*/ 0 h 21558"/>
                <a:gd name="connsiteX1" fmla="*/ 21431 w 45434"/>
                <a:gd name="connsiteY1" fmla="*/ 21527 h 21558"/>
                <a:gd name="connsiteX2" fmla="*/ 45434 w 45434"/>
                <a:gd name="connsiteY2" fmla="*/ 0 h 21558"/>
                <a:gd name="connsiteX3" fmla="*/ 0 w 45434"/>
                <a:gd name="connsiteY3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34" h="21558">
                  <a:moveTo>
                    <a:pt x="0" y="0"/>
                  </a:moveTo>
                  <a:cubicBezTo>
                    <a:pt x="762" y="11335"/>
                    <a:pt x="9906" y="20860"/>
                    <a:pt x="21431" y="21527"/>
                  </a:cubicBezTo>
                  <a:cubicBezTo>
                    <a:pt x="33909" y="22193"/>
                    <a:pt x="44672" y="12383"/>
                    <a:pt x="4543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2F31CF2A-24A5-4522-A3DD-633272FE8D12}"/>
                </a:ext>
              </a:extLst>
            </p:cNvPr>
            <p:cNvSpPr/>
            <p:nvPr/>
          </p:nvSpPr>
          <p:spPr>
            <a:xfrm>
              <a:off x="9427542" y="2269705"/>
              <a:ext cx="45737" cy="45765"/>
            </a:xfrm>
            <a:custGeom>
              <a:avLst/>
              <a:gdLst>
                <a:gd name="connsiteX0" fmla="*/ 23448 w 45737"/>
                <a:gd name="connsiteY0" fmla="*/ 6 h 45765"/>
                <a:gd name="connsiteX1" fmla="*/ 45737 w 45737"/>
                <a:gd name="connsiteY1" fmla="*/ 23152 h 45765"/>
                <a:gd name="connsiteX2" fmla="*/ 21638 w 45737"/>
                <a:gd name="connsiteY2" fmla="*/ 45726 h 45765"/>
                <a:gd name="connsiteX3" fmla="*/ 17 w 45737"/>
                <a:gd name="connsiteY3" fmla="*/ 22009 h 45765"/>
                <a:gd name="connsiteX4" fmla="*/ 23448 w 45737"/>
                <a:gd name="connsiteY4" fmla="*/ 6 h 4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7" h="45765">
                  <a:moveTo>
                    <a:pt x="23448" y="6"/>
                  </a:moveTo>
                  <a:cubicBezTo>
                    <a:pt x="35735" y="292"/>
                    <a:pt x="45832" y="10769"/>
                    <a:pt x="45737" y="23152"/>
                  </a:cubicBezTo>
                  <a:cubicBezTo>
                    <a:pt x="45641" y="36011"/>
                    <a:pt x="34497" y="46488"/>
                    <a:pt x="21638" y="45726"/>
                  </a:cubicBezTo>
                  <a:cubicBezTo>
                    <a:pt x="9351" y="45059"/>
                    <a:pt x="-460" y="34296"/>
                    <a:pt x="17" y="22009"/>
                  </a:cubicBezTo>
                  <a:cubicBezTo>
                    <a:pt x="493" y="9722"/>
                    <a:pt x="11161" y="-280"/>
                    <a:pt x="23448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194523C8-5F80-4F02-A7DC-CD3F4202911D}"/>
                </a:ext>
              </a:extLst>
            </p:cNvPr>
            <p:cNvSpPr/>
            <p:nvPr/>
          </p:nvSpPr>
          <p:spPr>
            <a:xfrm>
              <a:off x="8424185" y="1522570"/>
              <a:ext cx="45634" cy="45627"/>
            </a:xfrm>
            <a:custGeom>
              <a:avLst/>
              <a:gdLst>
                <a:gd name="connsiteX0" fmla="*/ 45634 w 45634"/>
                <a:gd name="connsiteY0" fmla="*/ 22765 h 45627"/>
                <a:gd name="connsiteX1" fmla="*/ 23155 w 45634"/>
                <a:gd name="connsiteY1" fmla="*/ 45625 h 45627"/>
                <a:gd name="connsiteX2" fmla="*/ 10 w 45634"/>
                <a:gd name="connsiteY2" fmla="*/ 22194 h 45627"/>
                <a:gd name="connsiteX3" fmla="*/ 23155 w 45634"/>
                <a:gd name="connsiteY3" fmla="*/ 1 h 45627"/>
                <a:gd name="connsiteX4" fmla="*/ 45634 w 45634"/>
                <a:gd name="connsiteY4" fmla="*/ 22765 h 4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4" h="45627">
                  <a:moveTo>
                    <a:pt x="45634" y="22765"/>
                  </a:moveTo>
                  <a:cubicBezTo>
                    <a:pt x="45634" y="35053"/>
                    <a:pt x="35443" y="45435"/>
                    <a:pt x="23155" y="45625"/>
                  </a:cubicBezTo>
                  <a:cubicBezTo>
                    <a:pt x="10392" y="45816"/>
                    <a:pt x="-371" y="34957"/>
                    <a:pt x="10" y="22194"/>
                  </a:cubicBezTo>
                  <a:cubicBezTo>
                    <a:pt x="391" y="9907"/>
                    <a:pt x="10773" y="-95"/>
                    <a:pt x="23155" y="1"/>
                  </a:cubicBezTo>
                  <a:cubicBezTo>
                    <a:pt x="35348" y="96"/>
                    <a:pt x="45540" y="10478"/>
                    <a:pt x="45634" y="22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E07D53B-4404-48CC-B93D-B8A74B5C4DB7}"/>
                </a:ext>
              </a:extLst>
            </p:cNvPr>
            <p:cNvSpPr/>
            <p:nvPr/>
          </p:nvSpPr>
          <p:spPr>
            <a:xfrm>
              <a:off x="8841289" y="2050636"/>
              <a:ext cx="45726" cy="45726"/>
            </a:xfrm>
            <a:custGeom>
              <a:avLst/>
              <a:gdLst>
                <a:gd name="connsiteX0" fmla="*/ 45726 w 45726"/>
                <a:gd name="connsiteY0" fmla="*/ 22670 h 45726"/>
                <a:gd name="connsiteX1" fmla="*/ 23342 w 45726"/>
                <a:gd name="connsiteY1" fmla="*/ 45721 h 45726"/>
                <a:gd name="connsiteX2" fmla="*/ 6 w 45726"/>
                <a:gd name="connsiteY2" fmla="*/ 22384 h 45726"/>
                <a:gd name="connsiteX3" fmla="*/ 23056 w 45726"/>
                <a:gd name="connsiteY3" fmla="*/ 1 h 45726"/>
                <a:gd name="connsiteX4" fmla="*/ 45726 w 45726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26">
                  <a:moveTo>
                    <a:pt x="45726" y="22670"/>
                  </a:moveTo>
                  <a:cubicBezTo>
                    <a:pt x="45821" y="34957"/>
                    <a:pt x="35630" y="45435"/>
                    <a:pt x="23342" y="45721"/>
                  </a:cubicBezTo>
                  <a:cubicBezTo>
                    <a:pt x="10483" y="46006"/>
                    <a:pt x="-280" y="35148"/>
                    <a:pt x="6" y="22384"/>
                  </a:cubicBezTo>
                  <a:cubicBezTo>
                    <a:pt x="292" y="10097"/>
                    <a:pt x="10769" y="-95"/>
                    <a:pt x="23056" y="1"/>
                  </a:cubicBezTo>
                  <a:cubicBezTo>
                    <a:pt x="35344" y="1"/>
                    <a:pt x="45631" y="10288"/>
                    <a:pt x="45726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7A2446C5-8B2A-4368-8896-754A08DA8445}"/>
                </a:ext>
              </a:extLst>
            </p:cNvPr>
            <p:cNvSpPr/>
            <p:nvPr/>
          </p:nvSpPr>
          <p:spPr>
            <a:xfrm>
              <a:off x="9483083" y="2277712"/>
              <a:ext cx="45631" cy="45726"/>
            </a:xfrm>
            <a:custGeom>
              <a:avLst/>
              <a:gdLst>
                <a:gd name="connsiteX0" fmla="*/ 45631 w 45631"/>
                <a:gd name="connsiteY0" fmla="*/ 22670 h 45726"/>
                <a:gd name="connsiteX1" fmla="*/ 23342 w 45631"/>
                <a:gd name="connsiteY1" fmla="*/ 45721 h 45726"/>
                <a:gd name="connsiteX2" fmla="*/ 6 w 45631"/>
                <a:gd name="connsiteY2" fmla="*/ 22384 h 45726"/>
                <a:gd name="connsiteX3" fmla="*/ 22961 w 45631"/>
                <a:gd name="connsiteY3" fmla="*/ 1 h 45726"/>
                <a:gd name="connsiteX4" fmla="*/ 45631 w 45631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1" h="45726">
                  <a:moveTo>
                    <a:pt x="45631" y="22670"/>
                  </a:moveTo>
                  <a:cubicBezTo>
                    <a:pt x="45726" y="34957"/>
                    <a:pt x="35630" y="45435"/>
                    <a:pt x="23342" y="45721"/>
                  </a:cubicBezTo>
                  <a:cubicBezTo>
                    <a:pt x="10483" y="46006"/>
                    <a:pt x="-280" y="35243"/>
                    <a:pt x="6" y="22384"/>
                  </a:cubicBezTo>
                  <a:cubicBezTo>
                    <a:pt x="292" y="10097"/>
                    <a:pt x="10674" y="-95"/>
                    <a:pt x="22961" y="1"/>
                  </a:cubicBezTo>
                  <a:cubicBezTo>
                    <a:pt x="35153" y="1"/>
                    <a:pt x="45535" y="10288"/>
                    <a:pt x="45631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4E62F058-3924-49B3-AE72-31E2D24D5F70}"/>
                </a:ext>
              </a:extLst>
            </p:cNvPr>
            <p:cNvSpPr/>
            <p:nvPr/>
          </p:nvSpPr>
          <p:spPr>
            <a:xfrm>
              <a:off x="8371236" y="1171381"/>
              <a:ext cx="45725" cy="45649"/>
            </a:xfrm>
            <a:custGeom>
              <a:avLst/>
              <a:gdLst>
                <a:gd name="connsiteX0" fmla="*/ 45720 w 45725"/>
                <a:gd name="connsiteY0" fmla="*/ 22196 h 45649"/>
                <a:gd name="connsiteX1" fmla="*/ 23813 w 45725"/>
                <a:gd name="connsiteY1" fmla="*/ 45627 h 45649"/>
                <a:gd name="connsiteX2" fmla="*/ 0 w 45725"/>
                <a:gd name="connsiteY2" fmla="*/ 22767 h 45649"/>
                <a:gd name="connsiteX3" fmla="*/ 22574 w 45725"/>
                <a:gd name="connsiteY3" fmla="*/ 3 h 45649"/>
                <a:gd name="connsiteX4" fmla="*/ 45720 w 45725"/>
                <a:gd name="connsiteY4" fmla="*/ 22196 h 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5" h="45649">
                  <a:moveTo>
                    <a:pt x="45720" y="22196"/>
                  </a:moveTo>
                  <a:cubicBezTo>
                    <a:pt x="46006" y="34483"/>
                    <a:pt x="36100" y="45151"/>
                    <a:pt x="23813" y="45627"/>
                  </a:cubicBezTo>
                  <a:cubicBezTo>
                    <a:pt x="11049" y="46199"/>
                    <a:pt x="0" y="35531"/>
                    <a:pt x="0" y="22767"/>
                  </a:cubicBezTo>
                  <a:cubicBezTo>
                    <a:pt x="0" y="10480"/>
                    <a:pt x="10287" y="98"/>
                    <a:pt x="22574" y="3"/>
                  </a:cubicBezTo>
                  <a:cubicBezTo>
                    <a:pt x="34957" y="-188"/>
                    <a:pt x="45434" y="9909"/>
                    <a:pt x="45720" y="22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66B78F5E-6445-4440-BEB5-DC59658FB513}"/>
                </a:ext>
              </a:extLst>
            </p:cNvPr>
            <p:cNvSpPr/>
            <p:nvPr/>
          </p:nvSpPr>
          <p:spPr>
            <a:xfrm>
              <a:off x="8432000" y="1467039"/>
              <a:ext cx="45726" cy="45726"/>
            </a:xfrm>
            <a:custGeom>
              <a:avLst/>
              <a:gdLst>
                <a:gd name="connsiteX0" fmla="*/ 45725 w 45726"/>
                <a:gd name="connsiteY0" fmla="*/ 22670 h 45726"/>
                <a:gd name="connsiteX1" fmla="*/ 23342 w 45726"/>
                <a:gd name="connsiteY1" fmla="*/ 45721 h 45726"/>
                <a:gd name="connsiteX2" fmla="*/ 6 w 45726"/>
                <a:gd name="connsiteY2" fmla="*/ 22384 h 45726"/>
                <a:gd name="connsiteX3" fmla="*/ 23056 w 45726"/>
                <a:gd name="connsiteY3" fmla="*/ 1 h 45726"/>
                <a:gd name="connsiteX4" fmla="*/ 45725 w 45726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26">
                  <a:moveTo>
                    <a:pt x="45725" y="22670"/>
                  </a:moveTo>
                  <a:cubicBezTo>
                    <a:pt x="45821" y="34957"/>
                    <a:pt x="35629" y="45435"/>
                    <a:pt x="23342" y="45721"/>
                  </a:cubicBezTo>
                  <a:cubicBezTo>
                    <a:pt x="10483" y="46006"/>
                    <a:pt x="-280" y="35148"/>
                    <a:pt x="6" y="22384"/>
                  </a:cubicBezTo>
                  <a:cubicBezTo>
                    <a:pt x="292" y="10097"/>
                    <a:pt x="10769" y="-95"/>
                    <a:pt x="23056" y="1"/>
                  </a:cubicBezTo>
                  <a:cubicBezTo>
                    <a:pt x="35344" y="96"/>
                    <a:pt x="45630" y="10383"/>
                    <a:pt x="4572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DEDB469C-2977-4C7E-88E5-5EF470AB3D35}"/>
                </a:ext>
              </a:extLst>
            </p:cNvPr>
            <p:cNvSpPr/>
            <p:nvPr/>
          </p:nvSpPr>
          <p:spPr>
            <a:xfrm>
              <a:off x="8400352" y="1004781"/>
              <a:ext cx="45756" cy="45828"/>
            </a:xfrm>
            <a:custGeom>
              <a:avLst/>
              <a:gdLst>
                <a:gd name="connsiteX0" fmla="*/ 45750 w 45756"/>
                <a:gd name="connsiteY0" fmla="*/ 23537 h 45828"/>
                <a:gd name="connsiteX1" fmla="*/ 22700 w 45756"/>
                <a:gd name="connsiteY1" fmla="*/ 45826 h 45828"/>
                <a:gd name="connsiteX2" fmla="*/ 30 w 45756"/>
                <a:gd name="connsiteY2" fmla="*/ 21728 h 45828"/>
                <a:gd name="connsiteX3" fmla="*/ 23747 w 45756"/>
                <a:gd name="connsiteY3" fmla="*/ 11 h 45828"/>
                <a:gd name="connsiteX4" fmla="*/ 45750 w 45756"/>
                <a:gd name="connsiteY4" fmla="*/ 23537 h 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6" h="45828">
                  <a:moveTo>
                    <a:pt x="45750" y="23537"/>
                  </a:moveTo>
                  <a:cubicBezTo>
                    <a:pt x="45465" y="35825"/>
                    <a:pt x="34987" y="46016"/>
                    <a:pt x="22700" y="45826"/>
                  </a:cubicBezTo>
                  <a:cubicBezTo>
                    <a:pt x="9841" y="45731"/>
                    <a:pt x="-637" y="34586"/>
                    <a:pt x="30" y="21728"/>
                  </a:cubicBezTo>
                  <a:cubicBezTo>
                    <a:pt x="697" y="9440"/>
                    <a:pt x="11460" y="-370"/>
                    <a:pt x="23747" y="11"/>
                  </a:cubicBezTo>
                  <a:cubicBezTo>
                    <a:pt x="36035" y="582"/>
                    <a:pt x="46036" y="11250"/>
                    <a:pt x="45750" y="23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BF030CEE-DDD5-4B4D-B850-8EEC871C5C94}"/>
                </a:ext>
              </a:extLst>
            </p:cNvPr>
            <p:cNvSpPr/>
            <p:nvPr/>
          </p:nvSpPr>
          <p:spPr>
            <a:xfrm>
              <a:off x="8886237" y="2116639"/>
              <a:ext cx="45640" cy="45631"/>
            </a:xfrm>
            <a:custGeom>
              <a:avLst/>
              <a:gdLst>
                <a:gd name="connsiteX0" fmla="*/ 45640 w 45640"/>
                <a:gd name="connsiteY0" fmla="*/ 22961 h 45631"/>
                <a:gd name="connsiteX1" fmla="*/ 22970 w 45640"/>
                <a:gd name="connsiteY1" fmla="*/ 45631 h 45631"/>
                <a:gd name="connsiteX2" fmla="*/ 15 w 45640"/>
                <a:gd name="connsiteY2" fmla="*/ 22009 h 45631"/>
                <a:gd name="connsiteX3" fmla="*/ 23352 w 45640"/>
                <a:gd name="connsiteY3" fmla="*/ 6 h 45631"/>
                <a:gd name="connsiteX4" fmla="*/ 45640 w 45640"/>
                <a:gd name="connsiteY4" fmla="*/ 2296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0" h="45631">
                  <a:moveTo>
                    <a:pt x="45640" y="22961"/>
                  </a:moveTo>
                  <a:cubicBezTo>
                    <a:pt x="45545" y="35248"/>
                    <a:pt x="35258" y="45535"/>
                    <a:pt x="22970" y="45631"/>
                  </a:cubicBezTo>
                  <a:cubicBezTo>
                    <a:pt x="10207" y="45726"/>
                    <a:pt x="-461" y="34772"/>
                    <a:pt x="15" y="22009"/>
                  </a:cubicBezTo>
                  <a:cubicBezTo>
                    <a:pt x="491" y="9721"/>
                    <a:pt x="11064" y="-280"/>
                    <a:pt x="23352" y="6"/>
                  </a:cubicBezTo>
                  <a:cubicBezTo>
                    <a:pt x="35639" y="292"/>
                    <a:pt x="45735" y="10674"/>
                    <a:pt x="45640" y="22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EC09134-7ED2-48A5-814A-9A027037EECC}"/>
                </a:ext>
              </a:extLst>
            </p:cNvPr>
            <p:cNvSpPr/>
            <p:nvPr/>
          </p:nvSpPr>
          <p:spPr>
            <a:xfrm>
              <a:off x="8941658" y="2124438"/>
              <a:ext cx="45756" cy="45739"/>
            </a:xfrm>
            <a:custGeom>
              <a:avLst/>
              <a:gdLst>
                <a:gd name="connsiteX0" fmla="*/ 45750 w 45756"/>
                <a:gd name="connsiteY0" fmla="*/ 23448 h 45739"/>
                <a:gd name="connsiteX1" fmla="*/ 22700 w 45756"/>
                <a:gd name="connsiteY1" fmla="*/ 45737 h 45739"/>
                <a:gd name="connsiteX2" fmla="*/ 30 w 45756"/>
                <a:gd name="connsiteY2" fmla="*/ 21638 h 45739"/>
                <a:gd name="connsiteX3" fmla="*/ 23747 w 45756"/>
                <a:gd name="connsiteY3" fmla="*/ 17 h 45739"/>
                <a:gd name="connsiteX4" fmla="*/ 45750 w 45756"/>
                <a:gd name="connsiteY4" fmla="*/ 23448 h 4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6" h="45739">
                  <a:moveTo>
                    <a:pt x="45750" y="23448"/>
                  </a:moveTo>
                  <a:cubicBezTo>
                    <a:pt x="45465" y="35735"/>
                    <a:pt x="34987" y="45927"/>
                    <a:pt x="22700" y="45737"/>
                  </a:cubicBezTo>
                  <a:cubicBezTo>
                    <a:pt x="9841" y="45641"/>
                    <a:pt x="-637" y="34497"/>
                    <a:pt x="30" y="21638"/>
                  </a:cubicBezTo>
                  <a:cubicBezTo>
                    <a:pt x="697" y="9351"/>
                    <a:pt x="11460" y="-460"/>
                    <a:pt x="23747" y="17"/>
                  </a:cubicBezTo>
                  <a:cubicBezTo>
                    <a:pt x="36034" y="588"/>
                    <a:pt x="46036" y="11161"/>
                    <a:pt x="45750" y="23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95B55585-1733-40C6-9C7E-AA88688F62E4}"/>
                </a:ext>
              </a:extLst>
            </p:cNvPr>
            <p:cNvSpPr/>
            <p:nvPr/>
          </p:nvSpPr>
          <p:spPr>
            <a:xfrm>
              <a:off x="8997028" y="2135027"/>
              <a:ext cx="45820" cy="45821"/>
            </a:xfrm>
            <a:custGeom>
              <a:avLst/>
              <a:gdLst>
                <a:gd name="connsiteX0" fmla="*/ 22765 w 45820"/>
                <a:gd name="connsiteY0" fmla="*/ 1 h 45821"/>
                <a:gd name="connsiteX1" fmla="*/ 45815 w 45820"/>
                <a:gd name="connsiteY1" fmla="*/ 22384 h 45821"/>
                <a:gd name="connsiteX2" fmla="*/ 22479 w 45820"/>
                <a:gd name="connsiteY2" fmla="*/ 45816 h 45821"/>
                <a:gd name="connsiteX3" fmla="*/ 0 w 45820"/>
                <a:gd name="connsiteY3" fmla="*/ 22765 h 45821"/>
                <a:gd name="connsiteX4" fmla="*/ 22765 w 45820"/>
                <a:gd name="connsiteY4" fmla="*/ 1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0" h="45821">
                  <a:moveTo>
                    <a:pt x="22765" y="1"/>
                  </a:moveTo>
                  <a:cubicBezTo>
                    <a:pt x="35052" y="-95"/>
                    <a:pt x="45529" y="10002"/>
                    <a:pt x="45815" y="22384"/>
                  </a:cubicBezTo>
                  <a:cubicBezTo>
                    <a:pt x="46101" y="35243"/>
                    <a:pt x="35338" y="46102"/>
                    <a:pt x="22479" y="45816"/>
                  </a:cubicBezTo>
                  <a:cubicBezTo>
                    <a:pt x="10192" y="45530"/>
                    <a:pt x="0" y="35148"/>
                    <a:pt x="0" y="22765"/>
                  </a:cubicBezTo>
                  <a:cubicBezTo>
                    <a:pt x="95" y="10478"/>
                    <a:pt x="10382" y="96"/>
                    <a:pt x="2276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4EC4AD6C-E384-4455-86A9-8BE80C18A7EF}"/>
                </a:ext>
              </a:extLst>
            </p:cNvPr>
            <p:cNvSpPr/>
            <p:nvPr/>
          </p:nvSpPr>
          <p:spPr>
            <a:xfrm>
              <a:off x="8387208" y="1401031"/>
              <a:ext cx="45660" cy="45636"/>
            </a:xfrm>
            <a:custGeom>
              <a:avLst/>
              <a:gdLst>
                <a:gd name="connsiteX0" fmla="*/ 45655 w 45660"/>
                <a:gd name="connsiteY0" fmla="*/ 22384 h 45636"/>
                <a:gd name="connsiteX1" fmla="*/ 23652 w 45660"/>
                <a:gd name="connsiteY1" fmla="*/ 45625 h 45636"/>
                <a:gd name="connsiteX2" fmla="*/ 30 w 45660"/>
                <a:gd name="connsiteY2" fmla="*/ 23908 h 45636"/>
                <a:gd name="connsiteX3" fmla="*/ 22699 w 45660"/>
                <a:gd name="connsiteY3" fmla="*/ 1 h 45636"/>
                <a:gd name="connsiteX4" fmla="*/ 45655 w 45660"/>
                <a:gd name="connsiteY4" fmla="*/ 22384 h 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60" h="45636">
                  <a:moveTo>
                    <a:pt x="45655" y="22384"/>
                  </a:moveTo>
                  <a:cubicBezTo>
                    <a:pt x="45940" y="34672"/>
                    <a:pt x="35844" y="45244"/>
                    <a:pt x="23652" y="45625"/>
                  </a:cubicBezTo>
                  <a:cubicBezTo>
                    <a:pt x="11365" y="46006"/>
                    <a:pt x="697" y="36196"/>
                    <a:pt x="30" y="23908"/>
                  </a:cubicBezTo>
                  <a:cubicBezTo>
                    <a:pt x="-637" y="11145"/>
                    <a:pt x="9936" y="96"/>
                    <a:pt x="22699" y="1"/>
                  </a:cubicBezTo>
                  <a:cubicBezTo>
                    <a:pt x="34892" y="-95"/>
                    <a:pt x="45369" y="10097"/>
                    <a:pt x="45655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2697CFA6-38A0-45C2-B295-B20B56A4D41A}"/>
                </a:ext>
              </a:extLst>
            </p:cNvPr>
            <p:cNvSpPr/>
            <p:nvPr/>
          </p:nvSpPr>
          <p:spPr>
            <a:xfrm>
              <a:off x="8640593" y="1902707"/>
              <a:ext cx="45730" cy="45631"/>
            </a:xfrm>
            <a:custGeom>
              <a:avLst/>
              <a:gdLst>
                <a:gd name="connsiteX0" fmla="*/ 45730 w 45730"/>
                <a:gd name="connsiteY0" fmla="*/ 22961 h 45631"/>
                <a:gd name="connsiteX1" fmla="*/ 23060 w 45730"/>
                <a:gd name="connsiteY1" fmla="*/ 45631 h 45631"/>
                <a:gd name="connsiteX2" fmla="*/ 10 w 45730"/>
                <a:gd name="connsiteY2" fmla="*/ 22009 h 45631"/>
                <a:gd name="connsiteX3" fmla="*/ 23251 w 45730"/>
                <a:gd name="connsiteY3" fmla="*/ 6 h 45631"/>
                <a:gd name="connsiteX4" fmla="*/ 45730 w 45730"/>
                <a:gd name="connsiteY4" fmla="*/ 2296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" h="45631">
                  <a:moveTo>
                    <a:pt x="45730" y="22961"/>
                  </a:moveTo>
                  <a:cubicBezTo>
                    <a:pt x="45634" y="35248"/>
                    <a:pt x="35347" y="45535"/>
                    <a:pt x="23060" y="45631"/>
                  </a:cubicBezTo>
                  <a:cubicBezTo>
                    <a:pt x="10297" y="45726"/>
                    <a:pt x="-371" y="34772"/>
                    <a:pt x="10" y="22009"/>
                  </a:cubicBezTo>
                  <a:cubicBezTo>
                    <a:pt x="391" y="9721"/>
                    <a:pt x="11059" y="-280"/>
                    <a:pt x="23251" y="6"/>
                  </a:cubicBezTo>
                  <a:cubicBezTo>
                    <a:pt x="35633" y="292"/>
                    <a:pt x="45825" y="10769"/>
                    <a:pt x="45730" y="22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39A9D3C9-FD25-4F08-BD39-8FF1EE2DB909}"/>
                </a:ext>
              </a:extLst>
            </p:cNvPr>
            <p:cNvSpPr/>
            <p:nvPr/>
          </p:nvSpPr>
          <p:spPr>
            <a:xfrm>
              <a:off x="8405618" y="1292731"/>
              <a:ext cx="45728" cy="45821"/>
            </a:xfrm>
            <a:custGeom>
              <a:avLst/>
              <a:gdLst>
                <a:gd name="connsiteX0" fmla="*/ 22768 w 45728"/>
                <a:gd name="connsiteY0" fmla="*/ 1 h 45821"/>
                <a:gd name="connsiteX1" fmla="*/ 45723 w 45728"/>
                <a:gd name="connsiteY1" fmla="*/ 22480 h 45821"/>
                <a:gd name="connsiteX2" fmla="*/ 22291 w 45728"/>
                <a:gd name="connsiteY2" fmla="*/ 45816 h 45821"/>
                <a:gd name="connsiteX3" fmla="*/ 3 w 45728"/>
                <a:gd name="connsiteY3" fmla="*/ 22670 h 45821"/>
                <a:gd name="connsiteX4" fmla="*/ 22768 w 45728"/>
                <a:gd name="connsiteY4" fmla="*/ 1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8" h="45821">
                  <a:moveTo>
                    <a:pt x="22768" y="1"/>
                  </a:moveTo>
                  <a:cubicBezTo>
                    <a:pt x="35055" y="-95"/>
                    <a:pt x="45532" y="10097"/>
                    <a:pt x="45723" y="22480"/>
                  </a:cubicBezTo>
                  <a:cubicBezTo>
                    <a:pt x="46009" y="35338"/>
                    <a:pt x="35150" y="46102"/>
                    <a:pt x="22291" y="45816"/>
                  </a:cubicBezTo>
                  <a:cubicBezTo>
                    <a:pt x="10004" y="45530"/>
                    <a:pt x="-187" y="35053"/>
                    <a:pt x="3" y="22670"/>
                  </a:cubicBezTo>
                  <a:cubicBezTo>
                    <a:pt x="98" y="10288"/>
                    <a:pt x="10385" y="96"/>
                    <a:pt x="22768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FAB388A-E82F-4057-89B7-BA2B8F22FB9B}"/>
                </a:ext>
              </a:extLst>
            </p:cNvPr>
            <p:cNvSpPr/>
            <p:nvPr/>
          </p:nvSpPr>
          <p:spPr>
            <a:xfrm>
              <a:off x="8696037" y="1910603"/>
              <a:ext cx="45726" cy="45736"/>
            </a:xfrm>
            <a:custGeom>
              <a:avLst/>
              <a:gdLst>
                <a:gd name="connsiteX0" fmla="*/ 22766 w 45726"/>
                <a:gd name="connsiteY0" fmla="*/ 45735 h 45736"/>
                <a:gd name="connsiteX1" fmla="*/ 1 w 45726"/>
                <a:gd name="connsiteY1" fmla="*/ 23066 h 45736"/>
                <a:gd name="connsiteX2" fmla="*/ 23623 w 45726"/>
                <a:gd name="connsiteY2" fmla="*/ 15 h 45736"/>
                <a:gd name="connsiteX3" fmla="*/ 45721 w 45726"/>
                <a:gd name="connsiteY3" fmla="*/ 23352 h 45736"/>
                <a:gd name="connsiteX4" fmla="*/ 22766 w 45726"/>
                <a:gd name="connsiteY4" fmla="*/ 45735 h 4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36">
                  <a:moveTo>
                    <a:pt x="22766" y="45735"/>
                  </a:moveTo>
                  <a:cubicBezTo>
                    <a:pt x="10478" y="45640"/>
                    <a:pt x="96" y="35353"/>
                    <a:pt x="1" y="23066"/>
                  </a:cubicBezTo>
                  <a:cubicBezTo>
                    <a:pt x="-94" y="10207"/>
                    <a:pt x="10859" y="-461"/>
                    <a:pt x="23623" y="15"/>
                  </a:cubicBezTo>
                  <a:cubicBezTo>
                    <a:pt x="35910" y="492"/>
                    <a:pt x="46007" y="11064"/>
                    <a:pt x="45721" y="23352"/>
                  </a:cubicBezTo>
                  <a:cubicBezTo>
                    <a:pt x="45530" y="35639"/>
                    <a:pt x="35053" y="45831"/>
                    <a:pt x="22766" y="457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F5AD6552-3D3E-4482-BB5D-64783F3D092B}"/>
                </a:ext>
              </a:extLst>
            </p:cNvPr>
            <p:cNvSpPr/>
            <p:nvPr/>
          </p:nvSpPr>
          <p:spPr>
            <a:xfrm>
              <a:off x="8651241" y="1847166"/>
              <a:ext cx="45752" cy="45832"/>
            </a:xfrm>
            <a:custGeom>
              <a:avLst/>
              <a:gdLst>
                <a:gd name="connsiteX0" fmla="*/ 45750 w 45752"/>
                <a:gd name="connsiteY0" fmla="*/ 23448 h 45832"/>
                <a:gd name="connsiteX1" fmla="*/ 22700 w 45752"/>
                <a:gd name="connsiteY1" fmla="*/ 45832 h 45832"/>
                <a:gd name="connsiteX2" fmla="*/ 30 w 45752"/>
                <a:gd name="connsiteY2" fmla="*/ 21733 h 45832"/>
                <a:gd name="connsiteX3" fmla="*/ 23747 w 45752"/>
                <a:gd name="connsiteY3" fmla="*/ 16 h 45832"/>
                <a:gd name="connsiteX4" fmla="*/ 45750 w 45752"/>
                <a:gd name="connsiteY4" fmla="*/ 23448 h 4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2" h="45832">
                  <a:moveTo>
                    <a:pt x="45750" y="23448"/>
                  </a:moveTo>
                  <a:cubicBezTo>
                    <a:pt x="45464" y="35735"/>
                    <a:pt x="34987" y="45927"/>
                    <a:pt x="22700" y="45832"/>
                  </a:cubicBezTo>
                  <a:cubicBezTo>
                    <a:pt x="9841" y="45737"/>
                    <a:pt x="-637" y="34592"/>
                    <a:pt x="30" y="21733"/>
                  </a:cubicBezTo>
                  <a:cubicBezTo>
                    <a:pt x="697" y="9446"/>
                    <a:pt x="11460" y="-460"/>
                    <a:pt x="23747" y="16"/>
                  </a:cubicBezTo>
                  <a:cubicBezTo>
                    <a:pt x="35939" y="493"/>
                    <a:pt x="45941" y="11161"/>
                    <a:pt x="45750" y="234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A62F6713-9C52-4960-B28B-742A231810F8}"/>
                </a:ext>
              </a:extLst>
            </p:cNvPr>
            <p:cNvSpPr/>
            <p:nvPr/>
          </p:nvSpPr>
          <p:spPr>
            <a:xfrm>
              <a:off x="8595740" y="1836702"/>
              <a:ext cx="45725" cy="45629"/>
            </a:xfrm>
            <a:custGeom>
              <a:avLst/>
              <a:gdLst>
                <a:gd name="connsiteX0" fmla="*/ 22574 w 45725"/>
                <a:gd name="connsiteY0" fmla="*/ 45627 h 45629"/>
                <a:gd name="connsiteX1" fmla="*/ 0 w 45725"/>
                <a:gd name="connsiteY1" fmla="*/ 22862 h 45629"/>
                <a:gd name="connsiteX2" fmla="*/ 22479 w 45725"/>
                <a:gd name="connsiteY2" fmla="*/ 2 h 45629"/>
                <a:gd name="connsiteX3" fmla="*/ 45720 w 45725"/>
                <a:gd name="connsiteY3" fmla="*/ 23434 h 45629"/>
                <a:gd name="connsiteX4" fmla="*/ 22574 w 45725"/>
                <a:gd name="connsiteY4" fmla="*/ 45627 h 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5" h="45629">
                  <a:moveTo>
                    <a:pt x="22574" y="45627"/>
                  </a:moveTo>
                  <a:cubicBezTo>
                    <a:pt x="10287" y="45532"/>
                    <a:pt x="95" y="35150"/>
                    <a:pt x="0" y="22862"/>
                  </a:cubicBezTo>
                  <a:cubicBezTo>
                    <a:pt x="0" y="10575"/>
                    <a:pt x="10192" y="193"/>
                    <a:pt x="22479" y="2"/>
                  </a:cubicBezTo>
                  <a:cubicBezTo>
                    <a:pt x="35338" y="-188"/>
                    <a:pt x="46006" y="10670"/>
                    <a:pt x="45720" y="23434"/>
                  </a:cubicBezTo>
                  <a:cubicBezTo>
                    <a:pt x="45339" y="35721"/>
                    <a:pt x="34861" y="45818"/>
                    <a:pt x="22574" y="4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A9E8C65-4C68-4CB6-B119-623FDB08EAAB}"/>
                </a:ext>
              </a:extLst>
            </p:cNvPr>
            <p:cNvSpPr/>
            <p:nvPr/>
          </p:nvSpPr>
          <p:spPr>
            <a:xfrm>
              <a:off x="8986645" y="2190558"/>
              <a:ext cx="45631" cy="45630"/>
            </a:xfrm>
            <a:custGeom>
              <a:avLst/>
              <a:gdLst>
                <a:gd name="connsiteX0" fmla="*/ 22670 w 45631"/>
                <a:gd name="connsiteY0" fmla="*/ 1 h 45630"/>
                <a:gd name="connsiteX1" fmla="*/ 45626 w 45631"/>
                <a:gd name="connsiteY1" fmla="*/ 22384 h 45630"/>
                <a:gd name="connsiteX2" fmla="*/ 22289 w 45631"/>
                <a:gd name="connsiteY2" fmla="*/ 45625 h 45630"/>
                <a:gd name="connsiteX3" fmla="*/ 1 w 45631"/>
                <a:gd name="connsiteY3" fmla="*/ 22575 h 45630"/>
                <a:gd name="connsiteX4" fmla="*/ 22670 w 45631"/>
                <a:gd name="connsiteY4" fmla="*/ 1 h 4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1" h="45630">
                  <a:moveTo>
                    <a:pt x="22670" y="1"/>
                  </a:moveTo>
                  <a:cubicBezTo>
                    <a:pt x="34958" y="-95"/>
                    <a:pt x="45340" y="10097"/>
                    <a:pt x="45626" y="22384"/>
                  </a:cubicBezTo>
                  <a:cubicBezTo>
                    <a:pt x="45911" y="35148"/>
                    <a:pt x="35053" y="45911"/>
                    <a:pt x="22289" y="45625"/>
                  </a:cubicBezTo>
                  <a:cubicBezTo>
                    <a:pt x="10002" y="45340"/>
                    <a:pt x="-95" y="34862"/>
                    <a:pt x="1" y="22575"/>
                  </a:cubicBezTo>
                  <a:cubicBezTo>
                    <a:pt x="96" y="10383"/>
                    <a:pt x="10383" y="96"/>
                    <a:pt x="2267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9477CF4D-5CBF-4226-888A-79A83159B585}"/>
                </a:ext>
              </a:extLst>
            </p:cNvPr>
            <p:cNvSpPr/>
            <p:nvPr/>
          </p:nvSpPr>
          <p:spPr>
            <a:xfrm>
              <a:off x="8603736" y="1781173"/>
              <a:ext cx="45726" cy="45821"/>
            </a:xfrm>
            <a:custGeom>
              <a:avLst/>
              <a:gdLst>
                <a:gd name="connsiteX0" fmla="*/ 45725 w 45726"/>
                <a:gd name="connsiteY0" fmla="*/ 22765 h 45821"/>
                <a:gd name="connsiteX1" fmla="*/ 23341 w 45726"/>
                <a:gd name="connsiteY1" fmla="*/ 45816 h 45821"/>
                <a:gd name="connsiteX2" fmla="*/ 6 w 45726"/>
                <a:gd name="connsiteY2" fmla="*/ 22384 h 45821"/>
                <a:gd name="connsiteX3" fmla="*/ 23056 w 45726"/>
                <a:gd name="connsiteY3" fmla="*/ 1 h 45821"/>
                <a:gd name="connsiteX4" fmla="*/ 45725 w 45726"/>
                <a:gd name="connsiteY4" fmla="*/ 22765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821">
                  <a:moveTo>
                    <a:pt x="45725" y="22765"/>
                  </a:moveTo>
                  <a:cubicBezTo>
                    <a:pt x="45821" y="35053"/>
                    <a:pt x="35629" y="45530"/>
                    <a:pt x="23341" y="45816"/>
                  </a:cubicBezTo>
                  <a:cubicBezTo>
                    <a:pt x="10483" y="46102"/>
                    <a:pt x="-280" y="35243"/>
                    <a:pt x="6" y="22384"/>
                  </a:cubicBezTo>
                  <a:cubicBezTo>
                    <a:pt x="291" y="10097"/>
                    <a:pt x="10768" y="-95"/>
                    <a:pt x="23056" y="1"/>
                  </a:cubicBezTo>
                  <a:cubicBezTo>
                    <a:pt x="35343" y="96"/>
                    <a:pt x="45630" y="10478"/>
                    <a:pt x="45725" y="22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5F2EBCE7-8A1D-43C0-AE76-E24D78415F49}"/>
                </a:ext>
              </a:extLst>
            </p:cNvPr>
            <p:cNvSpPr/>
            <p:nvPr/>
          </p:nvSpPr>
          <p:spPr>
            <a:xfrm>
              <a:off x="8550862" y="1770791"/>
              <a:ext cx="45641" cy="45631"/>
            </a:xfrm>
            <a:custGeom>
              <a:avLst/>
              <a:gdLst>
                <a:gd name="connsiteX0" fmla="*/ 23352 w 45641"/>
                <a:gd name="connsiteY0" fmla="*/ 45625 h 45631"/>
                <a:gd name="connsiteX1" fmla="*/ 15 w 45641"/>
                <a:gd name="connsiteY1" fmla="*/ 23623 h 45631"/>
                <a:gd name="connsiteX2" fmla="*/ 22971 w 45641"/>
                <a:gd name="connsiteY2" fmla="*/ 1 h 45631"/>
                <a:gd name="connsiteX3" fmla="*/ 45640 w 45641"/>
                <a:gd name="connsiteY3" fmla="*/ 22670 h 45631"/>
                <a:gd name="connsiteX4" fmla="*/ 23352 w 45641"/>
                <a:gd name="connsiteY4" fmla="*/ 4562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1" h="45631">
                  <a:moveTo>
                    <a:pt x="23352" y="45625"/>
                  </a:moveTo>
                  <a:cubicBezTo>
                    <a:pt x="11065" y="45911"/>
                    <a:pt x="492" y="35910"/>
                    <a:pt x="15" y="23623"/>
                  </a:cubicBezTo>
                  <a:cubicBezTo>
                    <a:pt x="-461" y="10859"/>
                    <a:pt x="10207" y="-95"/>
                    <a:pt x="22971" y="1"/>
                  </a:cubicBezTo>
                  <a:cubicBezTo>
                    <a:pt x="35258" y="96"/>
                    <a:pt x="45545" y="10383"/>
                    <a:pt x="45640" y="22670"/>
                  </a:cubicBezTo>
                  <a:cubicBezTo>
                    <a:pt x="45736" y="34862"/>
                    <a:pt x="35639" y="45340"/>
                    <a:pt x="23352" y="45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8EB949F5-5AC2-4B16-9BA7-A1BCA9E1C71C}"/>
                </a:ext>
              </a:extLst>
            </p:cNvPr>
            <p:cNvSpPr/>
            <p:nvPr/>
          </p:nvSpPr>
          <p:spPr>
            <a:xfrm>
              <a:off x="8685640" y="1966144"/>
              <a:ext cx="45546" cy="45653"/>
            </a:xfrm>
            <a:custGeom>
              <a:avLst/>
              <a:gdLst>
                <a:gd name="connsiteX0" fmla="*/ 23258 w 45546"/>
                <a:gd name="connsiteY0" fmla="*/ 6 h 45653"/>
                <a:gd name="connsiteX1" fmla="*/ 45546 w 45546"/>
                <a:gd name="connsiteY1" fmla="*/ 22961 h 45653"/>
                <a:gd name="connsiteX2" fmla="*/ 21638 w 45546"/>
                <a:gd name="connsiteY2" fmla="*/ 45631 h 45653"/>
                <a:gd name="connsiteX3" fmla="*/ 16 w 45546"/>
                <a:gd name="connsiteY3" fmla="*/ 22009 h 45653"/>
                <a:gd name="connsiteX4" fmla="*/ 23258 w 45546"/>
                <a:gd name="connsiteY4" fmla="*/ 6 h 4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6" h="45653">
                  <a:moveTo>
                    <a:pt x="23258" y="6"/>
                  </a:moveTo>
                  <a:cubicBezTo>
                    <a:pt x="35545" y="292"/>
                    <a:pt x="45641" y="10674"/>
                    <a:pt x="45546" y="22961"/>
                  </a:cubicBezTo>
                  <a:cubicBezTo>
                    <a:pt x="45451" y="35725"/>
                    <a:pt x="34306" y="46202"/>
                    <a:pt x="21638" y="45631"/>
                  </a:cubicBezTo>
                  <a:cubicBezTo>
                    <a:pt x="9446" y="44964"/>
                    <a:pt x="-460" y="34201"/>
                    <a:pt x="16" y="22009"/>
                  </a:cubicBezTo>
                  <a:cubicBezTo>
                    <a:pt x="397" y="9722"/>
                    <a:pt x="10970" y="-280"/>
                    <a:pt x="23258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81A78B33-EB0A-4E03-9C38-4A2590D37E2D}"/>
                </a:ext>
              </a:extLst>
            </p:cNvPr>
            <p:cNvSpPr/>
            <p:nvPr/>
          </p:nvSpPr>
          <p:spPr>
            <a:xfrm>
              <a:off x="9041971" y="2201131"/>
              <a:ext cx="45643" cy="45631"/>
            </a:xfrm>
            <a:custGeom>
              <a:avLst/>
              <a:gdLst>
                <a:gd name="connsiteX0" fmla="*/ 23352 w 45643"/>
                <a:gd name="connsiteY0" fmla="*/ 45625 h 45631"/>
                <a:gd name="connsiteX1" fmla="*/ 15 w 45643"/>
                <a:gd name="connsiteY1" fmla="*/ 23623 h 45631"/>
                <a:gd name="connsiteX2" fmla="*/ 22971 w 45643"/>
                <a:gd name="connsiteY2" fmla="*/ 1 h 45631"/>
                <a:gd name="connsiteX3" fmla="*/ 45640 w 45643"/>
                <a:gd name="connsiteY3" fmla="*/ 22670 h 45631"/>
                <a:gd name="connsiteX4" fmla="*/ 23352 w 45643"/>
                <a:gd name="connsiteY4" fmla="*/ 4562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3" h="45631">
                  <a:moveTo>
                    <a:pt x="23352" y="45625"/>
                  </a:moveTo>
                  <a:cubicBezTo>
                    <a:pt x="11065" y="45911"/>
                    <a:pt x="492" y="35910"/>
                    <a:pt x="15" y="23623"/>
                  </a:cubicBezTo>
                  <a:cubicBezTo>
                    <a:pt x="-461" y="10859"/>
                    <a:pt x="10207" y="-95"/>
                    <a:pt x="22971" y="1"/>
                  </a:cubicBezTo>
                  <a:cubicBezTo>
                    <a:pt x="35258" y="96"/>
                    <a:pt x="45545" y="10383"/>
                    <a:pt x="45640" y="22670"/>
                  </a:cubicBezTo>
                  <a:cubicBezTo>
                    <a:pt x="45831" y="34862"/>
                    <a:pt x="35639" y="45340"/>
                    <a:pt x="23352" y="45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CDB533CB-8571-452A-80E6-E8CC22E08975}"/>
                </a:ext>
              </a:extLst>
            </p:cNvPr>
            <p:cNvSpPr/>
            <p:nvPr/>
          </p:nvSpPr>
          <p:spPr>
            <a:xfrm>
              <a:off x="8740996" y="1976532"/>
              <a:ext cx="45726" cy="45830"/>
            </a:xfrm>
            <a:custGeom>
              <a:avLst/>
              <a:gdLst>
                <a:gd name="connsiteX0" fmla="*/ 45721 w 45726"/>
                <a:gd name="connsiteY0" fmla="*/ 22479 h 45830"/>
                <a:gd name="connsiteX1" fmla="*/ 23718 w 45726"/>
                <a:gd name="connsiteY1" fmla="*/ 45815 h 45830"/>
                <a:gd name="connsiteX2" fmla="*/ 1 w 45726"/>
                <a:gd name="connsiteY2" fmla="*/ 22765 h 45830"/>
                <a:gd name="connsiteX3" fmla="*/ 22670 w 45726"/>
                <a:gd name="connsiteY3" fmla="*/ 0 h 45830"/>
                <a:gd name="connsiteX4" fmla="*/ 45721 w 45726"/>
                <a:gd name="connsiteY4" fmla="*/ 22479 h 4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830">
                  <a:moveTo>
                    <a:pt x="45721" y="22479"/>
                  </a:moveTo>
                  <a:cubicBezTo>
                    <a:pt x="46007" y="34766"/>
                    <a:pt x="36005" y="45434"/>
                    <a:pt x="23718" y="45815"/>
                  </a:cubicBezTo>
                  <a:cubicBezTo>
                    <a:pt x="10859" y="46292"/>
                    <a:pt x="-95" y="35623"/>
                    <a:pt x="1" y="22765"/>
                  </a:cubicBezTo>
                  <a:cubicBezTo>
                    <a:pt x="96" y="10477"/>
                    <a:pt x="10383" y="190"/>
                    <a:pt x="22670" y="0"/>
                  </a:cubicBezTo>
                  <a:cubicBezTo>
                    <a:pt x="34957" y="0"/>
                    <a:pt x="45435" y="10192"/>
                    <a:pt x="45721" y="22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71622B32-3A0F-402C-B03B-560EC891E2F0}"/>
                </a:ext>
              </a:extLst>
            </p:cNvPr>
            <p:cNvSpPr/>
            <p:nvPr/>
          </p:nvSpPr>
          <p:spPr>
            <a:xfrm>
              <a:off x="9538524" y="2288184"/>
              <a:ext cx="45635" cy="45726"/>
            </a:xfrm>
            <a:custGeom>
              <a:avLst/>
              <a:gdLst>
                <a:gd name="connsiteX0" fmla="*/ 22575 w 45635"/>
                <a:gd name="connsiteY0" fmla="*/ 45726 h 45726"/>
                <a:gd name="connsiteX1" fmla="*/ 1 w 45635"/>
                <a:gd name="connsiteY1" fmla="*/ 22961 h 45726"/>
                <a:gd name="connsiteX2" fmla="*/ 22385 w 45635"/>
                <a:gd name="connsiteY2" fmla="*/ 6 h 45726"/>
                <a:gd name="connsiteX3" fmla="*/ 45626 w 45635"/>
                <a:gd name="connsiteY3" fmla="*/ 23342 h 45726"/>
                <a:gd name="connsiteX4" fmla="*/ 22575 w 45635"/>
                <a:gd name="connsiteY4" fmla="*/ 45726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5" h="45726">
                  <a:moveTo>
                    <a:pt x="22575" y="45726"/>
                  </a:moveTo>
                  <a:cubicBezTo>
                    <a:pt x="10288" y="45630"/>
                    <a:pt x="1" y="35248"/>
                    <a:pt x="1" y="22961"/>
                  </a:cubicBezTo>
                  <a:cubicBezTo>
                    <a:pt x="-95" y="10674"/>
                    <a:pt x="10097" y="291"/>
                    <a:pt x="22385" y="6"/>
                  </a:cubicBezTo>
                  <a:cubicBezTo>
                    <a:pt x="35243" y="-280"/>
                    <a:pt x="46007" y="10578"/>
                    <a:pt x="45626" y="23342"/>
                  </a:cubicBezTo>
                  <a:cubicBezTo>
                    <a:pt x="45340" y="35724"/>
                    <a:pt x="34862" y="45821"/>
                    <a:pt x="22575" y="457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D8891991-92B7-4299-9ECC-B7EEB3D12857}"/>
                </a:ext>
              </a:extLst>
            </p:cNvPr>
            <p:cNvSpPr/>
            <p:nvPr/>
          </p:nvSpPr>
          <p:spPr>
            <a:xfrm>
              <a:off x="9374694" y="2259129"/>
              <a:ext cx="45726" cy="45825"/>
            </a:xfrm>
            <a:custGeom>
              <a:avLst/>
              <a:gdLst>
                <a:gd name="connsiteX0" fmla="*/ 22766 w 45726"/>
                <a:gd name="connsiteY0" fmla="*/ 45825 h 45825"/>
                <a:gd name="connsiteX1" fmla="*/ 1 w 45726"/>
                <a:gd name="connsiteY1" fmla="*/ 23156 h 45825"/>
                <a:gd name="connsiteX2" fmla="*/ 23623 w 45726"/>
                <a:gd name="connsiteY2" fmla="*/ 10 h 45825"/>
                <a:gd name="connsiteX3" fmla="*/ 45721 w 45726"/>
                <a:gd name="connsiteY3" fmla="*/ 23251 h 45825"/>
                <a:gd name="connsiteX4" fmla="*/ 22766 w 45726"/>
                <a:gd name="connsiteY4" fmla="*/ 45825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825">
                  <a:moveTo>
                    <a:pt x="22766" y="45825"/>
                  </a:moveTo>
                  <a:cubicBezTo>
                    <a:pt x="10478" y="45730"/>
                    <a:pt x="96" y="35538"/>
                    <a:pt x="1" y="23156"/>
                  </a:cubicBezTo>
                  <a:cubicBezTo>
                    <a:pt x="-94" y="10297"/>
                    <a:pt x="10764" y="-371"/>
                    <a:pt x="23623" y="10"/>
                  </a:cubicBezTo>
                  <a:cubicBezTo>
                    <a:pt x="35910" y="391"/>
                    <a:pt x="46007" y="10964"/>
                    <a:pt x="45721" y="23251"/>
                  </a:cubicBezTo>
                  <a:cubicBezTo>
                    <a:pt x="45530" y="35633"/>
                    <a:pt x="35053" y="45825"/>
                    <a:pt x="22766" y="45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A57A074E-F57A-42B2-B06A-8F872DA43B84}"/>
                </a:ext>
              </a:extLst>
            </p:cNvPr>
            <p:cNvSpPr/>
            <p:nvPr/>
          </p:nvSpPr>
          <p:spPr>
            <a:xfrm>
              <a:off x="9593944" y="2298762"/>
              <a:ext cx="45643" cy="45730"/>
            </a:xfrm>
            <a:custGeom>
              <a:avLst/>
              <a:gdLst>
                <a:gd name="connsiteX0" fmla="*/ 45641 w 45643"/>
                <a:gd name="connsiteY0" fmla="*/ 22574 h 45730"/>
                <a:gd name="connsiteX1" fmla="*/ 23447 w 45643"/>
                <a:gd name="connsiteY1" fmla="*/ 45720 h 45730"/>
                <a:gd name="connsiteX2" fmla="*/ 15 w 45643"/>
                <a:gd name="connsiteY2" fmla="*/ 23813 h 45730"/>
                <a:gd name="connsiteX3" fmla="*/ 22876 w 45643"/>
                <a:gd name="connsiteY3" fmla="*/ 0 h 45730"/>
                <a:gd name="connsiteX4" fmla="*/ 45641 w 45643"/>
                <a:gd name="connsiteY4" fmla="*/ 22574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3" h="45730">
                  <a:moveTo>
                    <a:pt x="45641" y="22574"/>
                  </a:moveTo>
                  <a:cubicBezTo>
                    <a:pt x="45831" y="34862"/>
                    <a:pt x="35734" y="45339"/>
                    <a:pt x="23447" y="45720"/>
                  </a:cubicBezTo>
                  <a:cubicBezTo>
                    <a:pt x="11255" y="46101"/>
                    <a:pt x="492" y="36100"/>
                    <a:pt x="15" y="23813"/>
                  </a:cubicBezTo>
                  <a:cubicBezTo>
                    <a:pt x="-461" y="11049"/>
                    <a:pt x="10112" y="0"/>
                    <a:pt x="22876" y="0"/>
                  </a:cubicBezTo>
                  <a:cubicBezTo>
                    <a:pt x="35067" y="95"/>
                    <a:pt x="45450" y="10287"/>
                    <a:pt x="45641" y="22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31775689-B1AB-4ECE-A0B7-AD7E181C4FEA}"/>
                </a:ext>
              </a:extLst>
            </p:cNvPr>
            <p:cNvSpPr/>
            <p:nvPr/>
          </p:nvSpPr>
          <p:spPr>
            <a:xfrm>
              <a:off x="9097506" y="2209015"/>
              <a:ext cx="45730" cy="45748"/>
            </a:xfrm>
            <a:custGeom>
              <a:avLst/>
              <a:gdLst>
                <a:gd name="connsiteX0" fmla="*/ 23252 w 45730"/>
                <a:gd name="connsiteY0" fmla="*/ 45742 h 45748"/>
                <a:gd name="connsiteX1" fmla="*/ 11 w 45730"/>
                <a:gd name="connsiteY1" fmla="*/ 23644 h 45748"/>
                <a:gd name="connsiteX2" fmla="*/ 21823 w 45730"/>
                <a:gd name="connsiteY2" fmla="*/ 22 h 45748"/>
                <a:gd name="connsiteX3" fmla="*/ 45731 w 45730"/>
                <a:gd name="connsiteY3" fmla="*/ 22787 h 45748"/>
                <a:gd name="connsiteX4" fmla="*/ 23252 w 45730"/>
                <a:gd name="connsiteY4" fmla="*/ 45742 h 4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" h="45748">
                  <a:moveTo>
                    <a:pt x="23252" y="45742"/>
                  </a:moveTo>
                  <a:cubicBezTo>
                    <a:pt x="10965" y="46028"/>
                    <a:pt x="391" y="35932"/>
                    <a:pt x="11" y="23644"/>
                  </a:cubicBezTo>
                  <a:cubicBezTo>
                    <a:pt x="-370" y="11357"/>
                    <a:pt x="9536" y="689"/>
                    <a:pt x="21823" y="22"/>
                  </a:cubicBezTo>
                  <a:cubicBezTo>
                    <a:pt x="34586" y="-549"/>
                    <a:pt x="45731" y="9928"/>
                    <a:pt x="45731" y="22787"/>
                  </a:cubicBezTo>
                  <a:cubicBezTo>
                    <a:pt x="45731" y="35074"/>
                    <a:pt x="35539" y="45457"/>
                    <a:pt x="23252" y="45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2D89B5F7-557C-4A18-8FED-D7DD6FD101C7}"/>
                </a:ext>
              </a:extLst>
            </p:cNvPr>
            <p:cNvSpPr/>
            <p:nvPr/>
          </p:nvSpPr>
          <p:spPr>
            <a:xfrm>
              <a:off x="8558768" y="1717832"/>
              <a:ext cx="45735" cy="45821"/>
            </a:xfrm>
            <a:custGeom>
              <a:avLst/>
              <a:gdLst>
                <a:gd name="connsiteX0" fmla="*/ 23352 w 45735"/>
                <a:gd name="connsiteY0" fmla="*/ 45816 h 45821"/>
                <a:gd name="connsiteX1" fmla="*/ 15 w 45735"/>
                <a:gd name="connsiteY1" fmla="*/ 23718 h 45821"/>
                <a:gd name="connsiteX2" fmla="*/ 23066 w 45735"/>
                <a:gd name="connsiteY2" fmla="*/ 1 h 45821"/>
                <a:gd name="connsiteX3" fmla="*/ 45735 w 45735"/>
                <a:gd name="connsiteY3" fmla="*/ 22765 h 45821"/>
                <a:gd name="connsiteX4" fmla="*/ 23352 w 45735"/>
                <a:gd name="connsiteY4" fmla="*/ 45816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5" h="45821">
                  <a:moveTo>
                    <a:pt x="23352" y="45816"/>
                  </a:moveTo>
                  <a:cubicBezTo>
                    <a:pt x="11064" y="46102"/>
                    <a:pt x="396" y="36005"/>
                    <a:pt x="15" y="23718"/>
                  </a:cubicBezTo>
                  <a:cubicBezTo>
                    <a:pt x="-461" y="10859"/>
                    <a:pt x="10207" y="-95"/>
                    <a:pt x="23066" y="1"/>
                  </a:cubicBezTo>
                  <a:cubicBezTo>
                    <a:pt x="35353" y="96"/>
                    <a:pt x="45735" y="10383"/>
                    <a:pt x="45735" y="22765"/>
                  </a:cubicBezTo>
                  <a:cubicBezTo>
                    <a:pt x="45831" y="35053"/>
                    <a:pt x="35639" y="45530"/>
                    <a:pt x="23352" y="45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4E2A8231-71CB-4734-8817-CDE257E89B0E}"/>
                </a:ext>
              </a:extLst>
            </p:cNvPr>
            <p:cNvSpPr/>
            <p:nvPr/>
          </p:nvSpPr>
          <p:spPr>
            <a:xfrm>
              <a:off x="9152855" y="2219600"/>
              <a:ext cx="45724" cy="45729"/>
            </a:xfrm>
            <a:custGeom>
              <a:avLst/>
              <a:gdLst>
                <a:gd name="connsiteX0" fmla="*/ 22863 w 45724"/>
                <a:gd name="connsiteY0" fmla="*/ 45730 h 45729"/>
                <a:gd name="connsiteX1" fmla="*/ 2 w 45724"/>
                <a:gd name="connsiteY1" fmla="*/ 23156 h 45729"/>
                <a:gd name="connsiteX2" fmla="*/ 23530 w 45724"/>
                <a:gd name="connsiteY2" fmla="*/ 10 h 45729"/>
                <a:gd name="connsiteX3" fmla="*/ 45722 w 45724"/>
                <a:gd name="connsiteY3" fmla="*/ 23251 h 45729"/>
                <a:gd name="connsiteX4" fmla="*/ 22863 w 45724"/>
                <a:gd name="connsiteY4" fmla="*/ 45730 h 4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4" h="45729">
                  <a:moveTo>
                    <a:pt x="22863" y="45730"/>
                  </a:moveTo>
                  <a:cubicBezTo>
                    <a:pt x="10575" y="45730"/>
                    <a:pt x="193" y="35443"/>
                    <a:pt x="2" y="23156"/>
                  </a:cubicBezTo>
                  <a:cubicBezTo>
                    <a:pt x="-188" y="10297"/>
                    <a:pt x="10766" y="-371"/>
                    <a:pt x="23530" y="10"/>
                  </a:cubicBezTo>
                  <a:cubicBezTo>
                    <a:pt x="35817" y="391"/>
                    <a:pt x="45913" y="10964"/>
                    <a:pt x="45722" y="23251"/>
                  </a:cubicBezTo>
                  <a:cubicBezTo>
                    <a:pt x="45532" y="35538"/>
                    <a:pt x="35150" y="45730"/>
                    <a:pt x="22863" y="45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25153D42-96CE-4226-A588-5C480F66AE57}"/>
                </a:ext>
              </a:extLst>
            </p:cNvPr>
            <p:cNvSpPr/>
            <p:nvPr/>
          </p:nvSpPr>
          <p:spPr>
            <a:xfrm>
              <a:off x="8503347" y="1707353"/>
              <a:ext cx="45730" cy="45642"/>
            </a:xfrm>
            <a:custGeom>
              <a:avLst/>
              <a:gdLst>
                <a:gd name="connsiteX0" fmla="*/ 22574 w 45730"/>
                <a:gd name="connsiteY0" fmla="*/ 3 h 45642"/>
                <a:gd name="connsiteX1" fmla="*/ 45720 w 45730"/>
                <a:gd name="connsiteY1" fmla="*/ 22196 h 45642"/>
                <a:gd name="connsiteX2" fmla="*/ 23813 w 45730"/>
                <a:gd name="connsiteY2" fmla="*/ 45627 h 45642"/>
                <a:gd name="connsiteX3" fmla="*/ 0 w 45730"/>
                <a:gd name="connsiteY3" fmla="*/ 22767 h 45642"/>
                <a:gd name="connsiteX4" fmla="*/ 22574 w 45730"/>
                <a:gd name="connsiteY4" fmla="*/ 3 h 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" h="45642">
                  <a:moveTo>
                    <a:pt x="22574" y="3"/>
                  </a:moveTo>
                  <a:cubicBezTo>
                    <a:pt x="34862" y="-188"/>
                    <a:pt x="45339" y="9909"/>
                    <a:pt x="45720" y="22196"/>
                  </a:cubicBezTo>
                  <a:cubicBezTo>
                    <a:pt x="46101" y="34483"/>
                    <a:pt x="36100" y="45151"/>
                    <a:pt x="23813" y="45627"/>
                  </a:cubicBezTo>
                  <a:cubicBezTo>
                    <a:pt x="11049" y="46104"/>
                    <a:pt x="0" y="35531"/>
                    <a:pt x="0" y="22767"/>
                  </a:cubicBezTo>
                  <a:cubicBezTo>
                    <a:pt x="0" y="10480"/>
                    <a:pt x="10287" y="193"/>
                    <a:pt x="22574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9F31CB33-E3A6-4266-AA59-AF444565CBE4}"/>
                </a:ext>
              </a:extLst>
            </p:cNvPr>
            <p:cNvSpPr/>
            <p:nvPr/>
          </p:nvSpPr>
          <p:spPr>
            <a:xfrm>
              <a:off x="9208372" y="2230085"/>
              <a:ext cx="45737" cy="45752"/>
            </a:xfrm>
            <a:custGeom>
              <a:avLst/>
              <a:gdLst>
                <a:gd name="connsiteX0" fmla="*/ 23353 w 45737"/>
                <a:gd name="connsiteY0" fmla="*/ 3 h 45752"/>
                <a:gd name="connsiteX1" fmla="*/ 45736 w 45737"/>
                <a:gd name="connsiteY1" fmla="*/ 23053 h 45752"/>
                <a:gd name="connsiteX2" fmla="*/ 21733 w 45737"/>
                <a:gd name="connsiteY2" fmla="*/ 45723 h 45752"/>
                <a:gd name="connsiteX3" fmla="*/ 16 w 45737"/>
                <a:gd name="connsiteY3" fmla="*/ 22101 h 45752"/>
                <a:gd name="connsiteX4" fmla="*/ 23353 w 45737"/>
                <a:gd name="connsiteY4" fmla="*/ 3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7" h="45752">
                  <a:moveTo>
                    <a:pt x="23353" y="3"/>
                  </a:moveTo>
                  <a:cubicBezTo>
                    <a:pt x="35640" y="288"/>
                    <a:pt x="45832" y="10671"/>
                    <a:pt x="45736" y="23053"/>
                  </a:cubicBezTo>
                  <a:cubicBezTo>
                    <a:pt x="45641" y="35912"/>
                    <a:pt x="34497" y="46389"/>
                    <a:pt x="21733" y="45723"/>
                  </a:cubicBezTo>
                  <a:cubicBezTo>
                    <a:pt x="9446" y="45151"/>
                    <a:pt x="-460" y="34293"/>
                    <a:pt x="16" y="22101"/>
                  </a:cubicBezTo>
                  <a:cubicBezTo>
                    <a:pt x="397" y="9813"/>
                    <a:pt x="10970" y="-188"/>
                    <a:pt x="23353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B860E9CE-369C-4824-B2B9-B9B768B67701}"/>
                </a:ext>
              </a:extLst>
            </p:cNvPr>
            <p:cNvSpPr/>
            <p:nvPr/>
          </p:nvSpPr>
          <p:spPr>
            <a:xfrm>
              <a:off x="9715402" y="2267330"/>
              <a:ext cx="8288" cy="34766"/>
            </a:xfrm>
            <a:custGeom>
              <a:avLst/>
              <a:gdLst>
                <a:gd name="connsiteX0" fmla="*/ 8289 w 8288"/>
                <a:gd name="connsiteY0" fmla="*/ 0 h 34766"/>
                <a:gd name="connsiteX1" fmla="*/ 2 w 8288"/>
                <a:gd name="connsiteY1" fmla="*/ 17240 h 34766"/>
                <a:gd name="connsiteX2" fmla="*/ 8289 w 8288"/>
                <a:gd name="connsiteY2" fmla="*/ 34766 h 34766"/>
                <a:gd name="connsiteX3" fmla="*/ 8289 w 8288"/>
                <a:gd name="connsiteY3" fmla="*/ 0 h 3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8" h="34766">
                  <a:moveTo>
                    <a:pt x="8289" y="0"/>
                  </a:moveTo>
                  <a:cubicBezTo>
                    <a:pt x="3336" y="4191"/>
                    <a:pt x="2" y="10382"/>
                    <a:pt x="2" y="17240"/>
                  </a:cubicBezTo>
                  <a:cubicBezTo>
                    <a:pt x="-93" y="24194"/>
                    <a:pt x="3241" y="30480"/>
                    <a:pt x="8289" y="34766"/>
                  </a:cubicBezTo>
                  <a:lnTo>
                    <a:pt x="828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D186C09-095F-4868-8850-E5C7A5F6463E}"/>
                </a:ext>
              </a:extLst>
            </p:cNvPr>
            <p:cNvSpPr/>
            <p:nvPr/>
          </p:nvSpPr>
          <p:spPr>
            <a:xfrm>
              <a:off x="8389794" y="1060321"/>
              <a:ext cx="45735" cy="45726"/>
            </a:xfrm>
            <a:custGeom>
              <a:avLst/>
              <a:gdLst>
                <a:gd name="connsiteX0" fmla="*/ 45735 w 45735"/>
                <a:gd name="connsiteY0" fmla="*/ 22670 h 45726"/>
                <a:gd name="connsiteX1" fmla="*/ 23447 w 45735"/>
                <a:gd name="connsiteY1" fmla="*/ 45721 h 45726"/>
                <a:gd name="connsiteX2" fmla="*/ 15 w 45735"/>
                <a:gd name="connsiteY2" fmla="*/ 23718 h 45726"/>
                <a:gd name="connsiteX3" fmla="*/ 22970 w 45735"/>
                <a:gd name="connsiteY3" fmla="*/ 1 h 45726"/>
                <a:gd name="connsiteX4" fmla="*/ 45735 w 45735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5" h="45726">
                  <a:moveTo>
                    <a:pt x="45735" y="22670"/>
                  </a:moveTo>
                  <a:cubicBezTo>
                    <a:pt x="45831" y="34957"/>
                    <a:pt x="35734" y="45435"/>
                    <a:pt x="23447" y="45721"/>
                  </a:cubicBezTo>
                  <a:cubicBezTo>
                    <a:pt x="11159" y="46006"/>
                    <a:pt x="491" y="36005"/>
                    <a:pt x="15" y="23718"/>
                  </a:cubicBezTo>
                  <a:cubicBezTo>
                    <a:pt x="-461" y="10954"/>
                    <a:pt x="10207" y="-95"/>
                    <a:pt x="22970" y="1"/>
                  </a:cubicBezTo>
                  <a:cubicBezTo>
                    <a:pt x="35258" y="96"/>
                    <a:pt x="45545" y="10383"/>
                    <a:pt x="4573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20A0347-81F1-49F6-BB75-7C0BE5698CF6}"/>
                </a:ext>
              </a:extLst>
            </p:cNvPr>
            <p:cNvSpPr/>
            <p:nvPr/>
          </p:nvSpPr>
          <p:spPr>
            <a:xfrm>
              <a:off x="8352823" y="1282244"/>
              <a:ext cx="45657" cy="45635"/>
            </a:xfrm>
            <a:custGeom>
              <a:avLst/>
              <a:gdLst>
                <a:gd name="connsiteX0" fmla="*/ 45654 w 45657"/>
                <a:gd name="connsiteY0" fmla="*/ 23252 h 45635"/>
                <a:gd name="connsiteX1" fmla="*/ 22699 w 45657"/>
                <a:gd name="connsiteY1" fmla="*/ 45635 h 45635"/>
                <a:gd name="connsiteX2" fmla="*/ 30 w 45657"/>
                <a:gd name="connsiteY2" fmla="*/ 21728 h 45635"/>
                <a:gd name="connsiteX3" fmla="*/ 23556 w 45657"/>
                <a:gd name="connsiteY3" fmla="*/ 11 h 45635"/>
                <a:gd name="connsiteX4" fmla="*/ 45654 w 45657"/>
                <a:gd name="connsiteY4" fmla="*/ 23252 h 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57" h="45635">
                  <a:moveTo>
                    <a:pt x="45654" y="23252"/>
                  </a:moveTo>
                  <a:cubicBezTo>
                    <a:pt x="45369" y="35539"/>
                    <a:pt x="34987" y="45635"/>
                    <a:pt x="22699" y="45635"/>
                  </a:cubicBezTo>
                  <a:cubicBezTo>
                    <a:pt x="9936" y="45540"/>
                    <a:pt x="-637" y="34491"/>
                    <a:pt x="30" y="21728"/>
                  </a:cubicBezTo>
                  <a:cubicBezTo>
                    <a:pt x="601" y="9536"/>
                    <a:pt x="11365" y="-370"/>
                    <a:pt x="23556" y="11"/>
                  </a:cubicBezTo>
                  <a:cubicBezTo>
                    <a:pt x="35844" y="392"/>
                    <a:pt x="45845" y="11060"/>
                    <a:pt x="45654" y="23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9123197F-B045-4A4F-BAC5-B9CB96FEED71}"/>
                </a:ext>
              </a:extLst>
            </p:cNvPr>
            <p:cNvSpPr/>
            <p:nvPr/>
          </p:nvSpPr>
          <p:spPr>
            <a:xfrm>
              <a:off x="9263802" y="2237993"/>
              <a:ext cx="45744" cy="45825"/>
            </a:xfrm>
            <a:custGeom>
              <a:avLst/>
              <a:gdLst>
                <a:gd name="connsiteX0" fmla="*/ 45742 w 45744"/>
                <a:gd name="connsiteY0" fmla="*/ 22574 h 45825"/>
                <a:gd name="connsiteX1" fmla="*/ 23549 w 45744"/>
                <a:gd name="connsiteY1" fmla="*/ 45815 h 45825"/>
                <a:gd name="connsiteX2" fmla="*/ 22 w 45744"/>
                <a:gd name="connsiteY2" fmla="*/ 23908 h 45825"/>
                <a:gd name="connsiteX3" fmla="*/ 22882 w 45744"/>
                <a:gd name="connsiteY3" fmla="*/ 0 h 45825"/>
                <a:gd name="connsiteX4" fmla="*/ 45742 w 45744"/>
                <a:gd name="connsiteY4" fmla="*/ 22574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4" h="45825">
                  <a:moveTo>
                    <a:pt x="45742" y="22574"/>
                  </a:moveTo>
                  <a:cubicBezTo>
                    <a:pt x="45933" y="34861"/>
                    <a:pt x="35931" y="45434"/>
                    <a:pt x="23549" y="45815"/>
                  </a:cubicBezTo>
                  <a:cubicBezTo>
                    <a:pt x="11262" y="46196"/>
                    <a:pt x="498" y="36195"/>
                    <a:pt x="22" y="23908"/>
                  </a:cubicBezTo>
                  <a:cubicBezTo>
                    <a:pt x="-549" y="11144"/>
                    <a:pt x="10023" y="0"/>
                    <a:pt x="22882" y="0"/>
                  </a:cubicBezTo>
                  <a:cubicBezTo>
                    <a:pt x="35169" y="0"/>
                    <a:pt x="45551" y="10192"/>
                    <a:pt x="45742" y="22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2F211036-BA83-46BA-B5C8-EC22B46C3AA6}"/>
                </a:ext>
              </a:extLst>
            </p:cNvPr>
            <p:cNvSpPr/>
            <p:nvPr/>
          </p:nvSpPr>
          <p:spPr>
            <a:xfrm>
              <a:off x="8397715" y="1345595"/>
              <a:ext cx="45631" cy="45736"/>
            </a:xfrm>
            <a:custGeom>
              <a:avLst/>
              <a:gdLst>
                <a:gd name="connsiteX0" fmla="*/ 22575 w 45631"/>
                <a:gd name="connsiteY0" fmla="*/ 1 h 45736"/>
                <a:gd name="connsiteX1" fmla="*/ 45625 w 45631"/>
                <a:gd name="connsiteY1" fmla="*/ 22289 h 45736"/>
                <a:gd name="connsiteX2" fmla="*/ 23718 w 45631"/>
                <a:gd name="connsiteY2" fmla="*/ 45721 h 45736"/>
                <a:gd name="connsiteX3" fmla="*/ 1 w 45631"/>
                <a:gd name="connsiteY3" fmla="*/ 22765 h 45736"/>
                <a:gd name="connsiteX4" fmla="*/ 22575 w 45631"/>
                <a:gd name="connsiteY4" fmla="*/ 1 h 4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1" h="45736">
                  <a:moveTo>
                    <a:pt x="22575" y="1"/>
                  </a:moveTo>
                  <a:cubicBezTo>
                    <a:pt x="34862" y="-95"/>
                    <a:pt x="45339" y="10002"/>
                    <a:pt x="45625" y="22289"/>
                  </a:cubicBezTo>
                  <a:cubicBezTo>
                    <a:pt x="45911" y="34576"/>
                    <a:pt x="35909" y="45244"/>
                    <a:pt x="23718" y="45721"/>
                  </a:cubicBezTo>
                  <a:cubicBezTo>
                    <a:pt x="10954" y="46197"/>
                    <a:pt x="-95" y="35624"/>
                    <a:pt x="1" y="22765"/>
                  </a:cubicBezTo>
                  <a:cubicBezTo>
                    <a:pt x="1" y="10383"/>
                    <a:pt x="10287" y="96"/>
                    <a:pt x="2257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A659FD22-00CB-4F47-AFB7-E62BEE6BA565}"/>
                </a:ext>
              </a:extLst>
            </p:cNvPr>
            <p:cNvSpPr/>
            <p:nvPr/>
          </p:nvSpPr>
          <p:spPr>
            <a:xfrm>
              <a:off x="8513825" y="1651824"/>
              <a:ext cx="45818" cy="45729"/>
            </a:xfrm>
            <a:custGeom>
              <a:avLst/>
              <a:gdLst>
                <a:gd name="connsiteX0" fmla="*/ 22860 w 45818"/>
                <a:gd name="connsiteY0" fmla="*/ 0 h 45729"/>
                <a:gd name="connsiteX1" fmla="*/ 45816 w 45818"/>
                <a:gd name="connsiteY1" fmla="*/ 22479 h 45729"/>
                <a:gd name="connsiteX2" fmla="*/ 22289 w 45818"/>
                <a:gd name="connsiteY2" fmla="*/ 45720 h 45729"/>
                <a:gd name="connsiteX3" fmla="*/ 1 w 45818"/>
                <a:gd name="connsiteY3" fmla="*/ 22574 h 45729"/>
                <a:gd name="connsiteX4" fmla="*/ 22860 w 45818"/>
                <a:gd name="connsiteY4" fmla="*/ 0 h 4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45729">
                  <a:moveTo>
                    <a:pt x="22860" y="0"/>
                  </a:moveTo>
                  <a:cubicBezTo>
                    <a:pt x="35148" y="0"/>
                    <a:pt x="45530" y="10192"/>
                    <a:pt x="45816" y="22479"/>
                  </a:cubicBezTo>
                  <a:cubicBezTo>
                    <a:pt x="46006" y="35338"/>
                    <a:pt x="35148" y="46101"/>
                    <a:pt x="22289" y="45720"/>
                  </a:cubicBezTo>
                  <a:cubicBezTo>
                    <a:pt x="10002" y="45339"/>
                    <a:pt x="-95" y="34862"/>
                    <a:pt x="1" y="22574"/>
                  </a:cubicBezTo>
                  <a:cubicBezTo>
                    <a:pt x="191" y="10287"/>
                    <a:pt x="10573" y="0"/>
                    <a:pt x="228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01F747FE-62C5-4B76-A3FF-70AE7150AD98}"/>
                </a:ext>
              </a:extLst>
            </p:cNvPr>
            <p:cNvSpPr/>
            <p:nvPr/>
          </p:nvSpPr>
          <p:spPr>
            <a:xfrm>
              <a:off x="8458463" y="1641347"/>
              <a:ext cx="45652" cy="45635"/>
            </a:xfrm>
            <a:custGeom>
              <a:avLst/>
              <a:gdLst>
                <a:gd name="connsiteX0" fmla="*/ 45647 w 45652"/>
                <a:gd name="connsiteY0" fmla="*/ 22384 h 45635"/>
                <a:gd name="connsiteX1" fmla="*/ 23549 w 45652"/>
                <a:gd name="connsiteY1" fmla="*/ 45625 h 45635"/>
                <a:gd name="connsiteX2" fmla="*/ 22 w 45652"/>
                <a:gd name="connsiteY2" fmla="*/ 23908 h 45635"/>
                <a:gd name="connsiteX3" fmla="*/ 22691 w 45652"/>
                <a:gd name="connsiteY3" fmla="*/ 0 h 45635"/>
                <a:gd name="connsiteX4" fmla="*/ 45647 w 45652"/>
                <a:gd name="connsiteY4" fmla="*/ 22384 h 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52" h="45635">
                  <a:moveTo>
                    <a:pt x="45647" y="22384"/>
                  </a:moveTo>
                  <a:cubicBezTo>
                    <a:pt x="45932" y="34576"/>
                    <a:pt x="35836" y="45148"/>
                    <a:pt x="23549" y="45625"/>
                  </a:cubicBezTo>
                  <a:cubicBezTo>
                    <a:pt x="11357" y="46006"/>
                    <a:pt x="594" y="36100"/>
                    <a:pt x="22" y="23908"/>
                  </a:cubicBezTo>
                  <a:cubicBezTo>
                    <a:pt x="-550" y="11144"/>
                    <a:pt x="9928" y="95"/>
                    <a:pt x="22691" y="0"/>
                  </a:cubicBezTo>
                  <a:cubicBezTo>
                    <a:pt x="34979" y="0"/>
                    <a:pt x="45361" y="10096"/>
                    <a:pt x="45647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A3CF84E7-66B7-429C-AA68-9F1A52A9F453}"/>
                </a:ext>
              </a:extLst>
            </p:cNvPr>
            <p:cNvSpPr/>
            <p:nvPr/>
          </p:nvSpPr>
          <p:spPr>
            <a:xfrm>
              <a:off x="8381888" y="1115852"/>
              <a:ext cx="45735" cy="45726"/>
            </a:xfrm>
            <a:custGeom>
              <a:avLst/>
              <a:gdLst>
                <a:gd name="connsiteX0" fmla="*/ 23352 w 45735"/>
                <a:gd name="connsiteY0" fmla="*/ 45721 h 45726"/>
                <a:gd name="connsiteX1" fmla="*/ 15 w 45735"/>
                <a:gd name="connsiteY1" fmla="*/ 23718 h 45726"/>
                <a:gd name="connsiteX2" fmla="*/ 23066 w 45735"/>
                <a:gd name="connsiteY2" fmla="*/ 1 h 45726"/>
                <a:gd name="connsiteX3" fmla="*/ 45735 w 45735"/>
                <a:gd name="connsiteY3" fmla="*/ 22670 h 45726"/>
                <a:gd name="connsiteX4" fmla="*/ 23352 w 45735"/>
                <a:gd name="connsiteY4" fmla="*/ 45721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5" h="45726">
                  <a:moveTo>
                    <a:pt x="23352" y="45721"/>
                  </a:moveTo>
                  <a:cubicBezTo>
                    <a:pt x="11065" y="46006"/>
                    <a:pt x="491" y="36005"/>
                    <a:pt x="15" y="23718"/>
                  </a:cubicBezTo>
                  <a:cubicBezTo>
                    <a:pt x="-461" y="10954"/>
                    <a:pt x="10207" y="-95"/>
                    <a:pt x="23066" y="1"/>
                  </a:cubicBezTo>
                  <a:cubicBezTo>
                    <a:pt x="35353" y="96"/>
                    <a:pt x="45640" y="10383"/>
                    <a:pt x="45735" y="22670"/>
                  </a:cubicBezTo>
                  <a:cubicBezTo>
                    <a:pt x="45735" y="34957"/>
                    <a:pt x="35639" y="45435"/>
                    <a:pt x="23352" y="45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DD1D49B0-3C10-49C7-B361-8AAB7F61A04B}"/>
                </a:ext>
              </a:extLst>
            </p:cNvPr>
            <p:cNvSpPr/>
            <p:nvPr/>
          </p:nvSpPr>
          <p:spPr>
            <a:xfrm>
              <a:off x="9319229" y="2248566"/>
              <a:ext cx="45755" cy="45825"/>
            </a:xfrm>
            <a:custGeom>
              <a:avLst/>
              <a:gdLst>
                <a:gd name="connsiteX0" fmla="*/ 45750 w 45755"/>
                <a:gd name="connsiteY0" fmla="*/ 22479 h 45825"/>
                <a:gd name="connsiteX1" fmla="*/ 23652 w 45755"/>
                <a:gd name="connsiteY1" fmla="*/ 45815 h 45825"/>
                <a:gd name="connsiteX2" fmla="*/ 30 w 45755"/>
                <a:gd name="connsiteY2" fmla="*/ 24003 h 45825"/>
                <a:gd name="connsiteX3" fmla="*/ 22794 w 45755"/>
                <a:gd name="connsiteY3" fmla="*/ 0 h 45825"/>
                <a:gd name="connsiteX4" fmla="*/ 45750 w 45755"/>
                <a:gd name="connsiteY4" fmla="*/ 22479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825">
                  <a:moveTo>
                    <a:pt x="45750" y="22479"/>
                  </a:moveTo>
                  <a:cubicBezTo>
                    <a:pt x="46035" y="34766"/>
                    <a:pt x="35939" y="45339"/>
                    <a:pt x="23652" y="45815"/>
                  </a:cubicBezTo>
                  <a:cubicBezTo>
                    <a:pt x="11365" y="46196"/>
                    <a:pt x="601" y="36290"/>
                    <a:pt x="30" y="24003"/>
                  </a:cubicBezTo>
                  <a:cubicBezTo>
                    <a:pt x="-637" y="11239"/>
                    <a:pt x="9936" y="95"/>
                    <a:pt x="22794" y="0"/>
                  </a:cubicBezTo>
                  <a:cubicBezTo>
                    <a:pt x="35082" y="0"/>
                    <a:pt x="45464" y="10192"/>
                    <a:pt x="45750" y="22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2A0FC706-3E28-411A-BE37-406BAC4ED1E5}"/>
                </a:ext>
              </a:extLst>
            </p:cNvPr>
            <p:cNvSpPr/>
            <p:nvPr/>
          </p:nvSpPr>
          <p:spPr>
            <a:xfrm>
              <a:off x="9659870" y="2251233"/>
              <a:ext cx="45725" cy="45825"/>
            </a:xfrm>
            <a:custGeom>
              <a:avLst/>
              <a:gdLst>
                <a:gd name="connsiteX0" fmla="*/ 22863 w 45725"/>
                <a:gd name="connsiteY0" fmla="*/ 0 h 45825"/>
                <a:gd name="connsiteX1" fmla="*/ 45723 w 45725"/>
                <a:gd name="connsiteY1" fmla="*/ 22574 h 45825"/>
                <a:gd name="connsiteX2" fmla="*/ 22196 w 45725"/>
                <a:gd name="connsiteY2" fmla="*/ 45815 h 45825"/>
                <a:gd name="connsiteX3" fmla="*/ 3 w 45725"/>
                <a:gd name="connsiteY3" fmla="*/ 22574 h 45825"/>
                <a:gd name="connsiteX4" fmla="*/ 22863 w 45725"/>
                <a:gd name="connsiteY4" fmla="*/ 0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5" h="45825">
                  <a:moveTo>
                    <a:pt x="22863" y="0"/>
                  </a:moveTo>
                  <a:cubicBezTo>
                    <a:pt x="35150" y="0"/>
                    <a:pt x="45532" y="10192"/>
                    <a:pt x="45723" y="22574"/>
                  </a:cubicBezTo>
                  <a:cubicBezTo>
                    <a:pt x="45913" y="35433"/>
                    <a:pt x="35055" y="46196"/>
                    <a:pt x="22196" y="45815"/>
                  </a:cubicBezTo>
                  <a:cubicBezTo>
                    <a:pt x="9909" y="45434"/>
                    <a:pt x="-187" y="34957"/>
                    <a:pt x="3" y="22574"/>
                  </a:cubicBezTo>
                  <a:cubicBezTo>
                    <a:pt x="193" y="10192"/>
                    <a:pt x="10576" y="0"/>
                    <a:pt x="228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411394F3-707A-4C04-A1D9-EFB771E42A85}"/>
                </a:ext>
              </a:extLst>
            </p:cNvPr>
            <p:cNvSpPr/>
            <p:nvPr/>
          </p:nvSpPr>
          <p:spPr>
            <a:xfrm>
              <a:off x="9309130" y="2304572"/>
              <a:ext cx="44901" cy="44880"/>
            </a:xfrm>
            <a:custGeom>
              <a:avLst/>
              <a:gdLst>
                <a:gd name="connsiteX0" fmla="*/ 44895 w 44901"/>
                <a:gd name="connsiteY0" fmla="*/ 22956 h 44880"/>
                <a:gd name="connsiteX1" fmla="*/ 21559 w 44901"/>
                <a:gd name="connsiteY1" fmla="*/ 44864 h 44880"/>
                <a:gd name="connsiteX2" fmla="*/ 33 w 44901"/>
                <a:gd name="connsiteY2" fmla="*/ 21241 h 44880"/>
                <a:gd name="connsiteX3" fmla="*/ 22607 w 44901"/>
                <a:gd name="connsiteY3" fmla="*/ 1 h 44880"/>
                <a:gd name="connsiteX4" fmla="*/ 44895 w 44901"/>
                <a:gd name="connsiteY4" fmla="*/ 22956 h 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01" h="44880">
                  <a:moveTo>
                    <a:pt x="44895" y="22956"/>
                  </a:moveTo>
                  <a:cubicBezTo>
                    <a:pt x="44610" y="35529"/>
                    <a:pt x="34132" y="45340"/>
                    <a:pt x="21559" y="44864"/>
                  </a:cubicBezTo>
                  <a:cubicBezTo>
                    <a:pt x="8986" y="44387"/>
                    <a:pt x="-634" y="33719"/>
                    <a:pt x="33" y="21241"/>
                  </a:cubicBezTo>
                  <a:cubicBezTo>
                    <a:pt x="699" y="9240"/>
                    <a:pt x="10605" y="-94"/>
                    <a:pt x="22607" y="1"/>
                  </a:cubicBezTo>
                  <a:cubicBezTo>
                    <a:pt x="35180" y="96"/>
                    <a:pt x="45181" y="10383"/>
                    <a:pt x="44895" y="22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92C1D027-F3F6-41AA-8AF6-87622EA24628}"/>
                </a:ext>
              </a:extLst>
            </p:cNvPr>
            <p:cNvSpPr/>
            <p:nvPr/>
          </p:nvSpPr>
          <p:spPr>
            <a:xfrm>
              <a:off x="8359234" y="976312"/>
              <a:ext cx="38004" cy="10483"/>
            </a:xfrm>
            <a:custGeom>
              <a:avLst/>
              <a:gdLst>
                <a:gd name="connsiteX0" fmla="*/ 0 w 38004"/>
                <a:gd name="connsiteY0" fmla="*/ 0 h 10483"/>
                <a:gd name="connsiteX1" fmla="*/ 18574 w 38004"/>
                <a:gd name="connsiteY1" fmla="*/ 10478 h 10483"/>
                <a:gd name="connsiteX2" fmla="*/ 38005 w 38004"/>
                <a:gd name="connsiteY2" fmla="*/ 0 h 10483"/>
                <a:gd name="connsiteX3" fmla="*/ 0 w 38004"/>
                <a:gd name="connsiteY3" fmla="*/ 0 h 1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04" h="10483">
                  <a:moveTo>
                    <a:pt x="0" y="0"/>
                  </a:moveTo>
                  <a:cubicBezTo>
                    <a:pt x="3906" y="6191"/>
                    <a:pt x="10668" y="10382"/>
                    <a:pt x="18574" y="10478"/>
                  </a:cubicBezTo>
                  <a:cubicBezTo>
                    <a:pt x="26765" y="10668"/>
                    <a:pt x="33909" y="6382"/>
                    <a:pt x="3800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542BE8F-C03C-4EB0-8445-249AF09719CD}"/>
                </a:ext>
              </a:extLst>
            </p:cNvPr>
            <p:cNvSpPr/>
            <p:nvPr/>
          </p:nvSpPr>
          <p:spPr>
            <a:xfrm>
              <a:off x="8334713" y="1052827"/>
              <a:ext cx="44821" cy="44857"/>
            </a:xfrm>
            <a:custGeom>
              <a:avLst/>
              <a:gdLst>
                <a:gd name="connsiteX0" fmla="*/ 21474 w 44821"/>
                <a:gd name="connsiteY0" fmla="*/ 44833 h 44857"/>
                <a:gd name="connsiteX1" fmla="*/ 42 w 44821"/>
                <a:gd name="connsiteY1" fmla="*/ 21116 h 44857"/>
                <a:gd name="connsiteX2" fmla="*/ 24045 w 44821"/>
                <a:gd name="connsiteY2" fmla="*/ 66 h 44857"/>
                <a:gd name="connsiteX3" fmla="*/ 44810 w 44821"/>
                <a:gd name="connsiteY3" fmla="*/ 23021 h 44857"/>
                <a:gd name="connsiteX4" fmla="*/ 21474 w 44821"/>
                <a:gd name="connsiteY4" fmla="*/ 44833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21" h="44857">
                  <a:moveTo>
                    <a:pt x="21474" y="44833"/>
                  </a:moveTo>
                  <a:cubicBezTo>
                    <a:pt x="8900" y="44262"/>
                    <a:pt x="-719" y="33594"/>
                    <a:pt x="42" y="21116"/>
                  </a:cubicBezTo>
                  <a:cubicBezTo>
                    <a:pt x="804" y="8638"/>
                    <a:pt x="11568" y="-887"/>
                    <a:pt x="24045" y="66"/>
                  </a:cubicBezTo>
                  <a:cubicBezTo>
                    <a:pt x="36047" y="923"/>
                    <a:pt x="45191" y="11019"/>
                    <a:pt x="44810" y="23021"/>
                  </a:cubicBezTo>
                  <a:cubicBezTo>
                    <a:pt x="44524" y="35689"/>
                    <a:pt x="33951" y="45405"/>
                    <a:pt x="21474" y="44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E6A98CCB-D1CC-4CB9-9197-D203D69F58BB}"/>
                </a:ext>
              </a:extLst>
            </p:cNvPr>
            <p:cNvSpPr/>
            <p:nvPr/>
          </p:nvSpPr>
          <p:spPr>
            <a:xfrm>
              <a:off x="9364581" y="2315050"/>
              <a:ext cx="44880" cy="44868"/>
            </a:xfrm>
            <a:custGeom>
              <a:avLst/>
              <a:gdLst>
                <a:gd name="connsiteX0" fmla="*/ 44880 w 44880"/>
                <a:gd name="connsiteY0" fmla="*/ 22669 h 44868"/>
                <a:gd name="connsiteX1" fmla="*/ 21925 w 44880"/>
                <a:gd name="connsiteY1" fmla="*/ 44863 h 44868"/>
                <a:gd name="connsiteX2" fmla="*/ 17 w 44880"/>
                <a:gd name="connsiteY2" fmla="*/ 21526 h 44868"/>
                <a:gd name="connsiteX3" fmla="*/ 22305 w 44880"/>
                <a:gd name="connsiteY3" fmla="*/ 0 h 44868"/>
                <a:gd name="connsiteX4" fmla="*/ 44880 w 44880"/>
                <a:gd name="connsiteY4" fmla="*/ 22669 h 4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0" h="44868">
                  <a:moveTo>
                    <a:pt x="44880" y="22669"/>
                  </a:moveTo>
                  <a:cubicBezTo>
                    <a:pt x="44784" y="35242"/>
                    <a:pt x="34402" y="45148"/>
                    <a:pt x="21925" y="44863"/>
                  </a:cubicBezTo>
                  <a:cubicBezTo>
                    <a:pt x="9352" y="44577"/>
                    <a:pt x="-460" y="34100"/>
                    <a:pt x="17" y="21526"/>
                  </a:cubicBezTo>
                  <a:cubicBezTo>
                    <a:pt x="493" y="9525"/>
                    <a:pt x="10304" y="0"/>
                    <a:pt x="22305" y="0"/>
                  </a:cubicBezTo>
                  <a:cubicBezTo>
                    <a:pt x="34878" y="0"/>
                    <a:pt x="44975" y="10096"/>
                    <a:pt x="44880" y="22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EC9F70C0-1E87-4DDA-BEED-8F6C38E0BD8A}"/>
                </a:ext>
              </a:extLst>
            </p:cNvPr>
            <p:cNvSpPr/>
            <p:nvPr/>
          </p:nvSpPr>
          <p:spPr>
            <a:xfrm>
              <a:off x="8730772" y="2032631"/>
              <a:ext cx="44905" cy="44794"/>
            </a:xfrm>
            <a:custGeom>
              <a:avLst/>
              <a:gdLst>
                <a:gd name="connsiteX0" fmla="*/ 44895 w 44905"/>
                <a:gd name="connsiteY0" fmla="*/ 22958 h 44794"/>
                <a:gd name="connsiteX1" fmla="*/ 21559 w 44905"/>
                <a:gd name="connsiteY1" fmla="*/ 44770 h 44794"/>
                <a:gd name="connsiteX2" fmla="*/ 32 w 44905"/>
                <a:gd name="connsiteY2" fmla="*/ 21148 h 44794"/>
                <a:gd name="connsiteX3" fmla="*/ 22702 w 44905"/>
                <a:gd name="connsiteY3" fmla="*/ 3 h 44794"/>
                <a:gd name="connsiteX4" fmla="*/ 44895 w 44905"/>
                <a:gd name="connsiteY4" fmla="*/ 22958 h 4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05" h="44794">
                  <a:moveTo>
                    <a:pt x="44895" y="22958"/>
                  </a:moveTo>
                  <a:cubicBezTo>
                    <a:pt x="44609" y="35531"/>
                    <a:pt x="34037" y="45342"/>
                    <a:pt x="21559" y="44770"/>
                  </a:cubicBezTo>
                  <a:cubicBezTo>
                    <a:pt x="9081" y="44294"/>
                    <a:pt x="-634" y="33626"/>
                    <a:pt x="32" y="21148"/>
                  </a:cubicBezTo>
                  <a:cubicBezTo>
                    <a:pt x="699" y="9147"/>
                    <a:pt x="10700" y="-188"/>
                    <a:pt x="22702" y="3"/>
                  </a:cubicBezTo>
                  <a:cubicBezTo>
                    <a:pt x="35275" y="98"/>
                    <a:pt x="45276" y="10385"/>
                    <a:pt x="44895" y="22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E3747E6-A153-4B38-B328-DF91F3346594}"/>
                </a:ext>
              </a:extLst>
            </p:cNvPr>
            <p:cNvSpPr/>
            <p:nvPr/>
          </p:nvSpPr>
          <p:spPr>
            <a:xfrm>
              <a:off x="9198268" y="2286052"/>
              <a:ext cx="44857" cy="44821"/>
            </a:xfrm>
            <a:custGeom>
              <a:avLst/>
              <a:gdLst>
                <a:gd name="connsiteX0" fmla="*/ 24 w 44857"/>
                <a:gd name="connsiteY0" fmla="*/ 21474 h 44821"/>
                <a:gd name="connsiteX1" fmla="*/ 23741 w 44857"/>
                <a:gd name="connsiteY1" fmla="*/ 42 h 44821"/>
                <a:gd name="connsiteX2" fmla="*/ 44792 w 44857"/>
                <a:gd name="connsiteY2" fmla="*/ 24045 h 44821"/>
                <a:gd name="connsiteX3" fmla="*/ 21836 w 44857"/>
                <a:gd name="connsiteY3" fmla="*/ 44810 h 44821"/>
                <a:gd name="connsiteX4" fmla="*/ 24 w 44857"/>
                <a:gd name="connsiteY4" fmla="*/ 21474 h 4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57" h="44821">
                  <a:moveTo>
                    <a:pt x="24" y="21474"/>
                  </a:moveTo>
                  <a:cubicBezTo>
                    <a:pt x="595" y="8901"/>
                    <a:pt x="11263" y="-720"/>
                    <a:pt x="23741" y="42"/>
                  </a:cubicBezTo>
                  <a:cubicBezTo>
                    <a:pt x="36219" y="804"/>
                    <a:pt x="45744" y="11568"/>
                    <a:pt x="44792" y="24045"/>
                  </a:cubicBezTo>
                  <a:cubicBezTo>
                    <a:pt x="43934" y="36047"/>
                    <a:pt x="33838" y="45191"/>
                    <a:pt x="21836" y="44810"/>
                  </a:cubicBezTo>
                  <a:cubicBezTo>
                    <a:pt x="9168" y="44429"/>
                    <a:pt x="-548" y="33951"/>
                    <a:pt x="24" y="21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420586E9-41CD-405B-8B3C-BEEA0B401743}"/>
                </a:ext>
              </a:extLst>
            </p:cNvPr>
            <p:cNvSpPr/>
            <p:nvPr/>
          </p:nvSpPr>
          <p:spPr>
            <a:xfrm>
              <a:off x="8413992" y="1578384"/>
              <a:ext cx="44873" cy="44882"/>
            </a:xfrm>
            <a:custGeom>
              <a:avLst/>
              <a:gdLst>
                <a:gd name="connsiteX0" fmla="*/ 11 w 44873"/>
                <a:gd name="connsiteY0" fmla="*/ 23053 h 44882"/>
                <a:gd name="connsiteX1" fmla="*/ 22109 w 44873"/>
                <a:gd name="connsiteY1" fmla="*/ 3 h 44882"/>
                <a:gd name="connsiteX2" fmla="*/ 44874 w 44873"/>
                <a:gd name="connsiteY2" fmla="*/ 22482 h 44882"/>
                <a:gd name="connsiteX3" fmla="*/ 23442 w 44873"/>
                <a:gd name="connsiteY3" fmla="*/ 44865 h 44882"/>
                <a:gd name="connsiteX4" fmla="*/ 11 w 44873"/>
                <a:gd name="connsiteY4" fmla="*/ 23053 h 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3" h="44882">
                  <a:moveTo>
                    <a:pt x="11" y="23053"/>
                  </a:moveTo>
                  <a:cubicBezTo>
                    <a:pt x="-370" y="10480"/>
                    <a:pt x="9536" y="193"/>
                    <a:pt x="22109" y="3"/>
                  </a:cubicBezTo>
                  <a:cubicBezTo>
                    <a:pt x="34682" y="-188"/>
                    <a:pt x="44874" y="9909"/>
                    <a:pt x="44874" y="22482"/>
                  </a:cubicBezTo>
                  <a:cubicBezTo>
                    <a:pt x="44874" y="34483"/>
                    <a:pt x="35444" y="44389"/>
                    <a:pt x="23442" y="44865"/>
                  </a:cubicBezTo>
                  <a:cubicBezTo>
                    <a:pt x="10774" y="45342"/>
                    <a:pt x="392" y="35626"/>
                    <a:pt x="11" y="230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01271D7-22EB-4104-8C81-9B693600FCD9}"/>
                </a:ext>
              </a:extLst>
            </p:cNvPr>
            <p:cNvSpPr/>
            <p:nvPr/>
          </p:nvSpPr>
          <p:spPr>
            <a:xfrm>
              <a:off x="8345327" y="997456"/>
              <a:ext cx="44869" cy="44874"/>
            </a:xfrm>
            <a:custGeom>
              <a:avLst/>
              <a:gdLst>
                <a:gd name="connsiteX0" fmla="*/ 22575 w 44869"/>
                <a:gd name="connsiteY0" fmla="*/ 1 h 44874"/>
                <a:gd name="connsiteX1" fmla="*/ 44863 w 44869"/>
                <a:gd name="connsiteY1" fmla="*/ 22861 h 44874"/>
                <a:gd name="connsiteX2" fmla="*/ 21622 w 44869"/>
                <a:gd name="connsiteY2" fmla="*/ 44863 h 44874"/>
                <a:gd name="connsiteX3" fmla="*/ 1 w 44869"/>
                <a:gd name="connsiteY3" fmla="*/ 22670 h 44874"/>
                <a:gd name="connsiteX4" fmla="*/ 22575 w 44869"/>
                <a:gd name="connsiteY4" fmla="*/ 1 h 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9" h="44874">
                  <a:moveTo>
                    <a:pt x="22575" y="1"/>
                  </a:moveTo>
                  <a:cubicBezTo>
                    <a:pt x="35148" y="96"/>
                    <a:pt x="45149" y="10288"/>
                    <a:pt x="44863" y="22861"/>
                  </a:cubicBezTo>
                  <a:cubicBezTo>
                    <a:pt x="44578" y="35434"/>
                    <a:pt x="34195" y="45244"/>
                    <a:pt x="21622" y="44863"/>
                  </a:cubicBezTo>
                  <a:cubicBezTo>
                    <a:pt x="9620" y="44482"/>
                    <a:pt x="95" y="34672"/>
                    <a:pt x="1" y="22670"/>
                  </a:cubicBezTo>
                  <a:cubicBezTo>
                    <a:pt x="-95" y="10097"/>
                    <a:pt x="10002" y="-95"/>
                    <a:pt x="2257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7DBC0915-F13D-4DE9-82FB-5485B5169F33}"/>
                </a:ext>
              </a:extLst>
            </p:cNvPr>
            <p:cNvSpPr/>
            <p:nvPr/>
          </p:nvSpPr>
          <p:spPr>
            <a:xfrm>
              <a:off x="9420010" y="2323009"/>
              <a:ext cx="44857" cy="44821"/>
            </a:xfrm>
            <a:custGeom>
              <a:avLst/>
              <a:gdLst>
                <a:gd name="connsiteX0" fmla="*/ 24 w 44857"/>
                <a:gd name="connsiteY0" fmla="*/ 21474 h 44821"/>
                <a:gd name="connsiteX1" fmla="*/ 23741 w 44857"/>
                <a:gd name="connsiteY1" fmla="*/ 42 h 44821"/>
                <a:gd name="connsiteX2" fmla="*/ 44791 w 44857"/>
                <a:gd name="connsiteY2" fmla="*/ 24045 h 44821"/>
                <a:gd name="connsiteX3" fmla="*/ 21741 w 44857"/>
                <a:gd name="connsiteY3" fmla="*/ 44810 h 44821"/>
                <a:gd name="connsiteX4" fmla="*/ 24 w 44857"/>
                <a:gd name="connsiteY4" fmla="*/ 21474 h 4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57" h="44821">
                  <a:moveTo>
                    <a:pt x="24" y="21474"/>
                  </a:moveTo>
                  <a:cubicBezTo>
                    <a:pt x="595" y="8901"/>
                    <a:pt x="11263" y="-720"/>
                    <a:pt x="23741" y="42"/>
                  </a:cubicBezTo>
                  <a:cubicBezTo>
                    <a:pt x="36314" y="804"/>
                    <a:pt x="45744" y="11568"/>
                    <a:pt x="44791" y="24045"/>
                  </a:cubicBezTo>
                  <a:cubicBezTo>
                    <a:pt x="43934" y="36047"/>
                    <a:pt x="33838" y="45191"/>
                    <a:pt x="21741" y="44810"/>
                  </a:cubicBezTo>
                  <a:cubicBezTo>
                    <a:pt x="9263" y="44429"/>
                    <a:pt x="-548" y="33951"/>
                    <a:pt x="24" y="214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BB9F6C56-D447-4404-875D-4885D9B06E26}"/>
                </a:ext>
              </a:extLst>
            </p:cNvPr>
            <p:cNvSpPr/>
            <p:nvPr/>
          </p:nvSpPr>
          <p:spPr>
            <a:xfrm>
              <a:off x="9649671" y="2307142"/>
              <a:ext cx="44873" cy="44867"/>
            </a:xfrm>
            <a:custGeom>
              <a:avLst/>
              <a:gdLst>
                <a:gd name="connsiteX0" fmla="*/ 22108 w 44873"/>
                <a:gd name="connsiteY0" fmla="*/ 44865 h 44867"/>
                <a:gd name="connsiteX1" fmla="*/ 11 w 44873"/>
                <a:gd name="connsiteY1" fmla="*/ 21720 h 44867"/>
                <a:gd name="connsiteX2" fmla="*/ 22108 w 44873"/>
                <a:gd name="connsiteY2" fmla="*/ 3 h 44867"/>
                <a:gd name="connsiteX3" fmla="*/ 44873 w 44873"/>
                <a:gd name="connsiteY3" fmla="*/ 22482 h 44867"/>
                <a:gd name="connsiteX4" fmla="*/ 22108 w 44873"/>
                <a:gd name="connsiteY4" fmla="*/ 44865 h 4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3" h="44867">
                  <a:moveTo>
                    <a:pt x="22108" y="44865"/>
                  </a:moveTo>
                  <a:cubicBezTo>
                    <a:pt x="9536" y="44675"/>
                    <a:pt x="-371" y="34293"/>
                    <a:pt x="11" y="21720"/>
                  </a:cubicBezTo>
                  <a:cubicBezTo>
                    <a:pt x="391" y="9623"/>
                    <a:pt x="10107" y="98"/>
                    <a:pt x="22108" y="3"/>
                  </a:cubicBezTo>
                  <a:cubicBezTo>
                    <a:pt x="34681" y="-188"/>
                    <a:pt x="44873" y="9909"/>
                    <a:pt x="44873" y="22482"/>
                  </a:cubicBezTo>
                  <a:cubicBezTo>
                    <a:pt x="44968" y="35055"/>
                    <a:pt x="34777" y="45056"/>
                    <a:pt x="22108" y="44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F5AF056-09E6-4F7A-BDF8-AFB7C2082D43}"/>
                </a:ext>
              </a:extLst>
            </p:cNvPr>
            <p:cNvSpPr/>
            <p:nvPr/>
          </p:nvSpPr>
          <p:spPr>
            <a:xfrm>
              <a:off x="8377045" y="1456847"/>
              <a:ext cx="44869" cy="44880"/>
            </a:xfrm>
            <a:custGeom>
              <a:avLst/>
              <a:gdLst>
                <a:gd name="connsiteX0" fmla="*/ 22575 w 44869"/>
                <a:gd name="connsiteY0" fmla="*/ 1 h 44880"/>
                <a:gd name="connsiteX1" fmla="*/ 44864 w 44869"/>
                <a:gd name="connsiteY1" fmla="*/ 22956 h 44880"/>
                <a:gd name="connsiteX2" fmla="*/ 21623 w 44869"/>
                <a:gd name="connsiteY2" fmla="*/ 44863 h 44880"/>
                <a:gd name="connsiteX3" fmla="*/ 1 w 44869"/>
                <a:gd name="connsiteY3" fmla="*/ 22575 h 44880"/>
                <a:gd name="connsiteX4" fmla="*/ 22575 w 44869"/>
                <a:gd name="connsiteY4" fmla="*/ 1 h 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9" h="44880">
                  <a:moveTo>
                    <a:pt x="22575" y="1"/>
                  </a:moveTo>
                  <a:cubicBezTo>
                    <a:pt x="35148" y="96"/>
                    <a:pt x="45149" y="10383"/>
                    <a:pt x="44864" y="22956"/>
                  </a:cubicBezTo>
                  <a:cubicBezTo>
                    <a:pt x="44578" y="35529"/>
                    <a:pt x="34100" y="45340"/>
                    <a:pt x="21623" y="44863"/>
                  </a:cubicBezTo>
                  <a:cubicBezTo>
                    <a:pt x="9621" y="44387"/>
                    <a:pt x="96" y="34576"/>
                    <a:pt x="1" y="22575"/>
                  </a:cubicBezTo>
                  <a:cubicBezTo>
                    <a:pt x="-95" y="10097"/>
                    <a:pt x="10002" y="-95"/>
                    <a:pt x="2257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0967657-F07C-4B43-A05F-4A68DD0AFD20}"/>
                </a:ext>
              </a:extLst>
            </p:cNvPr>
            <p:cNvSpPr/>
            <p:nvPr/>
          </p:nvSpPr>
          <p:spPr>
            <a:xfrm>
              <a:off x="8342658" y="1337970"/>
              <a:ext cx="44868" cy="44869"/>
            </a:xfrm>
            <a:custGeom>
              <a:avLst/>
              <a:gdLst>
                <a:gd name="connsiteX0" fmla="*/ 44866 w 44868"/>
                <a:gd name="connsiteY0" fmla="*/ 22199 h 44869"/>
                <a:gd name="connsiteX1" fmla="*/ 22386 w 44868"/>
                <a:gd name="connsiteY1" fmla="*/ 44869 h 44869"/>
                <a:gd name="connsiteX2" fmla="*/ 3 w 44868"/>
                <a:gd name="connsiteY2" fmla="*/ 22104 h 44869"/>
                <a:gd name="connsiteX3" fmla="*/ 21815 w 44868"/>
                <a:gd name="connsiteY3" fmla="*/ 6 h 44869"/>
                <a:gd name="connsiteX4" fmla="*/ 44866 w 44868"/>
                <a:gd name="connsiteY4" fmla="*/ 22199 h 4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69">
                  <a:moveTo>
                    <a:pt x="44866" y="22199"/>
                  </a:moveTo>
                  <a:cubicBezTo>
                    <a:pt x="45056" y="34677"/>
                    <a:pt x="34959" y="44964"/>
                    <a:pt x="22386" y="44869"/>
                  </a:cubicBezTo>
                  <a:cubicBezTo>
                    <a:pt x="9814" y="44869"/>
                    <a:pt x="-188" y="34582"/>
                    <a:pt x="3" y="22104"/>
                  </a:cubicBezTo>
                  <a:cubicBezTo>
                    <a:pt x="193" y="10103"/>
                    <a:pt x="9718" y="387"/>
                    <a:pt x="21815" y="6"/>
                  </a:cubicBezTo>
                  <a:cubicBezTo>
                    <a:pt x="34388" y="-280"/>
                    <a:pt x="44675" y="9626"/>
                    <a:pt x="44866" y="22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E2FB0749-009F-4B05-9A1D-E620A03ED850}"/>
                </a:ext>
              </a:extLst>
            </p:cNvPr>
            <p:cNvSpPr/>
            <p:nvPr/>
          </p:nvSpPr>
          <p:spPr>
            <a:xfrm>
              <a:off x="8831103" y="2106429"/>
              <a:ext cx="44878" cy="44889"/>
            </a:xfrm>
            <a:custGeom>
              <a:avLst/>
              <a:gdLst>
                <a:gd name="connsiteX0" fmla="*/ 22764 w 44878"/>
                <a:gd name="connsiteY0" fmla="*/ 44887 h 44889"/>
                <a:gd name="connsiteX1" fmla="*/ 0 w 44878"/>
                <a:gd name="connsiteY1" fmla="*/ 22407 h 44889"/>
                <a:gd name="connsiteX2" fmla="*/ 21431 w 44878"/>
                <a:gd name="connsiteY2" fmla="*/ 24 h 44889"/>
                <a:gd name="connsiteX3" fmla="*/ 44862 w 44878"/>
                <a:gd name="connsiteY3" fmla="*/ 21836 h 44889"/>
                <a:gd name="connsiteX4" fmla="*/ 22764 w 44878"/>
                <a:gd name="connsiteY4" fmla="*/ 44887 h 4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8" h="44889">
                  <a:moveTo>
                    <a:pt x="22764" y="44887"/>
                  </a:moveTo>
                  <a:cubicBezTo>
                    <a:pt x="10191" y="45077"/>
                    <a:pt x="0" y="35076"/>
                    <a:pt x="0" y="22407"/>
                  </a:cubicBezTo>
                  <a:cubicBezTo>
                    <a:pt x="0" y="10311"/>
                    <a:pt x="9430" y="500"/>
                    <a:pt x="21431" y="24"/>
                  </a:cubicBezTo>
                  <a:cubicBezTo>
                    <a:pt x="34004" y="-548"/>
                    <a:pt x="44482" y="9263"/>
                    <a:pt x="44862" y="21836"/>
                  </a:cubicBezTo>
                  <a:cubicBezTo>
                    <a:pt x="45339" y="34409"/>
                    <a:pt x="35433" y="44696"/>
                    <a:pt x="22764" y="44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439A2019-0C78-46AA-9AA9-1ABC8B7AFC57}"/>
                </a:ext>
              </a:extLst>
            </p:cNvPr>
            <p:cNvSpPr/>
            <p:nvPr/>
          </p:nvSpPr>
          <p:spPr>
            <a:xfrm>
              <a:off x="8931480" y="2180430"/>
              <a:ext cx="44880" cy="44805"/>
            </a:xfrm>
            <a:custGeom>
              <a:avLst/>
              <a:gdLst>
                <a:gd name="connsiteX0" fmla="*/ 21924 w 44880"/>
                <a:gd name="connsiteY0" fmla="*/ 44800 h 44805"/>
                <a:gd name="connsiteX1" fmla="*/ 17 w 44880"/>
                <a:gd name="connsiteY1" fmla="*/ 21559 h 44805"/>
                <a:gd name="connsiteX2" fmla="*/ 23638 w 44880"/>
                <a:gd name="connsiteY2" fmla="*/ 32 h 44805"/>
                <a:gd name="connsiteX3" fmla="*/ 44880 w 44880"/>
                <a:gd name="connsiteY3" fmla="*/ 22607 h 44805"/>
                <a:gd name="connsiteX4" fmla="*/ 21924 w 44880"/>
                <a:gd name="connsiteY4" fmla="*/ 44800 h 4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0" h="44805">
                  <a:moveTo>
                    <a:pt x="21924" y="44800"/>
                  </a:moveTo>
                  <a:cubicBezTo>
                    <a:pt x="9351" y="44514"/>
                    <a:pt x="-460" y="34037"/>
                    <a:pt x="17" y="21559"/>
                  </a:cubicBezTo>
                  <a:cubicBezTo>
                    <a:pt x="493" y="9081"/>
                    <a:pt x="11161" y="-634"/>
                    <a:pt x="23638" y="32"/>
                  </a:cubicBezTo>
                  <a:cubicBezTo>
                    <a:pt x="35640" y="699"/>
                    <a:pt x="44974" y="10605"/>
                    <a:pt x="44880" y="22607"/>
                  </a:cubicBezTo>
                  <a:cubicBezTo>
                    <a:pt x="44784" y="35180"/>
                    <a:pt x="34402" y="45086"/>
                    <a:pt x="21924" y="44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DEE6BCC0-3D3E-4AF0-8F46-495851C6F140}"/>
                </a:ext>
              </a:extLst>
            </p:cNvPr>
            <p:cNvSpPr/>
            <p:nvPr/>
          </p:nvSpPr>
          <p:spPr>
            <a:xfrm>
              <a:off x="8540669" y="1826598"/>
              <a:ext cx="44882" cy="44778"/>
            </a:xfrm>
            <a:custGeom>
              <a:avLst/>
              <a:gdLst>
                <a:gd name="connsiteX0" fmla="*/ 21829 w 44882"/>
                <a:gd name="connsiteY0" fmla="*/ 11 h 44778"/>
                <a:gd name="connsiteX1" fmla="*/ 44880 w 44882"/>
                <a:gd name="connsiteY1" fmla="*/ 22109 h 44778"/>
                <a:gd name="connsiteX2" fmla="*/ 22401 w 44882"/>
                <a:gd name="connsiteY2" fmla="*/ 44778 h 44778"/>
                <a:gd name="connsiteX3" fmla="*/ 17 w 44882"/>
                <a:gd name="connsiteY3" fmla="*/ 23347 h 44778"/>
                <a:gd name="connsiteX4" fmla="*/ 21829 w 44882"/>
                <a:gd name="connsiteY4" fmla="*/ 11 h 4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2" h="44778">
                  <a:moveTo>
                    <a:pt x="21829" y="11"/>
                  </a:moveTo>
                  <a:cubicBezTo>
                    <a:pt x="34402" y="-370"/>
                    <a:pt x="44689" y="9536"/>
                    <a:pt x="44880" y="22109"/>
                  </a:cubicBezTo>
                  <a:cubicBezTo>
                    <a:pt x="45070" y="34682"/>
                    <a:pt x="34974" y="44873"/>
                    <a:pt x="22401" y="44778"/>
                  </a:cubicBezTo>
                  <a:cubicBezTo>
                    <a:pt x="10399" y="44778"/>
                    <a:pt x="588" y="35348"/>
                    <a:pt x="17" y="23347"/>
                  </a:cubicBezTo>
                  <a:cubicBezTo>
                    <a:pt x="-460" y="10869"/>
                    <a:pt x="9352" y="296"/>
                    <a:pt x="21829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F7FCC410-DEF8-41C5-AF70-9D9EF4601409}"/>
                </a:ext>
              </a:extLst>
            </p:cNvPr>
            <p:cNvSpPr/>
            <p:nvPr/>
          </p:nvSpPr>
          <p:spPr>
            <a:xfrm>
              <a:off x="9253599" y="2293997"/>
              <a:ext cx="44905" cy="44794"/>
            </a:xfrm>
            <a:custGeom>
              <a:avLst/>
              <a:gdLst>
                <a:gd name="connsiteX0" fmla="*/ 44895 w 44905"/>
                <a:gd name="connsiteY0" fmla="*/ 22958 h 44794"/>
                <a:gd name="connsiteX1" fmla="*/ 21559 w 44905"/>
                <a:gd name="connsiteY1" fmla="*/ 44770 h 44794"/>
                <a:gd name="connsiteX2" fmla="*/ 32 w 44905"/>
                <a:gd name="connsiteY2" fmla="*/ 21148 h 44794"/>
                <a:gd name="connsiteX3" fmla="*/ 22702 w 44905"/>
                <a:gd name="connsiteY3" fmla="*/ 3 h 44794"/>
                <a:gd name="connsiteX4" fmla="*/ 44895 w 44905"/>
                <a:gd name="connsiteY4" fmla="*/ 22958 h 4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05" h="44794">
                  <a:moveTo>
                    <a:pt x="44895" y="22958"/>
                  </a:moveTo>
                  <a:cubicBezTo>
                    <a:pt x="44609" y="35531"/>
                    <a:pt x="34037" y="45342"/>
                    <a:pt x="21559" y="44770"/>
                  </a:cubicBezTo>
                  <a:cubicBezTo>
                    <a:pt x="9081" y="44294"/>
                    <a:pt x="-634" y="33626"/>
                    <a:pt x="32" y="21148"/>
                  </a:cubicBezTo>
                  <a:cubicBezTo>
                    <a:pt x="699" y="9147"/>
                    <a:pt x="10700" y="-188"/>
                    <a:pt x="22702" y="3"/>
                  </a:cubicBezTo>
                  <a:cubicBezTo>
                    <a:pt x="35275" y="98"/>
                    <a:pt x="45276" y="10480"/>
                    <a:pt x="44895" y="22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2F8FCE34-FC2F-4B4B-ADB8-B1BE977D2511}"/>
                </a:ext>
              </a:extLst>
            </p:cNvPr>
            <p:cNvSpPr/>
            <p:nvPr/>
          </p:nvSpPr>
          <p:spPr>
            <a:xfrm>
              <a:off x="8496003" y="1763362"/>
              <a:ext cx="44596" cy="44578"/>
            </a:xfrm>
            <a:custGeom>
              <a:avLst/>
              <a:gdLst>
                <a:gd name="connsiteX0" fmla="*/ 44587 w 44596"/>
                <a:gd name="connsiteY0" fmla="*/ 21718 h 44578"/>
                <a:gd name="connsiteX1" fmla="*/ 22203 w 44596"/>
                <a:gd name="connsiteY1" fmla="*/ 44578 h 44578"/>
                <a:gd name="connsiteX2" fmla="*/ 10 w 44596"/>
                <a:gd name="connsiteY2" fmla="*/ 22861 h 44578"/>
                <a:gd name="connsiteX3" fmla="*/ 22394 w 44596"/>
                <a:gd name="connsiteY3" fmla="*/ 1 h 44578"/>
                <a:gd name="connsiteX4" fmla="*/ 44587 w 44596"/>
                <a:gd name="connsiteY4" fmla="*/ 2171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6" h="44578">
                  <a:moveTo>
                    <a:pt x="44587" y="21718"/>
                  </a:moveTo>
                  <a:cubicBezTo>
                    <a:pt x="44968" y="33433"/>
                    <a:pt x="33919" y="44673"/>
                    <a:pt x="22203" y="44578"/>
                  </a:cubicBezTo>
                  <a:cubicBezTo>
                    <a:pt x="10964" y="44482"/>
                    <a:pt x="296" y="34100"/>
                    <a:pt x="10" y="22861"/>
                  </a:cubicBezTo>
                  <a:cubicBezTo>
                    <a:pt x="-371" y="11145"/>
                    <a:pt x="10678" y="-95"/>
                    <a:pt x="22394" y="1"/>
                  </a:cubicBezTo>
                  <a:cubicBezTo>
                    <a:pt x="33633" y="1"/>
                    <a:pt x="44206" y="10383"/>
                    <a:pt x="44587" y="21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A7837FCD-9163-4391-8085-38CBFACD1BBA}"/>
                </a:ext>
              </a:extLst>
            </p:cNvPr>
            <p:cNvSpPr/>
            <p:nvPr/>
          </p:nvSpPr>
          <p:spPr>
            <a:xfrm>
              <a:off x="8448373" y="1697353"/>
              <a:ext cx="44692" cy="44578"/>
            </a:xfrm>
            <a:custGeom>
              <a:avLst/>
              <a:gdLst>
                <a:gd name="connsiteX0" fmla="*/ 22495 w 44692"/>
                <a:gd name="connsiteY0" fmla="*/ 44578 h 44578"/>
                <a:gd name="connsiteX1" fmla="*/ 15 w 44692"/>
                <a:gd name="connsiteY1" fmla="*/ 23051 h 44578"/>
                <a:gd name="connsiteX2" fmla="*/ 22209 w 44692"/>
                <a:gd name="connsiteY2" fmla="*/ 1 h 44578"/>
                <a:gd name="connsiteX3" fmla="*/ 44687 w 44692"/>
                <a:gd name="connsiteY3" fmla="*/ 22861 h 44578"/>
                <a:gd name="connsiteX4" fmla="*/ 22495 w 44692"/>
                <a:gd name="connsiteY4" fmla="*/ 4457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2" h="44578">
                  <a:moveTo>
                    <a:pt x="22495" y="44578"/>
                  </a:moveTo>
                  <a:cubicBezTo>
                    <a:pt x="11255" y="44673"/>
                    <a:pt x="492" y="34291"/>
                    <a:pt x="15" y="23051"/>
                  </a:cubicBezTo>
                  <a:cubicBezTo>
                    <a:pt x="-461" y="11335"/>
                    <a:pt x="10398" y="1"/>
                    <a:pt x="22209" y="1"/>
                  </a:cubicBezTo>
                  <a:cubicBezTo>
                    <a:pt x="33925" y="-95"/>
                    <a:pt x="44973" y="11145"/>
                    <a:pt x="44687" y="22861"/>
                  </a:cubicBezTo>
                  <a:cubicBezTo>
                    <a:pt x="44307" y="34100"/>
                    <a:pt x="33734" y="44482"/>
                    <a:pt x="22495" y="4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02201466-2BD4-42DB-87C9-39CD5839578D}"/>
                </a:ext>
              </a:extLst>
            </p:cNvPr>
            <p:cNvSpPr/>
            <p:nvPr/>
          </p:nvSpPr>
          <p:spPr>
            <a:xfrm>
              <a:off x="8403520" y="1633917"/>
              <a:ext cx="44591" cy="44578"/>
            </a:xfrm>
            <a:custGeom>
              <a:avLst/>
              <a:gdLst>
                <a:gd name="connsiteX0" fmla="*/ 22199 w 44591"/>
                <a:gd name="connsiteY0" fmla="*/ 1 h 44578"/>
                <a:gd name="connsiteX1" fmla="*/ 44582 w 44591"/>
                <a:gd name="connsiteY1" fmla="*/ 22765 h 44578"/>
                <a:gd name="connsiteX2" fmla="*/ 22484 w 44591"/>
                <a:gd name="connsiteY2" fmla="*/ 44578 h 44578"/>
                <a:gd name="connsiteX3" fmla="*/ 5 w 44591"/>
                <a:gd name="connsiteY3" fmla="*/ 21813 h 44578"/>
                <a:gd name="connsiteX4" fmla="*/ 22199 w 44591"/>
                <a:gd name="connsiteY4" fmla="*/ 1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1" h="44578">
                  <a:moveTo>
                    <a:pt x="22199" y="1"/>
                  </a:moveTo>
                  <a:cubicBezTo>
                    <a:pt x="33914" y="-95"/>
                    <a:pt x="44963" y="11145"/>
                    <a:pt x="44582" y="22765"/>
                  </a:cubicBezTo>
                  <a:cubicBezTo>
                    <a:pt x="44296" y="34005"/>
                    <a:pt x="33628" y="44482"/>
                    <a:pt x="22484" y="44578"/>
                  </a:cubicBezTo>
                  <a:cubicBezTo>
                    <a:pt x="10769" y="44673"/>
                    <a:pt x="-281" y="33433"/>
                    <a:pt x="5" y="21813"/>
                  </a:cubicBezTo>
                  <a:cubicBezTo>
                    <a:pt x="291" y="10573"/>
                    <a:pt x="10959" y="96"/>
                    <a:pt x="2219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244D9773-BCE6-49A7-84FD-8C77BC16F733}"/>
                </a:ext>
              </a:extLst>
            </p:cNvPr>
            <p:cNvSpPr/>
            <p:nvPr/>
          </p:nvSpPr>
          <p:spPr>
            <a:xfrm>
              <a:off x="8369226" y="1512474"/>
              <a:ext cx="44596" cy="44577"/>
            </a:xfrm>
            <a:custGeom>
              <a:avLst/>
              <a:gdLst>
                <a:gd name="connsiteX0" fmla="*/ 22298 w 44596"/>
                <a:gd name="connsiteY0" fmla="*/ 44577 h 44577"/>
                <a:gd name="connsiteX1" fmla="*/ 10 w 44596"/>
                <a:gd name="connsiteY1" fmla="*/ 21622 h 44577"/>
                <a:gd name="connsiteX2" fmla="*/ 22298 w 44596"/>
                <a:gd name="connsiteY2" fmla="*/ 0 h 44577"/>
                <a:gd name="connsiteX3" fmla="*/ 44587 w 44596"/>
                <a:gd name="connsiteY3" fmla="*/ 22955 h 44577"/>
                <a:gd name="connsiteX4" fmla="*/ 22298 w 44596"/>
                <a:gd name="connsiteY4" fmla="*/ 44577 h 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6" h="44577">
                  <a:moveTo>
                    <a:pt x="22298" y="44577"/>
                  </a:moveTo>
                  <a:cubicBezTo>
                    <a:pt x="10583" y="44577"/>
                    <a:pt x="-371" y="33242"/>
                    <a:pt x="10" y="21622"/>
                  </a:cubicBezTo>
                  <a:cubicBezTo>
                    <a:pt x="391" y="10382"/>
                    <a:pt x="11059" y="0"/>
                    <a:pt x="22298" y="0"/>
                  </a:cubicBezTo>
                  <a:cubicBezTo>
                    <a:pt x="34014" y="0"/>
                    <a:pt x="44968" y="11335"/>
                    <a:pt x="44587" y="22955"/>
                  </a:cubicBezTo>
                  <a:cubicBezTo>
                    <a:pt x="44206" y="34195"/>
                    <a:pt x="33442" y="44577"/>
                    <a:pt x="22298" y="44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A13B1BDC-41AC-4343-8816-329B06CEC3E1}"/>
                </a:ext>
              </a:extLst>
            </p:cNvPr>
            <p:cNvSpPr/>
            <p:nvPr/>
          </p:nvSpPr>
          <p:spPr>
            <a:xfrm>
              <a:off x="8316446" y="1161286"/>
              <a:ext cx="44613" cy="44578"/>
            </a:xfrm>
            <a:custGeom>
              <a:avLst/>
              <a:gdLst>
                <a:gd name="connsiteX0" fmla="*/ 22500 w 44613"/>
                <a:gd name="connsiteY0" fmla="*/ 44578 h 44578"/>
                <a:gd name="connsiteX1" fmla="*/ 21 w 44613"/>
                <a:gd name="connsiteY1" fmla="*/ 23146 h 44578"/>
                <a:gd name="connsiteX2" fmla="*/ 22119 w 44613"/>
                <a:gd name="connsiteY2" fmla="*/ 1 h 44578"/>
                <a:gd name="connsiteX3" fmla="*/ 44598 w 44613"/>
                <a:gd name="connsiteY3" fmla="*/ 21432 h 44578"/>
                <a:gd name="connsiteX4" fmla="*/ 22500 w 44613"/>
                <a:gd name="connsiteY4" fmla="*/ 4457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3" h="44578">
                  <a:moveTo>
                    <a:pt x="22500" y="44578"/>
                  </a:moveTo>
                  <a:cubicBezTo>
                    <a:pt x="11356" y="44673"/>
                    <a:pt x="498" y="34386"/>
                    <a:pt x="21" y="23146"/>
                  </a:cubicBezTo>
                  <a:cubicBezTo>
                    <a:pt x="-550" y="11526"/>
                    <a:pt x="10404" y="96"/>
                    <a:pt x="22119" y="1"/>
                  </a:cubicBezTo>
                  <a:cubicBezTo>
                    <a:pt x="33359" y="-95"/>
                    <a:pt x="44122" y="10192"/>
                    <a:pt x="44598" y="21432"/>
                  </a:cubicBezTo>
                  <a:cubicBezTo>
                    <a:pt x="45074" y="33052"/>
                    <a:pt x="34216" y="44482"/>
                    <a:pt x="22500" y="4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08650485-D25C-47E2-8122-06A314A7E2EF}"/>
                </a:ext>
              </a:extLst>
            </p:cNvPr>
            <p:cNvSpPr/>
            <p:nvPr/>
          </p:nvSpPr>
          <p:spPr>
            <a:xfrm>
              <a:off x="8332276" y="1393695"/>
              <a:ext cx="44581" cy="44581"/>
            </a:xfrm>
            <a:custGeom>
              <a:avLst/>
              <a:gdLst>
                <a:gd name="connsiteX0" fmla="*/ 2 w 44581"/>
                <a:gd name="connsiteY0" fmla="*/ 22577 h 44581"/>
                <a:gd name="connsiteX1" fmla="*/ 22671 w 44581"/>
                <a:gd name="connsiteY1" fmla="*/ 2 h 44581"/>
                <a:gd name="connsiteX2" fmla="*/ 44579 w 44581"/>
                <a:gd name="connsiteY2" fmla="*/ 22005 h 44581"/>
                <a:gd name="connsiteX3" fmla="*/ 21910 w 44581"/>
                <a:gd name="connsiteY3" fmla="*/ 44579 h 44581"/>
                <a:gd name="connsiteX4" fmla="*/ 2 w 44581"/>
                <a:gd name="connsiteY4" fmla="*/ 22577 h 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81" h="44581">
                  <a:moveTo>
                    <a:pt x="2" y="22577"/>
                  </a:moveTo>
                  <a:cubicBezTo>
                    <a:pt x="-188" y="10861"/>
                    <a:pt x="10956" y="-188"/>
                    <a:pt x="22671" y="2"/>
                  </a:cubicBezTo>
                  <a:cubicBezTo>
                    <a:pt x="33911" y="193"/>
                    <a:pt x="44389" y="10766"/>
                    <a:pt x="44579" y="22005"/>
                  </a:cubicBezTo>
                  <a:cubicBezTo>
                    <a:pt x="44769" y="33721"/>
                    <a:pt x="33625" y="44770"/>
                    <a:pt x="21910" y="44579"/>
                  </a:cubicBezTo>
                  <a:cubicBezTo>
                    <a:pt x="10575" y="44294"/>
                    <a:pt x="97" y="33816"/>
                    <a:pt x="2" y="22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110FA9D2-7B1E-45D5-8166-1FEC9DF44332}"/>
                </a:ext>
              </a:extLst>
            </p:cNvPr>
            <p:cNvSpPr/>
            <p:nvPr/>
          </p:nvSpPr>
          <p:spPr>
            <a:xfrm>
              <a:off x="9583920" y="2352192"/>
              <a:ext cx="44558" cy="44588"/>
            </a:xfrm>
            <a:custGeom>
              <a:avLst/>
              <a:gdLst>
                <a:gd name="connsiteX0" fmla="*/ 22803 w 44558"/>
                <a:gd name="connsiteY0" fmla="*/ 6 h 44588"/>
                <a:gd name="connsiteX1" fmla="*/ 44520 w 44558"/>
                <a:gd name="connsiteY1" fmla="*/ 23437 h 44588"/>
                <a:gd name="connsiteX2" fmla="*/ 21755 w 44558"/>
                <a:gd name="connsiteY2" fmla="*/ 44583 h 44588"/>
                <a:gd name="connsiteX3" fmla="*/ 39 w 44558"/>
                <a:gd name="connsiteY3" fmla="*/ 21151 h 44588"/>
                <a:gd name="connsiteX4" fmla="*/ 22803 w 44558"/>
                <a:gd name="connsiteY4" fmla="*/ 6 h 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8" h="44588">
                  <a:moveTo>
                    <a:pt x="22803" y="6"/>
                  </a:moveTo>
                  <a:cubicBezTo>
                    <a:pt x="34614" y="292"/>
                    <a:pt x="45282" y="11817"/>
                    <a:pt x="44520" y="23437"/>
                  </a:cubicBezTo>
                  <a:cubicBezTo>
                    <a:pt x="43853" y="34677"/>
                    <a:pt x="32900" y="44869"/>
                    <a:pt x="21755" y="44583"/>
                  </a:cubicBezTo>
                  <a:cubicBezTo>
                    <a:pt x="9944" y="44297"/>
                    <a:pt x="-724" y="32677"/>
                    <a:pt x="39" y="21151"/>
                  </a:cubicBezTo>
                  <a:cubicBezTo>
                    <a:pt x="705" y="9817"/>
                    <a:pt x="11659" y="-280"/>
                    <a:pt x="22803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4D5104C-D547-45C0-A794-A2028CA69152}"/>
                </a:ext>
              </a:extLst>
            </p:cNvPr>
            <p:cNvSpPr/>
            <p:nvPr/>
          </p:nvSpPr>
          <p:spPr>
            <a:xfrm>
              <a:off x="9530990" y="2344197"/>
              <a:ext cx="44691" cy="44672"/>
            </a:xfrm>
            <a:custGeom>
              <a:avLst/>
              <a:gdLst>
                <a:gd name="connsiteX0" fmla="*/ 22393 w 44691"/>
                <a:gd name="connsiteY0" fmla="*/ 0 h 44672"/>
                <a:gd name="connsiteX1" fmla="*/ 44682 w 44691"/>
                <a:gd name="connsiteY1" fmla="*/ 23050 h 44672"/>
                <a:gd name="connsiteX2" fmla="*/ 22298 w 44691"/>
                <a:gd name="connsiteY2" fmla="*/ 44672 h 44672"/>
                <a:gd name="connsiteX3" fmla="*/ 10 w 44691"/>
                <a:gd name="connsiteY3" fmla="*/ 21622 h 44672"/>
                <a:gd name="connsiteX4" fmla="*/ 22393 w 44691"/>
                <a:gd name="connsiteY4" fmla="*/ 0 h 4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1" h="44672">
                  <a:moveTo>
                    <a:pt x="22393" y="0"/>
                  </a:moveTo>
                  <a:cubicBezTo>
                    <a:pt x="34109" y="0"/>
                    <a:pt x="45063" y="11335"/>
                    <a:pt x="44682" y="23050"/>
                  </a:cubicBezTo>
                  <a:cubicBezTo>
                    <a:pt x="44301" y="34290"/>
                    <a:pt x="33538" y="44672"/>
                    <a:pt x="22298" y="44672"/>
                  </a:cubicBezTo>
                  <a:cubicBezTo>
                    <a:pt x="10582" y="44672"/>
                    <a:pt x="-371" y="33338"/>
                    <a:pt x="10" y="21622"/>
                  </a:cubicBezTo>
                  <a:cubicBezTo>
                    <a:pt x="486" y="10382"/>
                    <a:pt x="11249" y="0"/>
                    <a:pt x="22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898B1240-7FDA-46E6-B089-C6F838E4AA29}"/>
                </a:ext>
              </a:extLst>
            </p:cNvPr>
            <p:cNvSpPr/>
            <p:nvPr/>
          </p:nvSpPr>
          <p:spPr>
            <a:xfrm>
              <a:off x="9475644" y="2333719"/>
              <a:ext cx="44607" cy="44578"/>
            </a:xfrm>
            <a:custGeom>
              <a:avLst/>
              <a:gdLst>
                <a:gd name="connsiteX0" fmla="*/ 22209 w 44607"/>
                <a:gd name="connsiteY0" fmla="*/ 44578 h 44578"/>
                <a:gd name="connsiteX1" fmla="*/ 15 w 44607"/>
                <a:gd name="connsiteY1" fmla="*/ 21527 h 44578"/>
                <a:gd name="connsiteX2" fmla="*/ 22399 w 44607"/>
                <a:gd name="connsiteY2" fmla="*/ 1 h 44578"/>
                <a:gd name="connsiteX3" fmla="*/ 44592 w 44607"/>
                <a:gd name="connsiteY3" fmla="*/ 23051 h 44578"/>
                <a:gd name="connsiteX4" fmla="*/ 22209 w 44607"/>
                <a:gd name="connsiteY4" fmla="*/ 4457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07" h="44578">
                  <a:moveTo>
                    <a:pt x="22209" y="44578"/>
                  </a:moveTo>
                  <a:cubicBezTo>
                    <a:pt x="10397" y="44482"/>
                    <a:pt x="-461" y="33243"/>
                    <a:pt x="15" y="21527"/>
                  </a:cubicBezTo>
                  <a:cubicBezTo>
                    <a:pt x="491" y="10192"/>
                    <a:pt x="11159" y="-95"/>
                    <a:pt x="22399" y="1"/>
                  </a:cubicBezTo>
                  <a:cubicBezTo>
                    <a:pt x="34210" y="96"/>
                    <a:pt x="45068" y="11335"/>
                    <a:pt x="44592" y="23051"/>
                  </a:cubicBezTo>
                  <a:cubicBezTo>
                    <a:pt x="44116" y="34291"/>
                    <a:pt x="33448" y="44673"/>
                    <a:pt x="22209" y="4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B50BBBB0-EE76-4FEE-8CD7-72BAA8D094D0}"/>
                </a:ext>
              </a:extLst>
            </p:cNvPr>
            <p:cNvSpPr/>
            <p:nvPr/>
          </p:nvSpPr>
          <p:spPr>
            <a:xfrm>
              <a:off x="9705399" y="2318289"/>
              <a:ext cx="18290" cy="43719"/>
            </a:xfrm>
            <a:custGeom>
              <a:avLst/>
              <a:gdLst>
                <a:gd name="connsiteX0" fmla="*/ 18291 w 18290"/>
                <a:gd name="connsiteY0" fmla="*/ 0 h 43719"/>
                <a:gd name="connsiteX1" fmla="*/ 3 w 18290"/>
                <a:gd name="connsiteY1" fmla="*/ 22098 h 43719"/>
                <a:gd name="connsiteX2" fmla="*/ 18291 w 18290"/>
                <a:gd name="connsiteY2" fmla="*/ 43720 h 43719"/>
                <a:gd name="connsiteX3" fmla="*/ 18291 w 18290"/>
                <a:gd name="connsiteY3" fmla="*/ 0 h 4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90" h="43719">
                  <a:moveTo>
                    <a:pt x="18291" y="0"/>
                  </a:moveTo>
                  <a:cubicBezTo>
                    <a:pt x="8290" y="2096"/>
                    <a:pt x="-188" y="11811"/>
                    <a:pt x="3" y="22098"/>
                  </a:cubicBezTo>
                  <a:cubicBezTo>
                    <a:pt x="98" y="32195"/>
                    <a:pt x="8481" y="41624"/>
                    <a:pt x="18291" y="43720"/>
                  </a:cubicBezTo>
                  <a:lnTo>
                    <a:pt x="182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A948B057-853B-4C80-8AE9-1A0985ACE53A}"/>
                </a:ext>
              </a:extLst>
            </p:cNvPr>
            <p:cNvSpPr/>
            <p:nvPr/>
          </p:nvSpPr>
          <p:spPr>
            <a:xfrm>
              <a:off x="8585761" y="1892688"/>
              <a:ext cx="44615" cy="44624"/>
            </a:xfrm>
            <a:custGeom>
              <a:avLst/>
              <a:gdLst>
                <a:gd name="connsiteX0" fmla="*/ 23219 w 44615"/>
                <a:gd name="connsiteY0" fmla="*/ 24 h 44624"/>
                <a:gd name="connsiteX1" fmla="*/ 44555 w 44615"/>
                <a:gd name="connsiteY1" fmla="*/ 23931 h 44624"/>
                <a:gd name="connsiteX2" fmla="*/ 21314 w 44615"/>
                <a:gd name="connsiteY2" fmla="*/ 44601 h 44624"/>
                <a:gd name="connsiteX3" fmla="*/ 73 w 44615"/>
                <a:gd name="connsiteY3" fmla="*/ 20693 h 44624"/>
                <a:gd name="connsiteX4" fmla="*/ 23219 w 44615"/>
                <a:gd name="connsiteY4" fmla="*/ 24 h 4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5" h="44624">
                  <a:moveTo>
                    <a:pt x="23219" y="24"/>
                  </a:moveTo>
                  <a:cubicBezTo>
                    <a:pt x="35125" y="595"/>
                    <a:pt x="45507" y="12311"/>
                    <a:pt x="44555" y="23931"/>
                  </a:cubicBezTo>
                  <a:cubicBezTo>
                    <a:pt x="43602" y="35266"/>
                    <a:pt x="32458" y="45172"/>
                    <a:pt x="21314" y="44601"/>
                  </a:cubicBezTo>
                  <a:cubicBezTo>
                    <a:pt x="9407" y="44029"/>
                    <a:pt x="-975" y="32313"/>
                    <a:pt x="73" y="20693"/>
                  </a:cubicBezTo>
                  <a:cubicBezTo>
                    <a:pt x="1025" y="9358"/>
                    <a:pt x="12074" y="-548"/>
                    <a:pt x="23219" y="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F6A0E4F2-8223-4B3E-A3A3-4A1794124258}"/>
                </a:ext>
              </a:extLst>
            </p:cNvPr>
            <p:cNvSpPr/>
            <p:nvPr/>
          </p:nvSpPr>
          <p:spPr>
            <a:xfrm>
              <a:off x="8326847" y="1108423"/>
              <a:ext cx="44680" cy="44673"/>
            </a:xfrm>
            <a:custGeom>
              <a:avLst/>
              <a:gdLst>
                <a:gd name="connsiteX0" fmla="*/ 44675 w 44680"/>
                <a:gd name="connsiteY0" fmla="*/ 22765 h 44673"/>
                <a:gd name="connsiteX1" fmla="*/ 22577 w 44680"/>
                <a:gd name="connsiteY1" fmla="*/ 44673 h 44673"/>
                <a:gd name="connsiteX2" fmla="*/ 2 w 44680"/>
                <a:gd name="connsiteY2" fmla="*/ 21908 h 44673"/>
                <a:gd name="connsiteX3" fmla="*/ 22101 w 44680"/>
                <a:gd name="connsiteY3" fmla="*/ 1 h 44673"/>
                <a:gd name="connsiteX4" fmla="*/ 44675 w 44680"/>
                <a:gd name="connsiteY4" fmla="*/ 22765 h 4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80" h="44673">
                  <a:moveTo>
                    <a:pt x="44675" y="22765"/>
                  </a:moveTo>
                  <a:cubicBezTo>
                    <a:pt x="44389" y="34100"/>
                    <a:pt x="33911" y="44482"/>
                    <a:pt x="22577" y="44673"/>
                  </a:cubicBezTo>
                  <a:cubicBezTo>
                    <a:pt x="10860" y="44768"/>
                    <a:pt x="-188" y="33624"/>
                    <a:pt x="2" y="21908"/>
                  </a:cubicBezTo>
                  <a:cubicBezTo>
                    <a:pt x="288" y="10573"/>
                    <a:pt x="10860" y="191"/>
                    <a:pt x="22101" y="1"/>
                  </a:cubicBezTo>
                  <a:cubicBezTo>
                    <a:pt x="33911" y="-95"/>
                    <a:pt x="44960" y="11050"/>
                    <a:pt x="44675" y="22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7F578D36-27C0-4D9F-9555-287FAE10DE46}"/>
                </a:ext>
              </a:extLst>
            </p:cNvPr>
            <p:cNvSpPr/>
            <p:nvPr/>
          </p:nvSpPr>
          <p:spPr>
            <a:xfrm>
              <a:off x="9142855" y="2275506"/>
              <a:ext cx="44673" cy="44702"/>
            </a:xfrm>
            <a:custGeom>
              <a:avLst/>
              <a:gdLst>
                <a:gd name="connsiteX0" fmla="*/ 44673 w 44673"/>
                <a:gd name="connsiteY0" fmla="*/ 22494 h 44702"/>
                <a:gd name="connsiteX1" fmla="*/ 21527 w 44673"/>
                <a:gd name="connsiteY1" fmla="*/ 44687 h 44702"/>
                <a:gd name="connsiteX2" fmla="*/ 1 w 44673"/>
                <a:gd name="connsiteY2" fmla="*/ 22208 h 44702"/>
                <a:gd name="connsiteX3" fmla="*/ 23146 w 44673"/>
                <a:gd name="connsiteY3" fmla="*/ 15 h 44702"/>
                <a:gd name="connsiteX4" fmla="*/ 44673 w 44673"/>
                <a:gd name="connsiteY4" fmla="*/ 22494 h 4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3" h="44702">
                  <a:moveTo>
                    <a:pt x="44673" y="22494"/>
                  </a:moveTo>
                  <a:cubicBezTo>
                    <a:pt x="44578" y="34305"/>
                    <a:pt x="33243" y="45164"/>
                    <a:pt x="21527" y="44687"/>
                  </a:cubicBezTo>
                  <a:cubicBezTo>
                    <a:pt x="10192" y="44211"/>
                    <a:pt x="-95" y="33448"/>
                    <a:pt x="1" y="22208"/>
                  </a:cubicBezTo>
                  <a:cubicBezTo>
                    <a:pt x="96" y="10397"/>
                    <a:pt x="11431" y="-461"/>
                    <a:pt x="23146" y="15"/>
                  </a:cubicBezTo>
                  <a:cubicBezTo>
                    <a:pt x="34386" y="491"/>
                    <a:pt x="44768" y="11255"/>
                    <a:pt x="44673" y="22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6472AD3D-2A9B-42B7-B4C0-DA5613B25CAA}"/>
                </a:ext>
              </a:extLst>
            </p:cNvPr>
            <p:cNvSpPr/>
            <p:nvPr/>
          </p:nvSpPr>
          <p:spPr>
            <a:xfrm>
              <a:off x="9087513" y="2264933"/>
              <a:ext cx="44580" cy="44709"/>
            </a:xfrm>
            <a:custGeom>
              <a:avLst/>
              <a:gdLst>
                <a:gd name="connsiteX0" fmla="*/ 44580 w 44580"/>
                <a:gd name="connsiteY0" fmla="*/ 22685 h 44709"/>
                <a:gd name="connsiteX1" fmla="*/ 21339 w 44580"/>
                <a:gd name="connsiteY1" fmla="*/ 44688 h 44709"/>
                <a:gd name="connsiteX2" fmla="*/ 3 w 44580"/>
                <a:gd name="connsiteY2" fmla="*/ 22113 h 44709"/>
                <a:gd name="connsiteX3" fmla="*/ 23244 w 44580"/>
                <a:gd name="connsiteY3" fmla="*/ 15 h 44709"/>
                <a:gd name="connsiteX4" fmla="*/ 44580 w 44580"/>
                <a:gd name="connsiteY4" fmla="*/ 22685 h 4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80" h="44709">
                  <a:moveTo>
                    <a:pt x="44580" y="22685"/>
                  </a:moveTo>
                  <a:cubicBezTo>
                    <a:pt x="44389" y="34496"/>
                    <a:pt x="33054" y="45259"/>
                    <a:pt x="21339" y="44688"/>
                  </a:cubicBezTo>
                  <a:cubicBezTo>
                    <a:pt x="10004" y="44116"/>
                    <a:pt x="-188" y="33258"/>
                    <a:pt x="3" y="22113"/>
                  </a:cubicBezTo>
                  <a:cubicBezTo>
                    <a:pt x="193" y="10302"/>
                    <a:pt x="11528" y="-461"/>
                    <a:pt x="23244" y="15"/>
                  </a:cubicBezTo>
                  <a:cubicBezTo>
                    <a:pt x="34483" y="682"/>
                    <a:pt x="44675" y="11445"/>
                    <a:pt x="44580" y="22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08123213-0986-40BB-8924-D2339E972F47}"/>
                </a:ext>
              </a:extLst>
            </p:cNvPr>
            <p:cNvSpPr/>
            <p:nvPr/>
          </p:nvSpPr>
          <p:spPr>
            <a:xfrm>
              <a:off x="9034535" y="2257136"/>
              <a:ext cx="44627" cy="44486"/>
            </a:xfrm>
            <a:custGeom>
              <a:avLst/>
              <a:gdLst>
                <a:gd name="connsiteX0" fmla="*/ 22596 w 44627"/>
                <a:gd name="connsiteY0" fmla="*/ 44484 h 44486"/>
                <a:gd name="connsiteX1" fmla="*/ 22 w 44627"/>
                <a:gd name="connsiteY1" fmla="*/ 23148 h 44486"/>
                <a:gd name="connsiteX2" fmla="*/ 22024 w 44627"/>
                <a:gd name="connsiteY2" fmla="*/ 3 h 44486"/>
                <a:gd name="connsiteX3" fmla="*/ 44599 w 44627"/>
                <a:gd name="connsiteY3" fmla="*/ 21339 h 44486"/>
                <a:gd name="connsiteX4" fmla="*/ 22596 w 44627"/>
                <a:gd name="connsiteY4" fmla="*/ 44484 h 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7" h="44486">
                  <a:moveTo>
                    <a:pt x="22596" y="44484"/>
                  </a:moveTo>
                  <a:cubicBezTo>
                    <a:pt x="11356" y="44675"/>
                    <a:pt x="593" y="34388"/>
                    <a:pt x="22" y="23148"/>
                  </a:cubicBezTo>
                  <a:cubicBezTo>
                    <a:pt x="-550" y="11528"/>
                    <a:pt x="10309" y="98"/>
                    <a:pt x="22024" y="3"/>
                  </a:cubicBezTo>
                  <a:cubicBezTo>
                    <a:pt x="33168" y="-188"/>
                    <a:pt x="44027" y="10099"/>
                    <a:pt x="44599" y="21339"/>
                  </a:cubicBezTo>
                  <a:cubicBezTo>
                    <a:pt x="45265" y="33054"/>
                    <a:pt x="34407" y="44389"/>
                    <a:pt x="22596" y="44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AAFB0A32-BBC3-4397-B67A-D327FC26E259}"/>
                </a:ext>
              </a:extLst>
            </p:cNvPr>
            <p:cNvSpPr/>
            <p:nvPr/>
          </p:nvSpPr>
          <p:spPr>
            <a:xfrm>
              <a:off x="8878813" y="2172556"/>
              <a:ext cx="44596" cy="44578"/>
            </a:xfrm>
            <a:custGeom>
              <a:avLst/>
              <a:gdLst>
                <a:gd name="connsiteX0" fmla="*/ 44587 w 44596"/>
                <a:gd name="connsiteY0" fmla="*/ 21718 h 44578"/>
                <a:gd name="connsiteX1" fmla="*/ 22203 w 44596"/>
                <a:gd name="connsiteY1" fmla="*/ 44578 h 44578"/>
                <a:gd name="connsiteX2" fmla="*/ 10 w 44596"/>
                <a:gd name="connsiteY2" fmla="*/ 22861 h 44578"/>
                <a:gd name="connsiteX3" fmla="*/ 22394 w 44596"/>
                <a:gd name="connsiteY3" fmla="*/ 1 h 44578"/>
                <a:gd name="connsiteX4" fmla="*/ 44587 w 44596"/>
                <a:gd name="connsiteY4" fmla="*/ 2171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6" h="44578">
                  <a:moveTo>
                    <a:pt x="44587" y="21718"/>
                  </a:moveTo>
                  <a:cubicBezTo>
                    <a:pt x="44968" y="33338"/>
                    <a:pt x="33919" y="44673"/>
                    <a:pt x="22203" y="44578"/>
                  </a:cubicBezTo>
                  <a:cubicBezTo>
                    <a:pt x="10964" y="44578"/>
                    <a:pt x="296" y="34195"/>
                    <a:pt x="10" y="22861"/>
                  </a:cubicBezTo>
                  <a:cubicBezTo>
                    <a:pt x="-371" y="11240"/>
                    <a:pt x="10583" y="-95"/>
                    <a:pt x="22394" y="1"/>
                  </a:cubicBezTo>
                  <a:cubicBezTo>
                    <a:pt x="33538" y="96"/>
                    <a:pt x="44301" y="10478"/>
                    <a:pt x="44587" y="21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15CA78A3-7F0A-419A-AF8A-F7794643BB51}"/>
                </a:ext>
              </a:extLst>
            </p:cNvPr>
            <p:cNvSpPr/>
            <p:nvPr/>
          </p:nvSpPr>
          <p:spPr>
            <a:xfrm>
              <a:off x="8778408" y="2096068"/>
              <a:ext cx="44715" cy="44582"/>
            </a:xfrm>
            <a:custGeom>
              <a:avLst/>
              <a:gdLst>
                <a:gd name="connsiteX0" fmla="*/ 22596 w 44715"/>
                <a:gd name="connsiteY0" fmla="*/ 44580 h 44582"/>
                <a:gd name="connsiteX1" fmla="*/ 22 w 44715"/>
                <a:gd name="connsiteY1" fmla="*/ 23244 h 44582"/>
                <a:gd name="connsiteX2" fmla="*/ 22120 w 44715"/>
                <a:gd name="connsiteY2" fmla="*/ 3 h 44582"/>
                <a:gd name="connsiteX3" fmla="*/ 44694 w 44715"/>
                <a:gd name="connsiteY3" fmla="*/ 21434 h 44582"/>
                <a:gd name="connsiteX4" fmla="*/ 22596 w 44715"/>
                <a:gd name="connsiteY4" fmla="*/ 44580 h 4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15" h="44582">
                  <a:moveTo>
                    <a:pt x="22596" y="44580"/>
                  </a:moveTo>
                  <a:cubicBezTo>
                    <a:pt x="11356" y="44770"/>
                    <a:pt x="593" y="34578"/>
                    <a:pt x="22" y="23244"/>
                  </a:cubicBezTo>
                  <a:cubicBezTo>
                    <a:pt x="-550" y="11623"/>
                    <a:pt x="10309" y="193"/>
                    <a:pt x="22120" y="3"/>
                  </a:cubicBezTo>
                  <a:cubicBezTo>
                    <a:pt x="33264" y="-188"/>
                    <a:pt x="44122" y="10099"/>
                    <a:pt x="44694" y="21434"/>
                  </a:cubicBezTo>
                  <a:cubicBezTo>
                    <a:pt x="45265" y="33054"/>
                    <a:pt x="34502" y="44389"/>
                    <a:pt x="22596" y="44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02594433-84FD-4635-A87D-94F7C8E5CAE5}"/>
                </a:ext>
              </a:extLst>
            </p:cNvPr>
            <p:cNvSpPr/>
            <p:nvPr/>
          </p:nvSpPr>
          <p:spPr>
            <a:xfrm>
              <a:off x="8675554" y="2022061"/>
              <a:ext cx="44584" cy="44578"/>
            </a:xfrm>
            <a:custGeom>
              <a:avLst/>
              <a:gdLst>
                <a:gd name="connsiteX0" fmla="*/ 44582 w 44584"/>
                <a:gd name="connsiteY0" fmla="*/ 22765 h 44578"/>
                <a:gd name="connsiteX1" fmla="*/ 22484 w 44584"/>
                <a:gd name="connsiteY1" fmla="*/ 44578 h 44578"/>
                <a:gd name="connsiteX2" fmla="*/ 5 w 44584"/>
                <a:gd name="connsiteY2" fmla="*/ 21813 h 44578"/>
                <a:gd name="connsiteX3" fmla="*/ 22104 w 44584"/>
                <a:gd name="connsiteY3" fmla="*/ 1 h 44578"/>
                <a:gd name="connsiteX4" fmla="*/ 44582 w 44584"/>
                <a:gd name="connsiteY4" fmla="*/ 22765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84" h="44578">
                  <a:moveTo>
                    <a:pt x="44582" y="22765"/>
                  </a:moveTo>
                  <a:cubicBezTo>
                    <a:pt x="44296" y="34005"/>
                    <a:pt x="33724" y="44482"/>
                    <a:pt x="22484" y="44578"/>
                  </a:cubicBezTo>
                  <a:cubicBezTo>
                    <a:pt x="10769" y="44673"/>
                    <a:pt x="-281" y="33529"/>
                    <a:pt x="5" y="21813"/>
                  </a:cubicBezTo>
                  <a:cubicBezTo>
                    <a:pt x="291" y="10573"/>
                    <a:pt x="10864" y="96"/>
                    <a:pt x="22104" y="1"/>
                  </a:cubicBezTo>
                  <a:cubicBezTo>
                    <a:pt x="33724" y="-95"/>
                    <a:pt x="44773" y="11050"/>
                    <a:pt x="44582" y="22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38EC00E8-C6BC-4316-9C90-B21893C67BC9}"/>
                </a:ext>
              </a:extLst>
            </p:cNvPr>
            <p:cNvSpPr/>
            <p:nvPr/>
          </p:nvSpPr>
          <p:spPr>
            <a:xfrm>
              <a:off x="8630601" y="1958705"/>
              <a:ext cx="44673" cy="44702"/>
            </a:xfrm>
            <a:custGeom>
              <a:avLst/>
              <a:gdLst>
                <a:gd name="connsiteX0" fmla="*/ 44673 w 44673"/>
                <a:gd name="connsiteY0" fmla="*/ 22494 h 44702"/>
                <a:gd name="connsiteX1" fmla="*/ 21527 w 44673"/>
                <a:gd name="connsiteY1" fmla="*/ 44687 h 44702"/>
                <a:gd name="connsiteX2" fmla="*/ 1 w 44673"/>
                <a:gd name="connsiteY2" fmla="*/ 22208 h 44702"/>
                <a:gd name="connsiteX3" fmla="*/ 23147 w 44673"/>
                <a:gd name="connsiteY3" fmla="*/ 15 h 44702"/>
                <a:gd name="connsiteX4" fmla="*/ 44673 w 44673"/>
                <a:gd name="connsiteY4" fmla="*/ 22494 h 4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3" h="44702">
                  <a:moveTo>
                    <a:pt x="44673" y="22494"/>
                  </a:moveTo>
                  <a:cubicBezTo>
                    <a:pt x="44578" y="34305"/>
                    <a:pt x="33243" y="45164"/>
                    <a:pt x="21527" y="44687"/>
                  </a:cubicBezTo>
                  <a:cubicBezTo>
                    <a:pt x="10288" y="44211"/>
                    <a:pt x="-94" y="33448"/>
                    <a:pt x="1" y="22208"/>
                  </a:cubicBezTo>
                  <a:cubicBezTo>
                    <a:pt x="96" y="10397"/>
                    <a:pt x="11431" y="-461"/>
                    <a:pt x="23147" y="15"/>
                  </a:cubicBezTo>
                  <a:cubicBezTo>
                    <a:pt x="34386" y="491"/>
                    <a:pt x="44768" y="11255"/>
                    <a:pt x="44673" y="22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79D41493-8B67-4937-82CC-C4AD29354447}"/>
                </a:ext>
              </a:extLst>
            </p:cNvPr>
            <p:cNvSpPr/>
            <p:nvPr/>
          </p:nvSpPr>
          <p:spPr>
            <a:xfrm>
              <a:off x="8305894" y="1216713"/>
              <a:ext cx="44576" cy="44596"/>
            </a:xfrm>
            <a:custGeom>
              <a:avLst/>
              <a:gdLst>
                <a:gd name="connsiteX0" fmla="*/ 44577 w 44576"/>
                <a:gd name="connsiteY0" fmla="*/ 22298 h 44596"/>
                <a:gd name="connsiteX1" fmla="*/ 22955 w 44576"/>
                <a:gd name="connsiteY1" fmla="*/ 44587 h 44596"/>
                <a:gd name="connsiteX2" fmla="*/ 0 w 44576"/>
                <a:gd name="connsiteY2" fmla="*/ 22298 h 44596"/>
                <a:gd name="connsiteX3" fmla="*/ 22860 w 44576"/>
                <a:gd name="connsiteY3" fmla="*/ 10 h 44596"/>
                <a:gd name="connsiteX4" fmla="*/ 44577 w 44576"/>
                <a:gd name="connsiteY4" fmla="*/ 22298 h 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6" h="44596">
                  <a:moveTo>
                    <a:pt x="44577" y="22298"/>
                  </a:moveTo>
                  <a:cubicBezTo>
                    <a:pt x="44577" y="33442"/>
                    <a:pt x="34194" y="44206"/>
                    <a:pt x="22955" y="44587"/>
                  </a:cubicBezTo>
                  <a:cubicBezTo>
                    <a:pt x="11335" y="44968"/>
                    <a:pt x="0" y="34014"/>
                    <a:pt x="0" y="22298"/>
                  </a:cubicBezTo>
                  <a:cubicBezTo>
                    <a:pt x="0" y="10582"/>
                    <a:pt x="11239" y="-371"/>
                    <a:pt x="22860" y="10"/>
                  </a:cubicBezTo>
                  <a:cubicBezTo>
                    <a:pt x="34004" y="391"/>
                    <a:pt x="44482" y="11154"/>
                    <a:pt x="44577" y="22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3CBC37EA-C69F-4D02-9EE3-2E33BD714114}"/>
                </a:ext>
              </a:extLst>
            </p:cNvPr>
            <p:cNvSpPr/>
            <p:nvPr/>
          </p:nvSpPr>
          <p:spPr>
            <a:xfrm>
              <a:off x="8298462" y="1272727"/>
              <a:ext cx="43439" cy="43439"/>
            </a:xfrm>
            <a:custGeom>
              <a:avLst/>
              <a:gdLst>
                <a:gd name="connsiteX0" fmla="*/ 22101 w 43439"/>
                <a:gd name="connsiteY0" fmla="*/ 3 h 43439"/>
                <a:gd name="connsiteX1" fmla="*/ 43437 w 43439"/>
                <a:gd name="connsiteY1" fmla="*/ 22101 h 43439"/>
                <a:gd name="connsiteX2" fmla="*/ 21339 w 43439"/>
                <a:gd name="connsiteY2" fmla="*/ 43437 h 43439"/>
                <a:gd name="connsiteX3" fmla="*/ 3 w 43439"/>
                <a:gd name="connsiteY3" fmla="*/ 21339 h 43439"/>
                <a:gd name="connsiteX4" fmla="*/ 22101 w 43439"/>
                <a:gd name="connsiteY4" fmla="*/ 3 h 4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9" h="43439">
                  <a:moveTo>
                    <a:pt x="22101" y="3"/>
                  </a:moveTo>
                  <a:cubicBezTo>
                    <a:pt x="34102" y="193"/>
                    <a:pt x="43627" y="10099"/>
                    <a:pt x="43437" y="22101"/>
                  </a:cubicBezTo>
                  <a:cubicBezTo>
                    <a:pt x="43247" y="34102"/>
                    <a:pt x="33340" y="43627"/>
                    <a:pt x="21339" y="43437"/>
                  </a:cubicBezTo>
                  <a:cubicBezTo>
                    <a:pt x="9338" y="43246"/>
                    <a:pt x="-187" y="33340"/>
                    <a:pt x="3" y="21339"/>
                  </a:cubicBezTo>
                  <a:cubicBezTo>
                    <a:pt x="289" y="9433"/>
                    <a:pt x="10195" y="-188"/>
                    <a:pt x="22101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ECC925FF-2B12-4340-9DE4-09E707DC7EBA}"/>
                </a:ext>
              </a:extLst>
            </p:cNvPr>
            <p:cNvSpPr/>
            <p:nvPr/>
          </p:nvSpPr>
          <p:spPr>
            <a:xfrm>
              <a:off x="8979785" y="2247134"/>
              <a:ext cx="43439" cy="43439"/>
            </a:xfrm>
            <a:custGeom>
              <a:avLst/>
              <a:gdLst>
                <a:gd name="connsiteX0" fmla="*/ 22101 w 43439"/>
                <a:gd name="connsiteY0" fmla="*/ 3 h 43439"/>
                <a:gd name="connsiteX1" fmla="*/ 43437 w 43439"/>
                <a:gd name="connsiteY1" fmla="*/ 22101 h 43439"/>
                <a:gd name="connsiteX2" fmla="*/ 21339 w 43439"/>
                <a:gd name="connsiteY2" fmla="*/ 43437 h 43439"/>
                <a:gd name="connsiteX3" fmla="*/ 3 w 43439"/>
                <a:gd name="connsiteY3" fmla="*/ 21339 h 43439"/>
                <a:gd name="connsiteX4" fmla="*/ 22101 w 43439"/>
                <a:gd name="connsiteY4" fmla="*/ 3 h 4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9" h="43439">
                  <a:moveTo>
                    <a:pt x="22101" y="3"/>
                  </a:moveTo>
                  <a:cubicBezTo>
                    <a:pt x="34102" y="193"/>
                    <a:pt x="43627" y="10099"/>
                    <a:pt x="43437" y="22101"/>
                  </a:cubicBezTo>
                  <a:cubicBezTo>
                    <a:pt x="43246" y="34102"/>
                    <a:pt x="33340" y="43627"/>
                    <a:pt x="21339" y="43437"/>
                  </a:cubicBezTo>
                  <a:cubicBezTo>
                    <a:pt x="9337" y="43246"/>
                    <a:pt x="-188" y="33340"/>
                    <a:pt x="3" y="21339"/>
                  </a:cubicBezTo>
                  <a:cubicBezTo>
                    <a:pt x="193" y="9337"/>
                    <a:pt x="10099" y="-188"/>
                    <a:pt x="22101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31F4446B-2DED-4766-A4C5-881179BE4BC8}"/>
                </a:ext>
              </a:extLst>
            </p:cNvPr>
            <p:cNvSpPr/>
            <p:nvPr/>
          </p:nvSpPr>
          <p:spPr>
            <a:xfrm>
              <a:off x="9299346" y="2360646"/>
              <a:ext cx="43350" cy="43397"/>
            </a:xfrm>
            <a:custGeom>
              <a:avLst/>
              <a:gdLst>
                <a:gd name="connsiteX0" fmla="*/ 43344 w 43350"/>
                <a:gd name="connsiteY0" fmla="*/ 21270 h 43397"/>
                <a:gd name="connsiteX1" fmla="*/ 22771 w 43350"/>
                <a:gd name="connsiteY1" fmla="*/ 43368 h 43397"/>
                <a:gd name="connsiteX2" fmla="*/ 6 w 43350"/>
                <a:gd name="connsiteY2" fmla="*/ 22128 h 43397"/>
                <a:gd name="connsiteX3" fmla="*/ 20580 w 43350"/>
                <a:gd name="connsiteY3" fmla="*/ 29 h 43397"/>
                <a:gd name="connsiteX4" fmla="*/ 43344 w 43350"/>
                <a:gd name="connsiteY4" fmla="*/ 21270 h 4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50" h="43397">
                  <a:moveTo>
                    <a:pt x="43344" y="21270"/>
                  </a:moveTo>
                  <a:cubicBezTo>
                    <a:pt x="43631" y="31748"/>
                    <a:pt x="33439" y="42702"/>
                    <a:pt x="22771" y="43368"/>
                  </a:cubicBezTo>
                  <a:cubicBezTo>
                    <a:pt x="11817" y="44035"/>
                    <a:pt x="292" y="33272"/>
                    <a:pt x="6" y="22128"/>
                  </a:cubicBezTo>
                  <a:cubicBezTo>
                    <a:pt x="-280" y="11650"/>
                    <a:pt x="9912" y="696"/>
                    <a:pt x="20580" y="29"/>
                  </a:cubicBezTo>
                  <a:cubicBezTo>
                    <a:pt x="31534" y="-637"/>
                    <a:pt x="43059" y="10126"/>
                    <a:pt x="43344" y="21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34C661C-15B5-4EDC-8122-A7E971AF4402}"/>
                </a:ext>
              </a:extLst>
            </p:cNvPr>
            <p:cNvSpPr/>
            <p:nvPr/>
          </p:nvSpPr>
          <p:spPr>
            <a:xfrm>
              <a:off x="8824044" y="2162650"/>
              <a:ext cx="43358" cy="43339"/>
            </a:xfrm>
            <a:custGeom>
              <a:avLst/>
              <a:gdLst>
                <a:gd name="connsiteX0" fmla="*/ 21536 w 43358"/>
                <a:gd name="connsiteY0" fmla="*/ 1 h 43339"/>
                <a:gd name="connsiteX1" fmla="*/ 43349 w 43358"/>
                <a:gd name="connsiteY1" fmla="*/ 22194 h 43339"/>
                <a:gd name="connsiteX2" fmla="*/ 21822 w 43358"/>
                <a:gd name="connsiteY2" fmla="*/ 43339 h 43339"/>
                <a:gd name="connsiteX3" fmla="*/ 10 w 43358"/>
                <a:gd name="connsiteY3" fmla="*/ 21146 h 43339"/>
                <a:gd name="connsiteX4" fmla="*/ 21536 w 43358"/>
                <a:gd name="connsiteY4" fmla="*/ 1 h 4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58" h="43339">
                  <a:moveTo>
                    <a:pt x="21536" y="1"/>
                  </a:moveTo>
                  <a:cubicBezTo>
                    <a:pt x="32681" y="-95"/>
                    <a:pt x="43730" y="11145"/>
                    <a:pt x="43349" y="22194"/>
                  </a:cubicBezTo>
                  <a:cubicBezTo>
                    <a:pt x="43063" y="32862"/>
                    <a:pt x="32395" y="43244"/>
                    <a:pt x="21822" y="43339"/>
                  </a:cubicBezTo>
                  <a:cubicBezTo>
                    <a:pt x="10678" y="43435"/>
                    <a:pt x="-371" y="32195"/>
                    <a:pt x="10" y="21146"/>
                  </a:cubicBezTo>
                  <a:cubicBezTo>
                    <a:pt x="296" y="10573"/>
                    <a:pt x="10868" y="96"/>
                    <a:pt x="21536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B0CD1D95-9FE2-4E53-8878-F1F0753EFD6E}"/>
                </a:ext>
              </a:extLst>
            </p:cNvPr>
            <p:cNvSpPr/>
            <p:nvPr/>
          </p:nvSpPr>
          <p:spPr>
            <a:xfrm>
              <a:off x="9243914" y="2350087"/>
              <a:ext cx="43343" cy="43359"/>
            </a:xfrm>
            <a:custGeom>
              <a:avLst/>
              <a:gdLst>
                <a:gd name="connsiteX0" fmla="*/ 43341 w 43343"/>
                <a:gd name="connsiteY0" fmla="*/ 21446 h 43359"/>
                <a:gd name="connsiteX1" fmla="*/ 21243 w 43343"/>
                <a:gd name="connsiteY1" fmla="*/ 43354 h 43359"/>
                <a:gd name="connsiteX2" fmla="*/ 3 w 43343"/>
                <a:gd name="connsiteY2" fmla="*/ 21923 h 43359"/>
                <a:gd name="connsiteX3" fmla="*/ 20767 w 43343"/>
                <a:gd name="connsiteY3" fmla="*/ 15 h 43359"/>
                <a:gd name="connsiteX4" fmla="*/ 43341 w 43343"/>
                <a:gd name="connsiteY4" fmla="*/ 21446 h 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43" h="43359">
                  <a:moveTo>
                    <a:pt x="43341" y="21446"/>
                  </a:moveTo>
                  <a:cubicBezTo>
                    <a:pt x="43532" y="32591"/>
                    <a:pt x="32293" y="43640"/>
                    <a:pt x="21243" y="43354"/>
                  </a:cubicBezTo>
                  <a:cubicBezTo>
                    <a:pt x="10671" y="43068"/>
                    <a:pt x="98" y="32496"/>
                    <a:pt x="3" y="21923"/>
                  </a:cubicBezTo>
                  <a:cubicBezTo>
                    <a:pt x="-188" y="11350"/>
                    <a:pt x="10099" y="492"/>
                    <a:pt x="20767" y="15"/>
                  </a:cubicBezTo>
                  <a:cubicBezTo>
                    <a:pt x="31721" y="-461"/>
                    <a:pt x="43151" y="10302"/>
                    <a:pt x="43341" y="21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B562AD57-932A-4A9A-A42F-3D896B4800E5}"/>
                </a:ext>
              </a:extLst>
            </p:cNvPr>
            <p:cNvSpPr/>
            <p:nvPr/>
          </p:nvSpPr>
          <p:spPr>
            <a:xfrm>
              <a:off x="9639956" y="2363342"/>
              <a:ext cx="43357" cy="43338"/>
            </a:xfrm>
            <a:custGeom>
              <a:avLst/>
              <a:gdLst>
                <a:gd name="connsiteX0" fmla="*/ 21632 w 43357"/>
                <a:gd name="connsiteY0" fmla="*/ 0 h 43338"/>
                <a:gd name="connsiteX1" fmla="*/ 43348 w 43357"/>
                <a:gd name="connsiteY1" fmla="*/ 22289 h 43338"/>
                <a:gd name="connsiteX2" fmla="*/ 21726 w 43357"/>
                <a:gd name="connsiteY2" fmla="*/ 43339 h 43338"/>
                <a:gd name="connsiteX3" fmla="*/ 10 w 43357"/>
                <a:gd name="connsiteY3" fmla="*/ 21050 h 43338"/>
                <a:gd name="connsiteX4" fmla="*/ 21632 w 43357"/>
                <a:gd name="connsiteY4" fmla="*/ 0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57" h="43338">
                  <a:moveTo>
                    <a:pt x="21632" y="0"/>
                  </a:moveTo>
                  <a:cubicBezTo>
                    <a:pt x="32776" y="0"/>
                    <a:pt x="43729" y="11240"/>
                    <a:pt x="43348" y="22289"/>
                  </a:cubicBezTo>
                  <a:cubicBezTo>
                    <a:pt x="42967" y="32957"/>
                    <a:pt x="32300" y="43339"/>
                    <a:pt x="21726" y="43339"/>
                  </a:cubicBezTo>
                  <a:cubicBezTo>
                    <a:pt x="10582" y="43339"/>
                    <a:pt x="-371" y="32099"/>
                    <a:pt x="10" y="21050"/>
                  </a:cubicBezTo>
                  <a:cubicBezTo>
                    <a:pt x="295" y="10478"/>
                    <a:pt x="11058" y="0"/>
                    <a:pt x="2163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DFD07B6-1937-4148-8FE2-1BCE042E4A52}"/>
                </a:ext>
              </a:extLst>
            </p:cNvPr>
            <p:cNvSpPr/>
            <p:nvPr/>
          </p:nvSpPr>
          <p:spPr>
            <a:xfrm>
              <a:off x="8324944" y="1449694"/>
              <a:ext cx="43338" cy="43358"/>
            </a:xfrm>
            <a:custGeom>
              <a:avLst/>
              <a:gdLst>
                <a:gd name="connsiteX0" fmla="*/ 43339 w 43338"/>
                <a:gd name="connsiteY0" fmla="*/ 21631 h 43358"/>
                <a:gd name="connsiteX1" fmla="*/ 21050 w 43338"/>
                <a:gd name="connsiteY1" fmla="*/ 43348 h 43358"/>
                <a:gd name="connsiteX2" fmla="*/ 0 w 43338"/>
                <a:gd name="connsiteY2" fmla="*/ 21727 h 43358"/>
                <a:gd name="connsiteX3" fmla="*/ 22288 w 43338"/>
                <a:gd name="connsiteY3" fmla="*/ 10 h 43358"/>
                <a:gd name="connsiteX4" fmla="*/ 43339 w 43338"/>
                <a:gd name="connsiteY4" fmla="*/ 21631 h 4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8" h="43358">
                  <a:moveTo>
                    <a:pt x="43339" y="21631"/>
                  </a:moveTo>
                  <a:cubicBezTo>
                    <a:pt x="43339" y="32776"/>
                    <a:pt x="32099" y="43729"/>
                    <a:pt x="21050" y="43348"/>
                  </a:cubicBezTo>
                  <a:cubicBezTo>
                    <a:pt x="10382" y="42967"/>
                    <a:pt x="0" y="32299"/>
                    <a:pt x="0" y="21727"/>
                  </a:cubicBezTo>
                  <a:cubicBezTo>
                    <a:pt x="0" y="10582"/>
                    <a:pt x="11239" y="-371"/>
                    <a:pt x="22288" y="10"/>
                  </a:cubicBezTo>
                  <a:cubicBezTo>
                    <a:pt x="32956" y="391"/>
                    <a:pt x="43339" y="11059"/>
                    <a:pt x="43339" y="21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C5A802DA-8AF8-43AD-9F27-1736EEB37A4F}"/>
                </a:ext>
              </a:extLst>
            </p:cNvPr>
            <p:cNvSpPr/>
            <p:nvPr/>
          </p:nvSpPr>
          <p:spPr>
            <a:xfrm>
              <a:off x="8359269" y="1568553"/>
              <a:ext cx="43364" cy="43385"/>
            </a:xfrm>
            <a:custGeom>
              <a:avLst/>
              <a:gdLst>
                <a:gd name="connsiteX0" fmla="*/ 20730 w 43364"/>
                <a:gd name="connsiteY0" fmla="*/ 43362 h 43385"/>
                <a:gd name="connsiteX1" fmla="*/ 61 w 43364"/>
                <a:gd name="connsiteY1" fmla="*/ 20121 h 43385"/>
                <a:gd name="connsiteX2" fmla="*/ 22635 w 43364"/>
                <a:gd name="connsiteY2" fmla="*/ 23 h 43385"/>
                <a:gd name="connsiteX3" fmla="*/ 43304 w 43364"/>
                <a:gd name="connsiteY3" fmla="*/ 23264 h 43385"/>
                <a:gd name="connsiteX4" fmla="*/ 20730 w 43364"/>
                <a:gd name="connsiteY4" fmla="*/ 43362 h 4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64" h="43385">
                  <a:moveTo>
                    <a:pt x="20730" y="43362"/>
                  </a:moveTo>
                  <a:cubicBezTo>
                    <a:pt x="9490" y="42791"/>
                    <a:pt x="-891" y="31075"/>
                    <a:pt x="61" y="20121"/>
                  </a:cubicBezTo>
                  <a:cubicBezTo>
                    <a:pt x="1013" y="9453"/>
                    <a:pt x="12158" y="-548"/>
                    <a:pt x="22635" y="23"/>
                  </a:cubicBezTo>
                  <a:cubicBezTo>
                    <a:pt x="33874" y="595"/>
                    <a:pt x="44257" y="12406"/>
                    <a:pt x="43304" y="23264"/>
                  </a:cubicBezTo>
                  <a:cubicBezTo>
                    <a:pt x="42352" y="34028"/>
                    <a:pt x="31208" y="43934"/>
                    <a:pt x="20730" y="43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23BC0B03-14C7-4D8B-B61F-69A18A60B4CC}"/>
                </a:ext>
              </a:extLst>
            </p:cNvPr>
            <p:cNvSpPr/>
            <p:nvPr/>
          </p:nvSpPr>
          <p:spPr>
            <a:xfrm>
              <a:off x="8723646" y="2088736"/>
              <a:ext cx="43368" cy="43340"/>
            </a:xfrm>
            <a:custGeom>
              <a:avLst/>
              <a:gdLst>
                <a:gd name="connsiteX0" fmla="*/ 21542 w 43368"/>
                <a:gd name="connsiteY0" fmla="*/ 43339 h 43340"/>
                <a:gd name="connsiteX1" fmla="*/ 15 w 43368"/>
                <a:gd name="connsiteY1" fmla="*/ 20860 h 43340"/>
                <a:gd name="connsiteX2" fmla="*/ 21827 w 43368"/>
                <a:gd name="connsiteY2" fmla="*/ 1 h 43340"/>
                <a:gd name="connsiteX3" fmla="*/ 43354 w 43368"/>
                <a:gd name="connsiteY3" fmla="*/ 22480 h 43340"/>
                <a:gd name="connsiteX4" fmla="*/ 21542 w 43368"/>
                <a:gd name="connsiteY4" fmla="*/ 43339 h 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68" h="43340">
                  <a:moveTo>
                    <a:pt x="21542" y="43339"/>
                  </a:moveTo>
                  <a:cubicBezTo>
                    <a:pt x="10398" y="43244"/>
                    <a:pt x="-461" y="31814"/>
                    <a:pt x="15" y="20860"/>
                  </a:cubicBezTo>
                  <a:cubicBezTo>
                    <a:pt x="491" y="10192"/>
                    <a:pt x="11255" y="-95"/>
                    <a:pt x="21827" y="1"/>
                  </a:cubicBezTo>
                  <a:cubicBezTo>
                    <a:pt x="32972" y="96"/>
                    <a:pt x="43830" y="11431"/>
                    <a:pt x="43354" y="22480"/>
                  </a:cubicBezTo>
                  <a:cubicBezTo>
                    <a:pt x="42878" y="33148"/>
                    <a:pt x="32114" y="43435"/>
                    <a:pt x="21542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53E90C3A-4847-45F1-B32D-120969F220E4}"/>
                </a:ext>
              </a:extLst>
            </p:cNvPr>
            <p:cNvSpPr/>
            <p:nvPr/>
          </p:nvSpPr>
          <p:spPr>
            <a:xfrm>
              <a:off x="8441054" y="1753356"/>
              <a:ext cx="43433" cy="43449"/>
            </a:xfrm>
            <a:custGeom>
              <a:avLst/>
              <a:gdLst>
                <a:gd name="connsiteX0" fmla="*/ 43434 w 43433"/>
                <a:gd name="connsiteY0" fmla="*/ 21818 h 43449"/>
                <a:gd name="connsiteX1" fmla="*/ 22288 w 43433"/>
                <a:gd name="connsiteY1" fmla="*/ 43439 h 43449"/>
                <a:gd name="connsiteX2" fmla="*/ 0 w 43433"/>
                <a:gd name="connsiteY2" fmla="*/ 21627 h 43449"/>
                <a:gd name="connsiteX3" fmla="*/ 21145 w 43433"/>
                <a:gd name="connsiteY3" fmla="*/ 5 h 43449"/>
                <a:gd name="connsiteX4" fmla="*/ 43434 w 43433"/>
                <a:gd name="connsiteY4" fmla="*/ 21818 h 4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" h="43449">
                  <a:moveTo>
                    <a:pt x="43434" y="21818"/>
                  </a:moveTo>
                  <a:cubicBezTo>
                    <a:pt x="43434" y="32390"/>
                    <a:pt x="32956" y="43058"/>
                    <a:pt x="22288" y="43439"/>
                  </a:cubicBezTo>
                  <a:cubicBezTo>
                    <a:pt x="11239" y="43820"/>
                    <a:pt x="0" y="32771"/>
                    <a:pt x="0" y="21627"/>
                  </a:cubicBezTo>
                  <a:cubicBezTo>
                    <a:pt x="95" y="11054"/>
                    <a:pt x="10477" y="386"/>
                    <a:pt x="21145" y="5"/>
                  </a:cubicBezTo>
                  <a:cubicBezTo>
                    <a:pt x="32290" y="-280"/>
                    <a:pt x="43434" y="10673"/>
                    <a:pt x="43434" y="21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4E868ADF-15F8-4D69-8D9D-FB30B2CEE492}"/>
                </a:ext>
              </a:extLst>
            </p:cNvPr>
            <p:cNvSpPr/>
            <p:nvPr/>
          </p:nvSpPr>
          <p:spPr>
            <a:xfrm>
              <a:off x="8575811" y="1948812"/>
              <a:ext cx="43366" cy="43343"/>
            </a:xfrm>
            <a:custGeom>
              <a:avLst/>
              <a:gdLst>
                <a:gd name="connsiteX0" fmla="*/ 21453 w 43366"/>
                <a:gd name="connsiteY0" fmla="*/ 2 h 43343"/>
                <a:gd name="connsiteX1" fmla="*/ 43361 w 43366"/>
                <a:gd name="connsiteY1" fmla="*/ 22100 h 43343"/>
                <a:gd name="connsiteX2" fmla="*/ 21930 w 43366"/>
                <a:gd name="connsiteY2" fmla="*/ 43341 h 43343"/>
                <a:gd name="connsiteX3" fmla="*/ 22 w 43366"/>
                <a:gd name="connsiteY3" fmla="*/ 22577 h 43343"/>
                <a:gd name="connsiteX4" fmla="*/ 21453 w 43366"/>
                <a:gd name="connsiteY4" fmla="*/ 2 h 4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66" h="43343">
                  <a:moveTo>
                    <a:pt x="21453" y="2"/>
                  </a:moveTo>
                  <a:cubicBezTo>
                    <a:pt x="32502" y="-188"/>
                    <a:pt x="43646" y="11051"/>
                    <a:pt x="43361" y="22100"/>
                  </a:cubicBezTo>
                  <a:cubicBezTo>
                    <a:pt x="43075" y="32673"/>
                    <a:pt x="32502" y="43246"/>
                    <a:pt x="21930" y="43341"/>
                  </a:cubicBezTo>
                  <a:cubicBezTo>
                    <a:pt x="11357" y="43532"/>
                    <a:pt x="499" y="33245"/>
                    <a:pt x="22" y="22577"/>
                  </a:cubicBezTo>
                  <a:cubicBezTo>
                    <a:pt x="-550" y="11528"/>
                    <a:pt x="10214" y="98"/>
                    <a:pt x="21453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37148981-AF4D-4495-A023-E084451EE95D}"/>
                </a:ext>
              </a:extLst>
            </p:cNvPr>
            <p:cNvSpPr/>
            <p:nvPr/>
          </p:nvSpPr>
          <p:spPr>
            <a:xfrm>
              <a:off x="8486009" y="1819462"/>
              <a:ext cx="43370" cy="43341"/>
            </a:xfrm>
            <a:custGeom>
              <a:avLst/>
              <a:gdLst>
                <a:gd name="connsiteX0" fmla="*/ 21338 w 43370"/>
                <a:gd name="connsiteY0" fmla="*/ 43341 h 43341"/>
                <a:gd name="connsiteX1" fmla="*/ 2 w 43370"/>
                <a:gd name="connsiteY1" fmla="*/ 22005 h 43341"/>
                <a:gd name="connsiteX2" fmla="*/ 22005 w 43370"/>
                <a:gd name="connsiteY2" fmla="*/ 2 h 43341"/>
                <a:gd name="connsiteX3" fmla="*/ 43341 w 43370"/>
                <a:gd name="connsiteY3" fmla="*/ 22672 h 43341"/>
                <a:gd name="connsiteX4" fmla="*/ 21338 w 43370"/>
                <a:gd name="connsiteY4" fmla="*/ 43341 h 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70" h="43341">
                  <a:moveTo>
                    <a:pt x="21338" y="43341"/>
                  </a:moveTo>
                  <a:cubicBezTo>
                    <a:pt x="10766" y="43151"/>
                    <a:pt x="193" y="32578"/>
                    <a:pt x="2" y="22005"/>
                  </a:cubicBezTo>
                  <a:cubicBezTo>
                    <a:pt x="-188" y="10956"/>
                    <a:pt x="10956" y="-188"/>
                    <a:pt x="22005" y="2"/>
                  </a:cubicBezTo>
                  <a:cubicBezTo>
                    <a:pt x="33150" y="193"/>
                    <a:pt x="44008" y="11718"/>
                    <a:pt x="43341" y="22672"/>
                  </a:cubicBezTo>
                  <a:cubicBezTo>
                    <a:pt x="42770" y="33245"/>
                    <a:pt x="31911" y="43436"/>
                    <a:pt x="21338" y="433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0576600F-0EF1-49B3-91F9-A49085F25211}"/>
                </a:ext>
              </a:extLst>
            </p:cNvPr>
            <p:cNvSpPr/>
            <p:nvPr/>
          </p:nvSpPr>
          <p:spPr>
            <a:xfrm>
              <a:off x="8530970" y="1882701"/>
              <a:ext cx="43338" cy="43357"/>
            </a:xfrm>
            <a:custGeom>
              <a:avLst/>
              <a:gdLst>
                <a:gd name="connsiteX0" fmla="*/ 21050 w 43338"/>
                <a:gd name="connsiteY0" fmla="*/ 10 h 43357"/>
                <a:gd name="connsiteX1" fmla="*/ 43339 w 43338"/>
                <a:gd name="connsiteY1" fmla="*/ 21727 h 43357"/>
                <a:gd name="connsiteX2" fmla="*/ 22288 w 43338"/>
                <a:gd name="connsiteY2" fmla="*/ 43348 h 43357"/>
                <a:gd name="connsiteX3" fmla="*/ 0 w 43338"/>
                <a:gd name="connsiteY3" fmla="*/ 21631 h 43357"/>
                <a:gd name="connsiteX4" fmla="*/ 21050 w 43338"/>
                <a:gd name="connsiteY4" fmla="*/ 10 h 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8" h="43357">
                  <a:moveTo>
                    <a:pt x="21050" y="10"/>
                  </a:moveTo>
                  <a:cubicBezTo>
                    <a:pt x="32099" y="-371"/>
                    <a:pt x="43339" y="10678"/>
                    <a:pt x="43339" y="21727"/>
                  </a:cubicBezTo>
                  <a:cubicBezTo>
                    <a:pt x="43339" y="32299"/>
                    <a:pt x="32861" y="42967"/>
                    <a:pt x="22288" y="43348"/>
                  </a:cubicBezTo>
                  <a:cubicBezTo>
                    <a:pt x="11239" y="43729"/>
                    <a:pt x="0" y="32680"/>
                    <a:pt x="0" y="21631"/>
                  </a:cubicBezTo>
                  <a:cubicBezTo>
                    <a:pt x="0" y="11154"/>
                    <a:pt x="10382" y="391"/>
                    <a:pt x="21050" y="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B52835EA-8666-4E49-B5E9-5BC0700034D8}"/>
                </a:ext>
              </a:extLst>
            </p:cNvPr>
            <p:cNvSpPr/>
            <p:nvPr/>
          </p:nvSpPr>
          <p:spPr>
            <a:xfrm>
              <a:off x="8349837" y="1625141"/>
              <a:ext cx="41135" cy="41104"/>
            </a:xfrm>
            <a:custGeom>
              <a:avLst/>
              <a:gdLst>
                <a:gd name="connsiteX0" fmla="*/ 41116 w 41135"/>
                <a:gd name="connsiteY0" fmla="*/ 21540 h 41104"/>
                <a:gd name="connsiteX1" fmla="*/ 19208 w 41135"/>
                <a:gd name="connsiteY1" fmla="*/ 41066 h 41104"/>
                <a:gd name="connsiteX2" fmla="*/ 63 w 41135"/>
                <a:gd name="connsiteY2" fmla="*/ 18873 h 41104"/>
                <a:gd name="connsiteX3" fmla="*/ 21303 w 41135"/>
                <a:gd name="connsiteY3" fmla="*/ 14 h 41104"/>
                <a:gd name="connsiteX4" fmla="*/ 41116 w 41135"/>
                <a:gd name="connsiteY4" fmla="*/ 21540 h 4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35" h="41104">
                  <a:moveTo>
                    <a:pt x="41116" y="21540"/>
                  </a:moveTo>
                  <a:cubicBezTo>
                    <a:pt x="40544" y="33541"/>
                    <a:pt x="31400" y="41733"/>
                    <a:pt x="19208" y="41066"/>
                  </a:cubicBezTo>
                  <a:cubicBezTo>
                    <a:pt x="7207" y="40399"/>
                    <a:pt x="-795" y="31065"/>
                    <a:pt x="63" y="18873"/>
                  </a:cubicBezTo>
                  <a:cubicBezTo>
                    <a:pt x="920" y="7348"/>
                    <a:pt x="9588" y="-368"/>
                    <a:pt x="21303" y="14"/>
                  </a:cubicBezTo>
                  <a:cubicBezTo>
                    <a:pt x="33305" y="299"/>
                    <a:pt x="41592" y="9348"/>
                    <a:pt x="41116" y="215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1041EC82-522B-438A-923C-BE2C420B2ADE}"/>
                </a:ext>
              </a:extLst>
            </p:cNvPr>
            <p:cNvSpPr/>
            <p:nvPr/>
          </p:nvSpPr>
          <p:spPr>
            <a:xfrm>
              <a:off x="8624407" y="2013200"/>
              <a:ext cx="41249" cy="41249"/>
            </a:xfrm>
            <a:custGeom>
              <a:avLst/>
              <a:gdLst>
                <a:gd name="connsiteX0" fmla="*/ 41247 w 41249"/>
                <a:gd name="connsiteY0" fmla="*/ 20291 h 41249"/>
                <a:gd name="connsiteX1" fmla="*/ 20958 w 41249"/>
                <a:gd name="connsiteY1" fmla="*/ 41246 h 41249"/>
                <a:gd name="connsiteX2" fmla="*/ 3 w 41249"/>
                <a:gd name="connsiteY2" fmla="*/ 20958 h 41249"/>
                <a:gd name="connsiteX3" fmla="*/ 20291 w 41249"/>
                <a:gd name="connsiteY3" fmla="*/ 3 h 41249"/>
                <a:gd name="connsiteX4" fmla="*/ 41247 w 41249"/>
                <a:gd name="connsiteY4" fmla="*/ 20291 h 4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9" h="41249">
                  <a:moveTo>
                    <a:pt x="41247" y="20291"/>
                  </a:moveTo>
                  <a:cubicBezTo>
                    <a:pt x="41437" y="32388"/>
                    <a:pt x="33055" y="41056"/>
                    <a:pt x="20958" y="41246"/>
                  </a:cubicBezTo>
                  <a:cubicBezTo>
                    <a:pt x="8861" y="41437"/>
                    <a:pt x="193" y="33055"/>
                    <a:pt x="3" y="20958"/>
                  </a:cubicBezTo>
                  <a:cubicBezTo>
                    <a:pt x="-187" y="8861"/>
                    <a:pt x="8195" y="194"/>
                    <a:pt x="20291" y="3"/>
                  </a:cubicBezTo>
                  <a:cubicBezTo>
                    <a:pt x="32293" y="-187"/>
                    <a:pt x="41056" y="8290"/>
                    <a:pt x="41247" y="20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36DFDA7-1FFA-4EDC-8542-2C65746582BF}"/>
                </a:ext>
              </a:extLst>
            </p:cNvPr>
            <p:cNvSpPr/>
            <p:nvPr/>
          </p:nvSpPr>
          <p:spPr>
            <a:xfrm>
              <a:off x="8278520" y="1384776"/>
              <a:ext cx="41103" cy="41143"/>
            </a:xfrm>
            <a:custGeom>
              <a:avLst/>
              <a:gdLst>
                <a:gd name="connsiteX0" fmla="*/ 19564 w 41103"/>
                <a:gd name="connsiteY0" fmla="*/ 41116 h 41143"/>
                <a:gd name="connsiteX1" fmla="*/ 38 w 41103"/>
                <a:gd name="connsiteY1" fmla="*/ 19208 h 41143"/>
                <a:gd name="connsiteX2" fmla="*/ 22231 w 41103"/>
                <a:gd name="connsiteY2" fmla="*/ 63 h 41143"/>
                <a:gd name="connsiteX3" fmla="*/ 41091 w 41103"/>
                <a:gd name="connsiteY3" fmla="*/ 21208 h 41143"/>
                <a:gd name="connsiteX4" fmla="*/ 19564 w 41103"/>
                <a:gd name="connsiteY4" fmla="*/ 41116 h 4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03" h="41143">
                  <a:moveTo>
                    <a:pt x="19564" y="41116"/>
                  </a:moveTo>
                  <a:cubicBezTo>
                    <a:pt x="7562" y="40544"/>
                    <a:pt x="-629" y="31400"/>
                    <a:pt x="38" y="19208"/>
                  </a:cubicBezTo>
                  <a:cubicBezTo>
                    <a:pt x="705" y="7207"/>
                    <a:pt x="10039" y="-794"/>
                    <a:pt x="22231" y="63"/>
                  </a:cubicBezTo>
                  <a:cubicBezTo>
                    <a:pt x="33661" y="920"/>
                    <a:pt x="41471" y="9588"/>
                    <a:pt x="41091" y="21208"/>
                  </a:cubicBezTo>
                  <a:cubicBezTo>
                    <a:pt x="40805" y="33400"/>
                    <a:pt x="31756" y="41687"/>
                    <a:pt x="19564" y="41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EB32797-955F-420C-88CA-A1EE537C10AB}"/>
                </a:ext>
              </a:extLst>
            </p:cNvPr>
            <p:cNvSpPr/>
            <p:nvPr/>
          </p:nvSpPr>
          <p:spPr>
            <a:xfrm>
              <a:off x="8925393" y="2237605"/>
              <a:ext cx="41257" cy="41257"/>
            </a:xfrm>
            <a:custGeom>
              <a:avLst/>
              <a:gdLst>
                <a:gd name="connsiteX0" fmla="*/ 41250 w 41257"/>
                <a:gd name="connsiteY0" fmla="*/ 21153 h 41257"/>
                <a:gd name="connsiteX1" fmla="*/ 20105 w 41257"/>
                <a:gd name="connsiteY1" fmla="*/ 41250 h 41257"/>
                <a:gd name="connsiteX2" fmla="*/ 7 w 41257"/>
                <a:gd name="connsiteY2" fmla="*/ 20105 h 41257"/>
                <a:gd name="connsiteX3" fmla="*/ 21153 w 41257"/>
                <a:gd name="connsiteY3" fmla="*/ 7 h 41257"/>
                <a:gd name="connsiteX4" fmla="*/ 41250 w 41257"/>
                <a:gd name="connsiteY4" fmla="*/ 21153 h 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57" h="41257">
                  <a:moveTo>
                    <a:pt x="41250" y="21153"/>
                  </a:moveTo>
                  <a:cubicBezTo>
                    <a:pt x="40964" y="33154"/>
                    <a:pt x="32202" y="41536"/>
                    <a:pt x="20105" y="41250"/>
                  </a:cubicBezTo>
                  <a:cubicBezTo>
                    <a:pt x="8104" y="40965"/>
                    <a:pt x="-278" y="32202"/>
                    <a:pt x="7" y="20105"/>
                  </a:cubicBezTo>
                  <a:cubicBezTo>
                    <a:pt x="293" y="8103"/>
                    <a:pt x="9056" y="-279"/>
                    <a:pt x="21153" y="7"/>
                  </a:cubicBezTo>
                  <a:cubicBezTo>
                    <a:pt x="33059" y="293"/>
                    <a:pt x="41536" y="9151"/>
                    <a:pt x="41250" y="211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F9964E50-BB5F-46FC-B986-57F0C37CD536}"/>
                </a:ext>
              </a:extLst>
            </p:cNvPr>
            <p:cNvSpPr/>
            <p:nvPr/>
          </p:nvSpPr>
          <p:spPr>
            <a:xfrm>
              <a:off x="8289015" y="1329213"/>
              <a:ext cx="41266" cy="41255"/>
            </a:xfrm>
            <a:custGeom>
              <a:avLst/>
              <a:gdLst>
                <a:gd name="connsiteX0" fmla="*/ 41263 w 41266"/>
                <a:gd name="connsiteY0" fmla="*/ 21050 h 41255"/>
                <a:gd name="connsiteX1" fmla="*/ 19927 w 41266"/>
                <a:gd name="connsiteY1" fmla="*/ 41243 h 41255"/>
                <a:gd name="connsiteX2" fmla="*/ 20 w 41266"/>
                <a:gd name="connsiteY2" fmla="*/ 19622 h 41255"/>
                <a:gd name="connsiteX3" fmla="*/ 20689 w 41266"/>
                <a:gd name="connsiteY3" fmla="*/ 0 h 41255"/>
                <a:gd name="connsiteX4" fmla="*/ 41263 w 41266"/>
                <a:gd name="connsiteY4" fmla="*/ 21050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66" h="41255">
                  <a:moveTo>
                    <a:pt x="41263" y="21050"/>
                  </a:moveTo>
                  <a:cubicBezTo>
                    <a:pt x="41072" y="33147"/>
                    <a:pt x="32119" y="41624"/>
                    <a:pt x="19927" y="41243"/>
                  </a:cubicBezTo>
                  <a:cubicBezTo>
                    <a:pt x="7830" y="40862"/>
                    <a:pt x="-457" y="31814"/>
                    <a:pt x="20" y="19622"/>
                  </a:cubicBezTo>
                  <a:cubicBezTo>
                    <a:pt x="496" y="8096"/>
                    <a:pt x="8973" y="95"/>
                    <a:pt x="20689" y="0"/>
                  </a:cubicBezTo>
                  <a:cubicBezTo>
                    <a:pt x="32786" y="95"/>
                    <a:pt x="41454" y="8858"/>
                    <a:pt x="41263" y="21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7F075A5F-C67D-46F7-9D49-C99328F06E8B}"/>
                </a:ext>
              </a:extLst>
            </p:cNvPr>
            <p:cNvSpPr/>
            <p:nvPr/>
          </p:nvSpPr>
          <p:spPr>
            <a:xfrm>
              <a:off x="8291699" y="988691"/>
              <a:ext cx="41249" cy="41249"/>
            </a:xfrm>
            <a:custGeom>
              <a:avLst/>
              <a:gdLst>
                <a:gd name="connsiteX0" fmla="*/ 41246 w 41249"/>
                <a:gd name="connsiteY0" fmla="*/ 20291 h 41249"/>
                <a:gd name="connsiteX1" fmla="*/ 20958 w 41249"/>
                <a:gd name="connsiteY1" fmla="*/ 41246 h 41249"/>
                <a:gd name="connsiteX2" fmla="*/ 3 w 41249"/>
                <a:gd name="connsiteY2" fmla="*/ 20958 h 41249"/>
                <a:gd name="connsiteX3" fmla="*/ 20291 w 41249"/>
                <a:gd name="connsiteY3" fmla="*/ 3 h 41249"/>
                <a:gd name="connsiteX4" fmla="*/ 41246 w 41249"/>
                <a:gd name="connsiteY4" fmla="*/ 20291 h 4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9" h="41249">
                  <a:moveTo>
                    <a:pt x="41246" y="20291"/>
                  </a:moveTo>
                  <a:cubicBezTo>
                    <a:pt x="41437" y="32388"/>
                    <a:pt x="32959" y="41056"/>
                    <a:pt x="20958" y="41246"/>
                  </a:cubicBezTo>
                  <a:cubicBezTo>
                    <a:pt x="8861" y="41437"/>
                    <a:pt x="193" y="32960"/>
                    <a:pt x="3" y="20958"/>
                  </a:cubicBezTo>
                  <a:cubicBezTo>
                    <a:pt x="-188" y="8957"/>
                    <a:pt x="8290" y="194"/>
                    <a:pt x="20291" y="3"/>
                  </a:cubicBezTo>
                  <a:cubicBezTo>
                    <a:pt x="32292" y="-187"/>
                    <a:pt x="41056" y="8290"/>
                    <a:pt x="41246" y="20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8E4F9F47-F31C-49D0-B425-DF983DB2EDE3}"/>
                </a:ext>
              </a:extLst>
            </p:cNvPr>
            <p:cNvSpPr/>
            <p:nvPr/>
          </p:nvSpPr>
          <p:spPr>
            <a:xfrm>
              <a:off x="8769660" y="2153201"/>
              <a:ext cx="41155" cy="41170"/>
            </a:xfrm>
            <a:custGeom>
              <a:avLst/>
              <a:gdLst>
                <a:gd name="connsiteX0" fmla="*/ 20295 w 41155"/>
                <a:gd name="connsiteY0" fmla="*/ 41168 h 41170"/>
                <a:gd name="connsiteX1" fmla="*/ 7 w 41155"/>
                <a:gd name="connsiteY1" fmla="*/ 19927 h 41170"/>
                <a:gd name="connsiteX2" fmla="*/ 21534 w 41155"/>
                <a:gd name="connsiteY2" fmla="*/ 20 h 41170"/>
                <a:gd name="connsiteX3" fmla="*/ 41155 w 41155"/>
                <a:gd name="connsiteY3" fmla="*/ 20594 h 41170"/>
                <a:gd name="connsiteX4" fmla="*/ 20295 w 41155"/>
                <a:gd name="connsiteY4" fmla="*/ 41168 h 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170">
                  <a:moveTo>
                    <a:pt x="20295" y="41168"/>
                  </a:moveTo>
                  <a:cubicBezTo>
                    <a:pt x="8198" y="40977"/>
                    <a:pt x="-279" y="32119"/>
                    <a:pt x="7" y="19927"/>
                  </a:cubicBezTo>
                  <a:cubicBezTo>
                    <a:pt x="292" y="7830"/>
                    <a:pt x="9341" y="-457"/>
                    <a:pt x="21534" y="20"/>
                  </a:cubicBezTo>
                  <a:cubicBezTo>
                    <a:pt x="33058" y="496"/>
                    <a:pt x="41155" y="8878"/>
                    <a:pt x="41155" y="20594"/>
                  </a:cubicBezTo>
                  <a:cubicBezTo>
                    <a:pt x="41155" y="32690"/>
                    <a:pt x="32392" y="41358"/>
                    <a:pt x="20295" y="41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2502CCCA-9481-4699-A2F1-39DDCBAEDF40}"/>
                </a:ext>
              </a:extLst>
            </p:cNvPr>
            <p:cNvSpPr/>
            <p:nvPr/>
          </p:nvSpPr>
          <p:spPr>
            <a:xfrm>
              <a:off x="8870059" y="2229801"/>
              <a:ext cx="41060" cy="41168"/>
            </a:xfrm>
            <a:custGeom>
              <a:avLst/>
              <a:gdLst>
                <a:gd name="connsiteX0" fmla="*/ 20765 w 41060"/>
                <a:gd name="connsiteY0" fmla="*/ 1 h 41168"/>
                <a:gd name="connsiteX1" fmla="*/ 41054 w 41060"/>
                <a:gd name="connsiteY1" fmla="*/ 21146 h 41168"/>
                <a:gd name="connsiteX2" fmla="*/ 19622 w 41060"/>
                <a:gd name="connsiteY2" fmla="*/ 41149 h 41168"/>
                <a:gd name="connsiteX3" fmla="*/ 1 w 41060"/>
                <a:gd name="connsiteY3" fmla="*/ 20670 h 41168"/>
                <a:gd name="connsiteX4" fmla="*/ 20765 w 41060"/>
                <a:gd name="connsiteY4" fmla="*/ 1 h 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60" h="41168">
                  <a:moveTo>
                    <a:pt x="20765" y="1"/>
                  </a:moveTo>
                  <a:cubicBezTo>
                    <a:pt x="32957" y="96"/>
                    <a:pt x="41340" y="8954"/>
                    <a:pt x="41054" y="21146"/>
                  </a:cubicBezTo>
                  <a:cubicBezTo>
                    <a:pt x="40768" y="33243"/>
                    <a:pt x="31719" y="41625"/>
                    <a:pt x="19622" y="41149"/>
                  </a:cubicBezTo>
                  <a:cubicBezTo>
                    <a:pt x="8097" y="40672"/>
                    <a:pt x="1" y="32291"/>
                    <a:pt x="1" y="20670"/>
                  </a:cubicBezTo>
                  <a:cubicBezTo>
                    <a:pt x="-95" y="8478"/>
                    <a:pt x="8574" y="-95"/>
                    <a:pt x="2076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35751038-CB23-4A40-8102-15C5EE02F172}"/>
                </a:ext>
              </a:extLst>
            </p:cNvPr>
            <p:cNvSpPr/>
            <p:nvPr/>
          </p:nvSpPr>
          <p:spPr>
            <a:xfrm>
              <a:off x="8315502" y="1503612"/>
              <a:ext cx="41160" cy="41154"/>
            </a:xfrm>
            <a:custGeom>
              <a:avLst/>
              <a:gdLst>
                <a:gd name="connsiteX0" fmla="*/ 20205 w 41160"/>
                <a:gd name="connsiteY0" fmla="*/ 3 h 41154"/>
                <a:gd name="connsiteX1" fmla="*/ 41160 w 41160"/>
                <a:gd name="connsiteY1" fmla="*/ 20577 h 41154"/>
                <a:gd name="connsiteX2" fmla="*/ 20301 w 41160"/>
                <a:gd name="connsiteY2" fmla="*/ 41151 h 41154"/>
                <a:gd name="connsiteX3" fmla="*/ 12 w 41160"/>
                <a:gd name="connsiteY3" fmla="*/ 21244 h 41154"/>
                <a:gd name="connsiteX4" fmla="*/ 20205 w 41160"/>
                <a:gd name="connsiteY4" fmla="*/ 3 h 4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0" h="41154">
                  <a:moveTo>
                    <a:pt x="20205" y="3"/>
                  </a:moveTo>
                  <a:cubicBezTo>
                    <a:pt x="32397" y="-187"/>
                    <a:pt x="41160" y="8385"/>
                    <a:pt x="41160" y="20577"/>
                  </a:cubicBezTo>
                  <a:cubicBezTo>
                    <a:pt x="41160" y="32769"/>
                    <a:pt x="32492" y="41342"/>
                    <a:pt x="20301" y="41151"/>
                  </a:cubicBezTo>
                  <a:cubicBezTo>
                    <a:pt x="8680" y="40961"/>
                    <a:pt x="393" y="32864"/>
                    <a:pt x="12" y="21244"/>
                  </a:cubicBezTo>
                  <a:cubicBezTo>
                    <a:pt x="-369" y="9147"/>
                    <a:pt x="8108" y="194"/>
                    <a:pt x="20205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E468A979-54FF-45A7-A069-359F96A505BD}"/>
                </a:ext>
              </a:extLst>
            </p:cNvPr>
            <p:cNvSpPr/>
            <p:nvPr/>
          </p:nvSpPr>
          <p:spPr>
            <a:xfrm>
              <a:off x="9355832" y="2372388"/>
              <a:ext cx="41249" cy="41249"/>
            </a:xfrm>
            <a:custGeom>
              <a:avLst/>
              <a:gdLst>
                <a:gd name="connsiteX0" fmla="*/ 41247 w 41249"/>
                <a:gd name="connsiteY0" fmla="*/ 20958 h 41249"/>
                <a:gd name="connsiteX1" fmla="*/ 20291 w 41249"/>
                <a:gd name="connsiteY1" fmla="*/ 41246 h 41249"/>
                <a:gd name="connsiteX2" fmla="*/ 3 w 41249"/>
                <a:gd name="connsiteY2" fmla="*/ 20291 h 41249"/>
                <a:gd name="connsiteX3" fmla="*/ 20958 w 41249"/>
                <a:gd name="connsiteY3" fmla="*/ 3 h 41249"/>
                <a:gd name="connsiteX4" fmla="*/ 41247 w 41249"/>
                <a:gd name="connsiteY4" fmla="*/ 20958 h 4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9" h="41249">
                  <a:moveTo>
                    <a:pt x="41247" y="20958"/>
                  </a:moveTo>
                  <a:cubicBezTo>
                    <a:pt x="41056" y="32960"/>
                    <a:pt x="32293" y="41437"/>
                    <a:pt x="20291" y="41246"/>
                  </a:cubicBezTo>
                  <a:cubicBezTo>
                    <a:pt x="8290" y="41056"/>
                    <a:pt x="-188" y="32293"/>
                    <a:pt x="3" y="20291"/>
                  </a:cubicBezTo>
                  <a:cubicBezTo>
                    <a:pt x="194" y="8290"/>
                    <a:pt x="8957" y="-187"/>
                    <a:pt x="20958" y="3"/>
                  </a:cubicBezTo>
                  <a:cubicBezTo>
                    <a:pt x="32960" y="98"/>
                    <a:pt x="41437" y="8861"/>
                    <a:pt x="41247" y="20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367267C3-AE91-4C5A-BA24-21E6493C5EF5}"/>
                </a:ext>
              </a:extLst>
            </p:cNvPr>
            <p:cNvSpPr/>
            <p:nvPr/>
          </p:nvSpPr>
          <p:spPr>
            <a:xfrm>
              <a:off x="9696525" y="2374962"/>
              <a:ext cx="27165" cy="41243"/>
            </a:xfrm>
            <a:custGeom>
              <a:avLst/>
              <a:gdLst>
                <a:gd name="connsiteX0" fmla="*/ 27165 w 27165"/>
                <a:gd name="connsiteY0" fmla="*/ 1048 h 41243"/>
                <a:gd name="connsiteX1" fmla="*/ 20117 w 27165"/>
                <a:gd name="connsiteY1" fmla="*/ 0 h 41243"/>
                <a:gd name="connsiteX2" fmla="*/ 19 w 27165"/>
                <a:gd name="connsiteY2" fmla="*/ 21431 h 41243"/>
                <a:gd name="connsiteX3" fmla="*/ 20403 w 27165"/>
                <a:gd name="connsiteY3" fmla="*/ 41243 h 41243"/>
                <a:gd name="connsiteX4" fmla="*/ 27165 w 27165"/>
                <a:gd name="connsiteY4" fmla="*/ 40196 h 41243"/>
                <a:gd name="connsiteX5" fmla="*/ 27165 w 27165"/>
                <a:gd name="connsiteY5" fmla="*/ 1048 h 4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5" h="41243">
                  <a:moveTo>
                    <a:pt x="27165" y="1048"/>
                  </a:moveTo>
                  <a:cubicBezTo>
                    <a:pt x="24975" y="381"/>
                    <a:pt x="22689" y="0"/>
                    <a:pt x="20117" y="0"/>
                  </a:cubicBezTo>
                  <a:cubicBezTo>
                    <a:pt x="8020" y="286"/>
                    <a:pt x="-457" y="9239"/>
                    <a:pt x="19" y="21431"/>
                  </a:cubicBezTo>
                  <a:cubicBezTo>
                    <a:pt x="400" y="33052"/>
                    <a:pt x="8782" y="41148"/>
                    <a:pt x="20403" y="41243"/>
                  </a:cubicBezTo>
                  <a:cubicBezTo>
                    <a:pt x="22784" y="41243"/>
                    <a:pt x="25070" y="40862"/>
                    <a:pt x="27165" y="40196"/>
                  </a:cubicBezTo>
                  <a:lnTo>
                    <a:pt x="27165" y="10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96ED89C-297D-4BCE-9290-4E7DE56F58AE}"/>
                </a:ext>
              </a:extLst>
            </p:cNvPr>
            <p:cNvSpPr/>
            <p:nvPr/>
          </p:nvSpPr>
          <p:spPr>
            <a:xfrm>
              <a:off x="9411270" y="2380200"/>
              <a:ext cx="41244" cy="41244"/>
            </a:xfrm>
            <a:custGeom>
              <a:avLst/>
              <a:gdLst>
                <a:gd name="connsiteX0" fmla="*/ 41244 w 41244"/>
                <a:gd name="connsiteY0" fmla="*/ 20765 h 41244"/>
                <a:gd name="connsiteX1" fmla="*/ 20480 w 41244"/>
                <a:gd name="connsiteY1" fmla="*/ 41244 h 41244"/>
                <a:gd name="connsiteX2" fmla="*/ 1 w 41244"/>
                <a:gd name="connsiteY2" fmla="*/ 20479 h 41244"/>
                <a:gd name="connsiteX3" fmla="*/ 20765 w 41244"/>
                <a:gd name="connsiteY3" fmla="*/ 1 h 41244"/>
                <a:gd name="connsiteX4" fmla="*/ 41244 w 41244"/>
                <a:gd name="connsiteY4" fmla="*/ 20765 h 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4" h="41244">
                  <a:moveTo>
                    <a:pt x="41244" y="20765"/>
                  </a:moveTo>
                  <a:cubicBezTo>
                    <a:pt x="41244" y="32767"/>
                    <a:pt x="32576" y="41339"/>
                    <a:pt x="20480" y="41244"/>
                  </a:cubicBezTo>
                  <a:cubicBezTo>
                    <a:pt x="8478" y="41149"/>
                    <a:pt x="-95" y="32576"/>
                    <a:pt x="1" y="20479"/>
                  </a:cubicBezTo>
                  <a:cubicBezTo>
                    <a:pt x="96" y="8478"/>
                    <a:pt x="8668" y="-94"/>
                    <a:pt x="20765" y="1"/>
                  </a:cubicBezTo>
                  <a:cubicBezTo>
                    <a:pt x="32767" y="96"/>
                    <a:pt x="41244" y="8764"/>
                    <a:pt x="41244" y="20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34AE0BA-B6C2-4A16-A313-A1CED150C2C3}"/>
                </a:ext>
              </a:extLst>
            </p:cNvPr>
            <p:cNvSpPr/>
            <p:nvPr/>
          </p:nvSpPr>
          <p:spPr>
            <a:xfrm>
              <a:off x="9466774" y="2390831"/>
              <a:ext cx="41156" cy="41193"/>
            </a:xfrm>
            <a:custGeom>
              <a:avLst/>
              <a:gdLst>
                <a:gd name="connsiteX0" fmla="*/ 28 w 41156"/>
                <a:gd name="connsiteY0" fmla="*/ 19564 h 41193"/>
                <a:gd name="connsiteX1" fmla="*/ 21935 w 41156"/>
                <a:gd name="connsiteY1" fmla="*/ 38 h 41193"/>
                <a:gd name="connsiteX2" fmla="*/ 41080 w 41156"/>
                <a:gd name="connsiteY2" fmla="*/ 22231 h 41193"/>
                <a:gd name="connsiteX3" fmla="*/ 19839 w 41156"/>
                <a:gd name="connsiteY3" fmla="*/ 41186 h 41193"/>
                <a:gd name="connsiteX4" fmla="*/ 28 w 41156"/>
                <a:gd name="connsiteY4" fmla="*/ 19564 h 4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6" h="41193">
                  <a:moveTo>
                    <a:pt x="28" y="19564"/>
                  </a:moveTo>
                  <a:cubicBezTo>
                    <a:pt x="599" y="7563"/>
                    <a:pt x="9743" y="-629"/>
                    <a:pt x="21935" y="38"/>
                  </a:cubicBezTo>
                  <a:cubicBezTo>
                    <a:pt x="33937" y="705"/>
                    <a:pt x="42033" y="10039"/>
                    <a:pt x="41080" y="22231"/>
                  </a:cubicBezTo>
                  <a:cubicBezTo>
                    <a:pt x="40223" y="33756"/>
                    <a:pt x="31555" y="41472"/>
                    <a:pt x="19839" y="41186"/>
                  </a:cubicBezTo>
                  <a:cubicBezTo>
                    <a:pt x="7838" y="40805"/>
                    <a:pt x="-544" y="31756"/>
                    <a:pt x="28" y="19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4164640D-D354-455B-9B2B-9031A9665DA6}"/>
                </a:ext>
              </a:extLst>
            </p:cNvPr>
            <p:cNvSpPr/>
            <p:nvPr/>
          </p:nvSpPr>
          <p:spPr>
            <a:xfrm>
              <a:off x="9025791" y="2311704"/>
              <a:ext cx="41151" cy="41065"/>
            </a:xfrm>
            <a:custGeom>
              <a:avLst/>
              <a:gdLst>
                <a:gd name="connsiteX0" fmla="*/ 41151 w 41151"/>
                <a:gd name="connsiteY0" fmla="*/ 20301 h 41065"/>
                <a:gd name="connsiteX1" fmla="*/ 20482 w 41151"/>
                <a:gd name="connsiteY1" fmla="*/ 41065 h 41065"/>
                <a:gd name="connsiteX2" fmla="*/ 3 w 41151"/>
                <a:gd name="connsiteY2" fmla="*/ 20110 h 41065"/>
                <a:gd name="connsiteX3" fmla="*/ 20005 w 41151"/>
                <a:gd name="connsiteY3" fmla="*/ 12 h 41065"/>
                <a:gd name="connsiteX4" fmla="*/ 41151 w 41151"/>
                <a:gd name="connsiteY4" fmla="*/ 20301 h 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1" h="41065">
                  <a:moveTo>
                    <a:pt x="41151" y="20301"/>
                  </a:moveTo>
                  <a:cubicBezTo>
                    <a:pt x="41246" y="32493"/>
                    <a:pt x="32674" y="41160"/>
                    <a:pt x="20482" y="41065"/>
                  </a:cubicBezTo>
                  <a:cubicBezTo>
                    <a:pt x="8290" y="40970"/>
                    <a:pt x="-188" y="32302"/>
                    <a:pt x="3" y="20110"/>
                  </a:cubicBezTo>
                  <a:cubicBezTo>
                    <a:pt x="193" y="8490"/>
                    <a:pt x="8385" y="298"/>
                    <a:pt x="20005" y="12"/>
                  </a:cubicBezTo>
                  <a:cubicBezTo>
                    <a:pt x="32197" y="-369"/>
                    <a:pt x="41056" y="8109"/>
                    <a:pt x="41151" y="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AE98C1D9-9EAA-49CE-836A-00A75F9E0924}"/>
                </a:ext>
              </a:extLst>
            </p:cNvPr>
            <p:cNvSpPr/>
            <p:nvPr/>
          </p:nvSpPr>
          <p:spPr>
            <a:xfrm>
              <a:off x="8397211" y="1690972"/>
              <a:ext cx="41274" cy="41255"/>
            </a:xfrm>
            <a:custGeom>
              <a:avLst/>
              <a:gdLst>
                <a:gd name="connsiteX0" fmla="*/ 41271 w 41274"/>
                <a:gd name="connsiteY0" fmla="*/ 21050 h 41255"/>
                <a:gd name="connsiteX1" fmla="*/ 19935 w 41274"/>
                <a:gd name="connsiteY1" fmla="*/ 41243 h 41255"/>
                <a:gd name="connsiteX2" fmla="*/ 28 w 41274"/>
                <a:gd name="connsiteY2" fmla="*/ 19621 h 41255"/>
                <a:gd name="connsiteX3" fmla="*/ 20697 w 41274"/>
                <a:gd name="connsiteY3" fmla="*/ 0 h 41255"/>
                <a:gd name="connsiteX4" fmla="*/ 41271 w 41274"/>
                <a:gd name="connsiteY4" fmla="*/ 21050 h 4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4" h="41255">
                  <a:moveTo>
                    <a:pt x="41271" y="21050"/>
                  </a:moveTo>
                  <a:cubicBezTo>
                    <a:pt x="41080" y="33147"/>
                    <a:pt x="32127" y="41624"/>
                    <a:pt x="19935" y="41243"/>
                  </a:cubicBezTo>
                  <a:cubicBezTo>
                    <a:pt x="7838" y="40862"/>
                    <a:pt x="-544" y="31814"/>
                    <a:pt x="28" y="19621"/>
                  </a:cubicBezTo>
                  <a:cubicBezTo>
                    <a:pt x="504" y="8096"/>
                    <a:pt x="8981" y="95"/>
                    <a:pt x="20697" y="0"/>
                  </a:cubicBezTo>
                  <a:cubicBezTo>
                    <a:pt x="32889" y="95"/>
                    <a:pt x="41462" y="8858"/>
                    <a:pt x="41271" y="21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EE2BD070-E6AC-472C-A3AA-7CB175FC68D0}"/>
                </a:ext>
              </a:extLst>
            </p:cNvPr>
            <p:cNvSpPr/>
            <p:nvPr/>
          </p:nvSpPr>
          <p:spPr>
            <a:xfrm>
              <a:off x="9522234" y="2401525"/>
              <a:ext cx="41152" cy="41065"/>
            </a:xfrm>
            <a:custGeom>
              <a:avLst/>
              <a:gdLst>
                <a:gd name="connsiteX0" fmla="*/ 41151 w 41152"/>
                <a:gd name="connsiteY0" fmla="*/ 20300 h 41065"/>
                <a:gd name="connsiteX1" fmla="*/ 20482 w 41152"/>
                <a:gd name="connsiteY1" fmla="*/ 41065 h 41065"/>
                <a:gd name="connsiteX2" fmla="*/ 3 w 41152"/>
                <a:gd name="connsiteY2" fmla="*/ 20110 h 41065"/>
                <a:gd name="connsiteX3" fmla="*/ 20005 w 41152"/>
                <a:gd name="connsiteY3" fmla="*/ 12 h 41065"/>
                <a:gd name="connsiteX4" fmla="*/ 41151 w 41152"/>
                <a:gd name="connsiteY4" fmla="*/ 20300 h 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2" h="41065">
                  <a:moveTo>
                    <a:pt x="41151" y="20300"/>
                  </a:moveTo>
                  <a:cubicBezTo>
                    <a:pt x="41246" y="32492"/>
                    <a:pt x="32674" y="41160"/>
                    <a:pt x="20482" y="41065"/>
                  </a:cubicBezTo>
                  <a:cubicBezTo>
                    <a:pt x="8290" y="40970"/>
                    <a:pt x="-188" y="32302"/>
                    <a:pt x="3" y="20110"/>
                  </a:cubicBezTo>
                  <a:cubicBezTo>
                    <a:pt x="193" y="8490"/>
                    <a:pt x="8385" y="298"/>
                    <a:pt x="20005" y="12"/>
                  </a:cubicBezTo>
                  <a:cubicBezTo>
                    <a:pt x="32198" y="-369"/>
                    <a:pt x="41056" y="8109"/>
                    <a:pt x="41151" y="20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2CF20ADA-4196-455F-980F-BC59D2B78FB7}"/>
                </a:ext>
              </a:extLst>
            </p:cNvPr>
            <p:cNvSpPr/>
            <p:nvPr/>
          </p:nvSpPr>
          <p:spPr>
            <a:xfrm>
              <a:off x="8262647" y="1155089"/>
              <a:ext cx="41170" cy="41155"/>
            </a:xfrm>
            <a:custGeom>
              <a:avLst/>
              <a:gdLst>
                <a:gd name="connsiteX0" fmla="*/ 21244 w 41170"/>
                <a:gd name="connsiteY0" fmla="*/ 7 h 41155"/>
                <a:gd name="connsiteX1" fmla="*/ 41151 w 41170"/>
                <a:gd name="connsiteY1" fmla="*/ 21534 h 41155"/>
                <a:gd name="connsiteX2" fmla="*/ 20577 w 41170"/>
                <a:gd name="connsiteY2" fmla="*/ 41155 h 41155"/>
                <a:gd name="connsiteX3" fmla="*/ 3 w 41170"/>
                <a:gd name="connsiteY3" fmla="*/ 20295 h 41155"/>
                <a:gd name="connsiteX4" fmla="*/ 21244 w 41170"/>
                <a:gd name="connsiteY4" fmla="*/ 7 h 4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0" h="41155">
                  <a:moveTo>
                    <a:pt x="21244" y="7"/>
                  </a:moveTo>
                  <a:cubicBezTo>
                    <a:pt x="33341" y="293"/>
                    <a:pt x="41628" y="9342"/>
                    <a:pt x="41151" y="21534"/>
                  </a:cubicBezTo>
                  <a:cubicBezTo>
                    <a:pt x="40675" y="33059"/>
                    <a:pt x="32293" y="41155"/>
                    <a:pt x="20577" y="41155"/>
                  </a:cubicBezTo>
                  <a:cubicBezTo>
                    <a:pt x="8480" y="41155"/>
                    <a:pt x="-187" y="32392"/>
                    <a:pt x="3" y="20295"/>
                  </a:cubicBezTo>
                  <a:cubicBezTo>
                    <a:pt x="194" y="8103"/>
                    <a:pt x="9052" y="-279"/>
                    <a:pt x="21244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8A060C81-0C79-4EDE-BBDB-2E7061935E33}"/>
                </a:ext>
              </a:extLst>
            </p:cNvPr>
            <p:cNvSpPr/>
            <p:nvPr/>
          </p:nvSpPr>
          <p:spPr>
            <a:xfrm>
              <a:off x="9136722" y="2332659"/>
              <a:ext cx="41192" cy="41256"/>
            </a:xfrm>
            <a:custGeom>
              <a:avLst/>
              <a:gdLst>
                <a:gd name="connsiteX0" fmla="*/ 41186 w 41192"/>
                <a:gd name="connsiteY0" fmla="*/ 20110 h 41256"/>
                <a:gd name="connsiteX1" fmla="*/ 20802 w 41192"/>
                <a:gd name="connsiteY1" fmla="*/ 41256 h 41256"/>
                <a:gd name="connsiteX2" fmla="*/ 38 w 41192"/>
                <a:gd name="connsiteY2" fmla="*/ 21825 h 41256"/>
                <a:gd name="connsiteX3" fmla="*/ 19754 w 41192"/>
                <a:gd name="connsiteY3" fmla="*/ 12 h 41256"/>
                <a:gd name="connsiteX4" fmla="*/ 41186 w 41192"/>
                <a:gd name="connsiteY4" fmla="*/ 20110 h 4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92" h="41256">
                  <a:moveTo>
                    <a:pt x="41186" y="20110"/>
                  </a:moveTo>
                  <a:cubicBezTo>
                    <a:pt x="41472" y="32302"/>
                    <a:pt x="32994" y="41161"/>
                    <a:pt x="20802" y="41256"/>
                  </a:cubicBezTo>
                  <a:cubicBezTo>
                    <a:pt x="9086" y="41351"/>
                    <a:pt x="609" y="33445"/>
                    <a:pt x="38" y="21825"/>
                  </a:cubicBezTo>
                  <a:cubicBezTo>
                    <a:pt x="-629" y="9633"/>
                    <a:pt x="7657" y="489"/>
                    <a:pt x="19754" y="12"/>
                  </a:cubicBezTo>
                  <a:cubicBezTo>
                    <a:pt x="31851" y="-368"/>
                    <a:pt x="40805" y="8014"/>
                    <a:pt x="41186" y="20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3D715675-3685-477A-91C9-B12E4F801883}"/>
                </a:ext>
              </a:extLst>
            </p:cNvPr>
            <p:cNvSpPr/>
            <p:nvPr/>
          </p:nvSpPr>
          <p:spPr>
            <a:xfrm>
              <a:off x="8273211" y="1099653"/>
              <a:ext cx="41161" cy="41250"/>
            </a:xfrm>
            <a:custGeom>
              <a:avLst/>
              <a:gdLst>
                <a:gd name="connsiteX0" fmla="*/ 20110 w 41161"/>
                <a:gd name="connsiteY0" fmla="*/ 7 h 41250"/>
                <a:gd name="connsiteX1" fmla="*/ 41161 w 41161"/>
                <a:gd name="connsiteY1" fmla="*/ 20486 h 41250"/>
                <a:gd name="connsiteX2" fmla="*/ 20396 w 41161"/>
                <a:gd name="connsiteY2" fmla="*/ 41250 h 41250"/>
                <a:gd name="connsiteX3" fmla="*/ 13 w 41161"/>
                <a:gd name="connsiteY3" fmla="*/ 21438 h 41250"/>
                <a:gd name="connsiteX4" fmla="*/ 20110 w 41161"/>
                <a:gd name="connsiteY4" fmla="*/ 7 h 4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1" h="41250">
                  <a:moveTo>
                    <a:pt x="20110" y="7"/>
                  </a:moveTo>
                  <a:cubicBezTo>
                    <a:pt x="32302" y="-279"/>
                    <a:pt x="41065" y="8294"/>
                    <a:pt x="41161" y="20486"/>
                  </a:cubicBezTo>
                  <a:cubicBezTo>
                    <a:pt x="41255" y="32678"/>
                    <a:pt x="32588" y="41345"/>
                    <a:pt x="20396" y="41250"/>
                  </a:cubicBezTo>
                  <a:cubicBezTo>
                    <a:pt x="8775" y="41155"/>
                    <a:pt x="393" y="33059"/>
                    <a:pt x="13" y="21438"/>
                  </a:cubicBezTo>
                  <a:cubicBezTo>
                    <a:pt x="-369" y="9151"/>
                    <a:pt x="8013" y="197"/>
                    <a:pt x="20110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F7C8B4E5-43D6-400C-9FDC-90F6D9A7F08E}"/>
                </a:ext>
              </a:extLst>
            </p:cNvPr>
            <p:cNvSpPr/>
            <p:nvPr/>
          </p:nvSpPr>
          <p:spPr>
            <a:xfrm>
              <a:off x="9081210" y="2322187"/>
              <a:ext cx="41168" cy="41155"/>
            </a:xfrm>
            <a:custGeom>
              <a:avLst/>
              <a:gdLst>
                <a:gd name="connsiteX0" fmla="*/ 41167 w 41168"/>
                <a:gd name="connsiteY0" fmla="*/ 20391 h 41155"/>
                <a:gd name="connsiteX1" fmla="*/ 20498 w 41168"/>
                <a:gd name="connsiteY1" fmla="*/ 41155 h 41155"/>
                <a:gd name="connsiteX2" fmla="*/ 19 w 41168"/>
                <a:gd name="connsiteY2" fmla="*/ 21438 h 41155"/>
                <a:gd name="connsiteX3" fmla="*/ 20022 w 41168"/>
                <a:gd name="connsiteY3" fmla="*/ 7 h 41155"/>
                <a:gd name="connsiteX4" fmla="*/ 41167 w 41168"/>
                <a:gd name="connsiteY4" fmla="*/ 20391 h 4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8" h="41155">
                  <a:moveTo>
                    <a:pt x="41167" y="20391"/>
                  </a:moveTo>
                  <a:cubicBezTo>
                    <a:pt x="41263" y="32582"/>
                    <a:pt x="32691" y="41250"/>
                    <a:pt x="20498" y="41155"/>
                  </a:cubicBezTo>
                  <a:cubicBezTo>
                    <a:pt x="8878" y="41060"/>
                    <a:pt x="401" y="33059"/>
                    <a:pt x="19" y="21438"/>
                  </a:cubicBezTo>
                  <a:cubicBezTo>
                    <a:pt x="-457" y="9246"/>
                    <a:pt x="7925" y="293"/>
                    <a:pt x="20022" y="7"/>
                  </a:cubicBezTo>
                  <a:cubicBezTo>
                    <a:pt x="32309" y="-279"/>
                    <a:pt x="41072" y="8199"/>
                    <a:pt x="41167" y="20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D708541E-F5B8-4415-AEA1-756AC37D0C83}"/>
                </a:ext>
              </a:extLst>
            </p:cNvPr>
            <p:cNvSpPr/>
            <p:nvPr/>
          </p:nvSpPr>
          <p:spPr>
            <a:xfrm>
              <a:off x="8283700" y="1044129"/>
              <a:ext cx="41244" cy="41244"/>
            </a:xfrm>
            <a:custGeom>
              <a:avLst/>
              <a:gdLst>
                <a:gd name="connsiteX0" fmla="*/ 20765 w 41244"/>
                <a:gd name="connsiteY0" fmla="*/ 41244 h 41244"/>
                <a:gd name="connsiteX1" fmla="*/ 1 w 41244"/>
                <a:gd name="connsiteY1" fmla="*/ 20765 h 41244"/>
                <a:gd name="connsiteX2" fmla="*/ 20480 w 41244"/>
                <a:gd name="connsiteY2" fmla="*/ 1 h 41244"/>
                <a:gd name="connsiteX3" fmla="*/ 41244 w 41244"/>
                <a:gd name="connsiteY3" fmla="*/ 20480 h 41244"/>
                <a:gd name="connsiteX4" fmla="*/ 20765 w 41244"/>
                <a:gd name="connsiteY4" fmla="*/ 41244 h 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4" h="41244">
                  <a:moveTo>
                    <a:pt x="20765" y="41244"/>
                  </a:moveTo>
                  <a:cubicBezTo>
                    <a:pt x="8764" y="41339"/>
                    <a:pt x="96" y="32767"/>
                    <a:pt x="1" y="20765"/>
                  </a:cubicBezTo>
                  <a:cubicBezTo>
                    <a:pt x="-95" y="8764"/>
                    <a:pt x="8478" y="96"/>
                    <a:pt x="20480" y="1"/>
                  </a:cubicBezTo>
                  <a:cubicBezTo>
                    <a:pt x="32481" y="-94"/>
                    <a:pt x="41149" y="8478"/>
                    <a:pt x="41244" y="20480"/>
                  </a:cubicBezTo>
                  <a:cubicBezTo>
                    <a:pt x="41340" y="32576"/>
                    <a:pt x="32767" y="41149"/>
                    <a:pt x="20765" y="41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76605EA8-1401-4586-9565-0306232F62CB}"/>
                </a:ext>
              </a:extLst>
            </p:cNvPr>
            <p:cNvSpPr/>
            <p:nvPr/>
          </p:nvSpPr>
          <p:spPr>
            <a:xfrm>
              <a:off x="9192097" y="2343336"/>
              <a:ext cx="41249" cy="41249"/>
            </a:xfrm>
            <a:custGeom>
              <a:avLst/>
              <a:gdLst>
                <a:gd name="connsiteX0" fmla="*/ 41247 w 41249"/>
                <a:gd name="connsiteY0" fmla="*/ 20958 h 41249"/>
                <a:gd name="connsiteX1" fmla="*/ 20291 w 41249"/>
                <a:gd name="connsiteY1" fmla="*/ 41246 h 41249"/>
                <a:gd name="connsiteX2" fmla="*/ 3 w 41249"/>
                <a:gd name="connsiteY2" fmla="*/ 20291 h 41249"/>
                <a:gd name="connsiteX3" fmla="*/ 20958 w 41249"/>
                <a:gd name="connsiteY3" fmla="*/ 3 h 41249"/>
                <a:gd name="connsiteX4" fmla="*/ 41247 w 41249"/>
                <a:gd name="connsiteY4" fmla="*/ 20958 h 4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9" h="41249">
                  <a:moveTo>
                    <a:pt x="41247" y="20958"/>
                  </a:moveTo>
                  <a:cubicBezTo>
                    <a:pt x="41056" y="32960"/>
                    <a:pt x="32293" y="41437"/>
                    <a:pt x="20291" y="41246"/>
                  </a:cubicBezTo>
                  <a:cubicBezTo>
                    <a:pt x="8290" y="41056"/>
                    <a:pt x="-187" y="32293"/>
                    <a:pt x="3" y="20291"/>
                  </a:cubicBezTo>
                  <a:cubicBezTo>
                    <a:pt x="194" y="8290"/>
                    <a:pt x="8957" y="-187"/>
                    <a:pt x="20958" y="3"/>
                  </a:cubicBezTo>
                  <a:cubicBezTo>
                    <a:pt x="32960" y="98"/>
                    <a:pt x="41437" y="8861"/>
                    <a:pt x="41247" y="20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D130FC33-6BA5-4574-8113-BC298964E2FB}"/>
                </a:ext>
              </a:extLst>
            </p:cNvPr>
            <p:cNvSpPr/>
            <p:nvPr/>
          </p:nvSpPr>
          <p:spPr>
            <a:xfrm>
              <a:off x="8669253" y="2079306"/>
              <a:ext cx="41170" cy="41060"/>
            </a:xfrm>
            <a:custGeom>
              <a:avLst/>
              <a:gdLst>
                <a:gd name="connsiteX0" fmla="*/ 41167 w 41170"/>
                <a:gd name="connsiteY0" fmla="*/ 20765 h 41060"/>
                <a:gd name="connsiteX1" fmla="*/ 20022 w 41170"/>
                <a:gd name="connsiteY1" fmla="*/ 41054 h 41060"/>
                <a:gd name="connsiteX2" fmla="*/ 19 w 41170"/>
                <a:gd name="connsiteY2" fmla="*/ 19622 h 41060"/>
                <a:gd name="connsiteX3" fmla="*/ 20498 w 41170"/>
                <a:gd name="connsiteY3" fmla="*/ 1 h 41060"/>
                <a:gd name="connsiteX4" fmla="*/ 41167 w 41170"/>
                <a:gd name="connsiteY4" fmla="*/ 20765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70" h="41060">
                  <a:moveTo>
                    <a:pt x="41167" y="20765"/>
                  </a:moveTo>
                  <a:cubicBezTo>
                    <a:pt x="41072" y="32957"/>
                    <a:pt x="32214" y="41339"/>
                    <a:pt x="20022" y="41054"/>
                  </a:cubicBezTo>
                  <a:cubicBezTo>
                    <a:pt x="7925" y="40768"/>
                    <a:pt x="-457" y="31719"/>
                    <a:pt x="19" y="19622"/>
                  </a:cubicBezTo>
                  <a:cubicBezTo>
                    <a:pt x="496" y="8097"/>
                    <a:pt x="8878" y="1"/>
                    <a:pt x="20498" y="1"/>
                  </a:cubicBezTo>
                  <a:cubicBezTo>
                    <a:pt x="32691" y="-94"/>
                    <a:pt x="41358" y="8573"/>
                    <a:pt x="41167" y="20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6A8B1DD7-F4C5-49C4-88C6-BD956FC59198}"/>
                </a:ext>
              </a:extLst>
            </p:cNvPr>
            <p:cNvSpPr/>
            <p:nvPr/>
          </p:nvSpPr>
          <p:spPr>
            <a:xfrm>
              <a:off x="9633489" y="2420203"/>
              <a:ext cx="40492" cy="40392"/>
            </a:xfrm>
            <a:custGeom>
              <a:avLst/>
              <a:gdLst>
                <a:gd name="connsiteX0" fmla="*/ 0 w 40492"/>
                <a:gd name="connsiteY0" fmla="*/ 20291 h 40392"/>
                <a:gd name="connsiteX1" fmla="*/ 19907 w 40492"/>
                <a:gd name="connsiteY1" fmla="*/ 3 h 40392"/>
                <a:gd name="connsiteX2" fmla="*/ 40481 w 40492"/>
                <a:gd name="connsiteY2" fmla="*/ 20863 h 40392"/>
                <a:gd name="connsiteX3" fmla="*/ 19907 w 40492"/>
                <a:gd name="connsiteY3" fmla="*/ 40389 h 40392"/>
                <a:gd name="connsiteX4" fmla="*/ 0 w 40492"/>
                <a:gd name="connsiteY4" fmla="*/ 20291 h 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2" h="40392">
                  <a:moveTo>
                    <a:pt x="0" y="20291"/>
                  </a:moveTo>
                  <a:cubicBezTo>
                    <a:pt x="0" y="8861"/>
                    <a:pt x="8477" y="193"/>
                    <a:pt x="19907" y="3"/>
                  </a:cubicBezTo>
                  <a:cubicBezTo>
                    <a:pt x="31909" y="-187"/>
                    <a:pt x="40862" y="8956"/>
                    <a:pt x="40481" y="20863"/>
                  </a:cubicBezTo>
                  <a:cubicBezTo>
                    <a:pt x="40100" y="32293"/>
                    <a:pt x="31432" y="40580"/>
                    <a:pt x="19907" y="40389"/>
                  </a:cubicBezTo>
                  <a:cubicBezTo>
                    <a:pt x="8382" y="40294"/>
                    <a:pt x="0" y="31721"/>
                    <a:pt x="0" y="20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F3E2A18A-D4C1-4367-BD04-6D8FDF63BEBF}"/>
                </a:ext>
              </a:extLst>
            </p:cNvPr>
            <p:cNvSpPr/>
            <p:nvPr/>
          </p:nvSpPr>
          <p:spPr>
            <a:xfrm>
              <a:off x="9348307" y="2428206"/>
              <a:ext cx="40485" cy="40393"/>
            </a:xfrm>
            <a:custGeom>
              <a:avLst/>
              <a:gdLst>
                <a:gd name="connsiteX0" fmla="*/ 40484 w 40485"/>
                <a:gd name="connsiteY0" fmla="*/ 20003 h 40393"/>
                <a:gd name="connsiteX1" fmla="*/ 20767 w 40485"/>
                <a:gd name="connsiteY1" fmla="*/ 40387 h 40393"/>
                <a:gd name="connsiteX2" fmla="*/ 3 w 40485"/>
                <a:gd name="connsiteY2" fmla="*/ 19718 h 40393"/>
                <a:gd name="connsiteX3" fmla="*/ 20387 w 40485"/>
                <a:gd name="connsiteY3" fmla="*/ 1 h 40393"/>
                <a:gd name="connsiteX4" fmla="*/ 40484 w 40485"/>
                <a:gd name="connsiteY4" fmla="*/ 20003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5" h="40393">
                  <a:moveTo>
                    <a:pt x="40484" y="20003"/>
                  </a:moveTo>
                  <a:cubicBezTo>
                    <a:pt x="40580" y="31433"/>
                    <a:pt x="32198" y="40101"/>
                    <a:pt x="20767" y="40387"/>
                  </a:cubicBezTo>
                  <a:cubicBezTo>
                    <a:pt x="8766" y="40673"/>
                    <a:pt x="-188" y="31624"/>
                    <a:pt x="3" y="19718"/>
                  </a:cubicBezTo>
                  <a:cubicBezTo>
                    <a:pt x="288" y="8288"/>
                    <a:pt x="8957" y="-94"/>
                    <a:pt x="20387" y="1"/>
                  </a:cubicBezTo>
                  <a:cubicBezTo>
                    <a:pt x="31816" y="96"/>
                    <a:pt x="40389" y="8573"/>
                    <a:pt x="40484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2FE8A9EC-61D8-402D-9096-FA6E666631A3}"/>
                </a:ext>
              </a:extLst>
            </p:cNvPr>
            <p:cNvSpPr/>
            <p:nvPr/>
          </p:nvSpPr>
          <p:spPr>
            <a:xfrm>
              <a:off x="9689019" y="2430871"/>
              <a:ext cx="34671" cy="40502"/>
            </a:xfrm>
            <a:custGeom>
              <a:avLst/>
              <a:gdLst>
                <a:gd name="connsiteX0" fmla="*/ 34671 w 34671"/>
                <a:gd name="connsiteY0" fmla="*/ 5908 h 40502"/>
                <a:gd name="connsiteX1" fmla="*/ 19908 w 34671"/>
                <a:gd name="connsiteY1" fmla="*/ 3 h 40502"/>
                <a:gd name="connsiteX2" fmla="*/ 0 w 34671"/>
                <a:gd name="connsiteY2" fmla="*/ 20196 h 40502"/>
                <a:gd name="connsiteX3" fmla="*/ 21146 w 34671"/>
                <a:gd name="connsiteY3" fmla="*/ 40484 h 40502"/>
                <a:gd name="connsiteX4" fmla="*/ 34671 w 34671"/>
                <a:gd name="connsiteY4" fmla="*/ 34579 h 40502"/>
                <a:gd name="connsiteX5" fmla="*/ 34671 w 34671"/>
                <a:gd name="connsiteY5" fmla="*/ 5908 h 4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1" h="40502">
                  <a:moveTo>
                    <a:pt x="34671" y="5908"/>
                  </a:moveTo>
                  <a:cubicBezTo>
                    <a:pt x="30956" y="2194"/>
                    <a:pt x="25813" y="-92"/>
                    <a:pt x="19908" y="3"/>
                  </a:cubicBezTo>
                  <a:cubicBezTo>
                    <a:pt x="8573" y="98"/>
                    <a:pt x="0" y="8766"/>
                    <a:pt x="0" y="20196"/>
                  </a:cubicBezTo>
                  <a:cubicBezTo>
                    <a:pt x="0" y="32102"/>
                    <a:pt x="9240" y="40960"/>
                    <a:pt x="21146" y="40484"/>
                  </a:cubicBezTo>
                  <a:cubicBezTo>
                    <a:pt x="26575" y="40294"/>
                    <a:pt x="31338" y="38008"/>
                    <a:pt x="34671" y="34579"/>
                  </a:cubicBezTo>
                  <a:lnTo>
                    <a:pt x="34671" y="59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44CFE55-7FBE-4763-9A16-F966C6E7F7AB}"/>
                </a:ext>
              </a:extLst>
            </p:cNvPr>
            <p:cNvSpPr/>
            <p:nvPr/>
          </p:nvSpPr>
          <p:spPr>
            <a:xfrm>
              <a:off x="9512094" y="2457334"/>
              <a:ext cx="40344" cy="40314"/>
            </a:xfrm>
            <a:custGeom>
              <a:avLst/>
              <a:gdLst>
                <a:gd name="connsiteX0" fmla="*/ 40337 w 40344"/>
                <a:gd name="connsiteY0" fmla="*/ 20785 h 40314"/>
                <a:gd name="connsiteX1" fmla="*/ 19858 w 40344"/>
                <a:gd name="connsiteY1" fmla="*/ 40311 h 40314"/>
                <a:gd name="connsiteX2" fmla="*/ 47 w 40344"/>
                <a:gd name="connsiteY2" fmla="*/ 18880 h 40314"/>
                <a:gd name="connsiteX3" fmla="*/ 21192 w 40344"/>
                <a:gd name="connsiteY3" fmla="*/ 20 h 40314"/>
                <a:gd name="connsiteX4" fmla="*/ 40337 w 40344"/>
                <a:gd name="connsiteY4" fmla="*/ 20785 h 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4" h="40314">
                  <a:moveTo>
                    <a:pt x="40337" y="20785"/>
                  </a:moveTo>
                  <a:cubicBezTo>
                    <a:pt x="40051" y="32119"/>
                    <a:pt x="31288" y="40501"/>
                    <a:pt x="19858" y="40311"/>
                  </a:cubicBezTo>
                  <a:cubicBezTo>
                    <a:pt x="7952" y="40120"/>
                    <a:pt x="-716" y="30786"/>
                    <a:pt x="47" y="18880"/>
                  </a:cubicBezTo>
                  <a:cubicBezTo>
                    <a:pt x="713" y="7545"/>
                    <a:pt x="9762" y="-456"/>
                    <a:pt x="21192" y="20"/>
                  </a:cubicBezTo>
                  <a:cubicBezTo>
                    <a:pt x="32431" y="401"/>
                    <a:pt x="40623" y="9355"/>
                    <a:pt x="40337" y="20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6A08279A-8989-483C-9AFE-C4BD1D277D16}"/>
                </a:ext>
              </a:extLst>
            </p:cNvPr>
            <p:cNvSpPr/>
            <p:nvPr/>
          </p:nvSpPr>
          <p:spPr>
            <a:xfrm>
              <a:off x="8228647" y="1033937"/>
              <a:ext cx="40488" cy="40405"/>
            </a:xfrm>
            <a:custGeom>
              <a:avLst/>
              <a:gdLst>
                <a:gd name="connsiteX0" fmla="*/ 20002 w 40488"/>
                <a:gd name="connsiteY0" fmla="*/ 1 h 40405"/>
                <a:gd name="connsiteX1" fmla="*/ 40481 w 40488"/>
                <a:gd name="connsiteY1" fmla="*/ 19622 h 40405"/>
                <a:gd name="connsiteX2" fmla="*/ 21145 w 40488"/>
                <a:gd name="connsiteY2" fmla="*/ 40387 h 40405"/>
                <a:gd name="connsiteX3" fmla="*/ 0 w 40488"/>
                <a:gd name="connsiteY3" fmla="*/ 20099 h 40405"/>
                <a:gd name="connsiteX4" fmla="*/ 20002 w 40488"/>
                <a:gd name="connsiteY4" fmla="*/ 1 h 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8" h="40405">
                  <a:moveTo>
                    <a:pt x="20002" y="1"/>
                  </a:moveTo>
                  <a:cubicBezTo>
                    <a:pt x="31432" y="-94"/>
                    <a:pt x="40195" y="8288"/>
                    <a:pt x="40481" y="19622"/>
                  </a:cubicBezTo>
                  <a:cubicBezTo>
                    <a:pt x="40767" y="31052"/>
                    <a:pt x="32480" y="39911"/>
                    <a:pt x="21145" y="40387"/>
                  </a:cubicBezTo>
                  <a:cubicBezTo>
                    <a:pt x="9239" y="40863"/>
                    <a:pt x="0" y="32005"/>
                    <a:pt x="0" y="20099"/>
                  </a:cubicBezTo>
                  <a:cubicBezTo>
                    <a:pt x="95" y="8764"/>
                    <a:pt x="8572" y="191"/>
                    <a:pt x="20002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883ADCB0-9FDE-4331-AF95-D64C2083FA07}"/>
                </a:ext>
              </a:extLst>
            </p:cNvPr>
            <p:cNvSpPr/>
            <p:nvPr/>
          </p:nvSpPr>
          <p:spPr>
            <a:xfrm>
              <a:off x="8714612" y="2145598"/>
              <a:ext cx="40492" cy="40487"/>
            </a:xfrm>
            <a:custGeom>
              <a:avLst/>
              <a:gdLst>
                <a:gd name="connsiteX0" fmla="*/ 19908 w 40492"/>
                <a:gd name="connsiteY0" fmla="*/ 40484 h 40487"/>
                <a:gd name="connsiteX1" fmla="*/ 0 w 40492"/>
                <a:gd name="connsiteY1" fmla="*/ 20291 h 40487"/>
                <a:gd name="connsiteX2" fmla="*/ 19908 w 40492"/>
                <a:gd name="connsiteY2" fmla="*/ 3 h 40487"/>
                <a:gd name="connsiteX3" fmla="*/ 40481 w 40492"/>
                <a:gd name="connsiteY3" fmla="*/ 20863 h 40487"/>
                <a:gd name="connsiteX4" fmla="*/ 19908 w 40492"/>
                <a:gd name="connsiteY4" fmla="*/ 40484 h 4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2" h="40487">
                  <a:moveTo>
                    <a:pt x="19908" y="40484"/>
                  </a:moveTo>
                  <a:cubicBezTo>
                    <a:pt x="8477" y="40389"/>
                    <a:pt x="0" y="31721"/>
                    <a:pt x="0" y="20291"/>
                  </a:cubicBezTo>
                  <a:cubicBezTo>
                    <a:pt x="0" y="8861"/>
                    <a:pt x="8477" y="193"/>
                    <a:pt x="19908" y="3"/>
                  </a:cubicBezTo>
                  <a:cubicBezTo>
                    <a:pt x="31909" y="-188"/>
                    <a:pt x="40863" y="8861"/>
                    <a:pt x="40481" y="20863"/>
                  </a:cubicBezTo>
                  <a:cubicBezTo>
                    <a:pt x="40100" y="32293"/>
                    <a:pt x="31338" y="40675"/>
                    <a:pt x="19908" y="4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16277AD9-8DE8-4A86-A4C7-DEBC7FFB91EC}"/>
                </a:ext>
              </a:extLst>
            </p:cNvPr>
            <p:cNvSpPr/>
            <p:nvPr/>
          </p:nvSpPr>
          <p:spPr>
            <a:xfrm>
              <a:off x="8659158" y="2135122"/>
              <a:ext cx="40405" cy="40393"/>
            </a:xfrm>
            <a:custGeom>
              <a:avLst/>
              <a:gdLst>
                <a:gd name="connsiteX0" fmla="*/ 20688 w 40405"/>
                <a:gd name="connsiteY0" fmla="*/ 40387 h 40393"/>
                <a:gd name="connsiteX1" fmla="*/ 18 w 40405"/>
                <a:gd name="connsiteY1" fmla="*/ 21051 h 40393"/>
                <a:gd name="connsiteX2" fmla="*/ 20402 w 40405"/>
                <a:gd name="connsiteY2" fmla="*/ 1 h 40393"/>
                <a:gd name="connsiteX3" fmla="*/ 40405 w 40405"/>
                <a:gd name="connsiteY3" fmla="*/ 20003 h 40393"/>
                <a:gd name="connsiteX4" fmla="*/ 20688 w 40405"/>
                <a:gd name="connsiteY4" fmla="*/ 40387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5" h="40393">
                  <a:moveTo>
                    <a:pt x="20688" y="40387"/>
                  </a:moveTo>
                  <a:cubicBezTo>
                    <a:pt x="9258" y="40672"/>
                    <a:pt x="400" y="32386"/>
                    <a:pt x="18" y="21051"/>
                  </a:cubicBezTo>
                  <a:cubicBezTo>
                    <a:pt x="-458" y="9145"/>
                    <a:pt x="8496" y="-95"/>
                    <a:pt x="20402" y="1"/>
                  </a:cubicBezTo>
                  <a:cubicBezTo>
                    <a:pt x="31832" y="96"/>
                    <a:pt x="40309" y="8573"/>
                    <a:pt x="40405" y="20003"/>
                  </a:cubicBezTo>
                  <a:cubicBezTo>
                    <a:pt x="40499" y="31338"/>
                    <a:pt x="32023" y="40101"/>
                    <a:pt x="20688" y="40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1875DA9-5B90-4450-BF54-971AE045BACB}"/>
                </a:ext>
              </a:extLst>
            </p:cNvPr>
            <p:cNvSpPr/>
            <p:nvPr/>
          </p:nvSpPr>
          <p:spPr>
            <a:xfrm>
              <a:off x="9456574" y="2446657"/>
              <a:ext cx="40429" cy="40417"/>
            </a:xfrm>
            <a:custGeom>
              <a:avLst/>
              <a:gdLst>
                <a:gd name="connsiteX0" fmla="*/ 40422 w 40429"/>
                <a:gd name="connsiteY0" fmla="*/ 20888 h 40417"/>
                <a:gd name="connsiteX1" fmla="*/ 19943 w 40429"/>
                <a:gd name="connsiteY1" fmla="*/ 40415 h 40417"/>
                <a:gd name="connsiteX2" fmla="*/ 36 w 40429"/>
                <a:gd name="connsiteY2" fmla="*/ 18888 h 40417"/>
                <a:gd name="connsiteX3" fmla="*/ 21181 w 40429"/>
                <a:gd name="connsiteY3" fmla="*/ 28 h 40417"/>
                <a:gd name="connsiteX4" fmla="*/ 40422 w 40429"/>
                <a:gd name="connsiteY4" fmla="*/ 20888 h 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9" h="40417">
                  <a:moveTo>
                    <a:pt x="40422" y="20888"/>
                  </a:moveTo>
                  <a:cubicBezTo>
                    <a:pt x="40136" y="32318"/>
                    <a:pt x="31373" y="40605"/>
                    <a:pt x="19943" y="40415"/>
                  </a:cubicBezTo>
                  <a:cubicBezTo>
                    <a:pt x="8037" y="40224"/>
                    <a:pt x="-631" y="30890"/>
                    <a:pt x="36" y="18888"/>
                  </a:cubicBezTo>
                  <a:cubicBezTo>
                    <a:pt x="703" y="7553"/>
                    <a:pt x="9752" y="-543"/>
                    <a:pt x="21181" y="28"/>
                  </a:cubicBezTo>
                  <a:cubicBezTo>
                    <a:pt x="32516" y="505"/>
                    <a:pt x="40708" y="9458"/>
                    <a:pt x="40422" y="20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379CBEF4-532A-46CA-9142-0269972B1C6B}"/>
                </a:ext>
              </a:extLst>
            </p:cNvPr>
            <p:cNvSpPr/>
            <p:nvPr/>
          </p:nvSpPr>
          <p:spPr>
            <a:xfrm>
              <a:off x="8218133" y="1089449"/>
              <a:ext cx="40428" cy="40406"/>
            </a:xfrm>
            <a:custGeom>
              <a:avLst/>
              <a:gdLst>
                <a:gd name="connsiteX0" fmla="*/ 40422 w 40428"/>
                <a:gd name="connsiteY0" fmla="*/ 20689 h 40406"/>
                <a:gd name="connsiteX1" fmla="*/ 20038 w 40428"/>
                <a:gd name="connsiteY1" fmla="*/ 40406 h 40406"/>
                <a:gd name="connsiteX2" fmla="*/ 36 w 40428"/>
                <a:gd name="connsiteY2" fmla="*/ 19070 h 40406"/>
                <a:gd name="connsiteX3" fmla="*/ 21086 w 40428"/>
                <a:gd name="connsiteY3" fmla="*/ 20 h 40406"/>
                <a:gd name="connsiteX4" fmla="*/ 40422 w 40428"/>
                <a:gd name="connsiteY4" fmla="*/ 20689 h 4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8" h="40406">
                  <a:moveTo>
                    <a:pt x="40422" y="20689"/>
                  </a:moveTo>
                  <a:cubicBezTo>
                    <a:pt x="40136" y="32119"/>
                    <a:pt x="31468" y="40501"/>
                    <a:pt x="20038" y="40406"/>
                  </a:cubicBezTo>
                  <a:cubicBezTo>
                    <a:pt x="8132" y="40310"/>
                    <a:pt x="-631" y="30976"/>
                    <a:pt x="36" y="19070"/>
                  </a:cubicBezTo>
                  <a:cubicBezTo>
                    <a:pt x="607" y="7735"/>
                    <a:pt x="9656" y="-457"/>
                    <a:pt x="21086" y="20"/>
                  </a:cubicBezTo>
                  <a:cubicBezTo>
                    <a:pt x="32421" y="401"/>
                    <a:pt x="40708" y="9259"/>
                    <a:pt x="40422" y="2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82E9321-8C8C-4856-92C9-861E69B032CB}"/>
                </a:ext>
              </a:extLst>
            </p:cNvPr>
            <p:cNvSpPr/>
            <p:nvPr/>
          </p:nvSpPr>
          <p:spPr>
            <a:xfrm>
              <a:off x="8270931" y="1440559"/>
              <a:ext cx="40488" cy="40488"/>
            </a:xfrm>
            <a:custGeom>
              <a:avLst/>
              <a:gdLst>
                <a:gd name="connsiteX0" fmla="*/ 40488 w 40488"/>
                <a:gd name="connsiteY0" fmla="*/ 20099 h 40488"/>
                <a:gd name="connsiteX1" fmla="*/ 20771 w 40488"/>
                <a:gd name="connsiteY1" fmla="*/ 40482 h 40488"/>
                <a:gd name="connsiteX2" fmla="*/ 7 w 40488"/>
                <a:gd name="connsiteY2" fmla="*/ 19718 h 40488"/>
                <a:gd name="connsiteX3" fmla="*/ 20390 w 40488"/>
                <a:gd name="connsiteY3" fmla="*/ 1 h 40488"/>
                <a:gd name="connsiteX4" fmla="*/ 40488 w 40488"/>
                <a:gd name="connsiteY4" fmla="*/ 20099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8" h="40488">
                  <a:moveTo>
                    <a:pt x="40488" y="20099"/>
                  </a:moveTo>
                  <a:cubicBezTo>
                    <a:pt x="40583" y="31529"/>
                    <a:pt x="32201" y="40292"/>
                    <a:pt x="20771" y="40482"/>
                  </a:cubicBezTo>
                  <a:cubicBezTo>
                    <a:pt x="8769" y="40768"/>
                    <a:pt x="-279" y="31719"/>
                    <a:pt x="7" y="19718"/>
                  </a:cubicBezTo>
                  <a:cubicBezTo>
                    <a:pt x="292" y="8288"/>
                    <a:pt x="8960" y="-94"/>
                    <a:pt x="20390" y="1"/>
                  </a:cubicBezTo>
                  <a:cubicBezTo>
                    <a:pt x="31820" y="96"/>
                    <a:pt x="40393" y="8669"/>
                    <a:pt x="40488" y="2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B5725BCA-451B-4379-BF12-2C4DD42893FF}"/>
                </a:ext>
              </a:extLst>
            </p:cNvPr>
            <p:cNvSpPr/>
            <p:nvPr/>
          </p:nvSpPr>
          <p:spPr>
            <a:xfrm>
              <a:off x="8859746" y="2283027"/>
              <a:ext cx="40420" cy="40311"/>
            </a:xfrm>
            <a:custGeom>
              <a:avLst/>
              <a:gdLst>
                <a:gd name="connsiteX0" fmla="*/ 40413 w 40420"/>
                <a:gd name="connsiteY0" fmla="*/ 20594 h 40311"/>
                <a:gd name="connsiteX1" fmla="*/ 20125 w 40420"/>
                <a:gd name="connsiteY1" fmla="*/ 40310 h 40311"/>
                <a:gd name="connsiteX2" fmla="*/ 26 w 40420"/>
                <a:gd name="connsiteY2" fmla="*/ 19070 h 40311"/>
                <a:gd name="connsiteX3" fmla="*/ 20982 w 40420"/>
                <a:gd name="connsiteY3" fmla="*/ 20 h 40311"/>
                <a:gd name="connsiteX4" fmla="*/ 40413 w 40420"/>
                <a:gd name="connsiteY4" fmla="*/ 20594 h 4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0" h="40311">
                  <a:moveTo>
                    <a:pt x="40413" y="20594"/>
                  </a:moveTo>
                  <a:cubicBezTo>
                    <a:pt x="40222" y="31928"/>
                    <a:pt x="31459" y="40406"/>
                    <a:pt x="20125" y="40310"/>
                  </a:cubicBezTo>
                  <a:cubicBezTo>
                    <a:pt x="8218" y="40215"/>
                    <a:pt x="-545" y="30881"/>
                    <a:pt x="26" y="19070"/>
                  </a:cubicBezTo>
                  <a:cubicBezTo>
                    <a:pt x="598" y="7735"/>
                    <a:pt x="9647" y="-457"/>
                    <a:pt x="20982" y="20"/>
                  </a:cubicBezTo>
                  <a:cubicBezTo>
                    <a:pt x="32412" y="401"/>
                    <a:pt x="40698" y="9164"/>
                    <a:pt x="40413" y="20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F5E3952F-39F4-4ED6-B3C7-B902CBAF1F66}"/>
                </a:ext>
              </a:extLst>
            </p:cNvPr>
            <p:cNvSpPr/>
            <p:nvPr/>
          </p:nvSpPr>
          <p:spPr>
            <a:xfrm>
              <a:off x="8233978" y="1319200"/>
              <a:ext cx="40392" cy="40397"/>
            </a:xfrm>
            <a:custGeom>
              <a:avLst/>
              <a:gdLst>
                <a:gd name="connsiteX0" fmla="*/ 20196 w 40392"/>
                <a:gd name="connsiteY0" fmla="*/ 40398 h 40397"/>
                <a:gd name="connsiteX1" fmla="*/ 3 w 40392"/>
                <a:gd name="connsiteY1" fmla="*/ 20490 h 40397"/>
                <a:gd name="connsiteX2" fmla="*/ 20863 w 40392"/>
                <a:gd name="connsiteY2" fmla="*/ 12 h 40397"/>
                <a:gd name="connsiteX3" fmla="*/ 40389 w 40392"/>
                <a:gd name="connsiteY3" fmla="*/ 20586 h 40397"/>
                <a:gd name="connsiteX4" fmla="*/ 20196 w 40392"/>
                <a:gd name="connsiteY4" fmla="*/ 40398 h 4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2" h="40397">
                  <a:moveTo>
                    <a:pt x="20196" y="40398"/>
                  </a:moveTo>
                  <a:cubicBezTo>
                    <a:pt x="8766" y="40398"/>
                    <a:pt x="193" y="31920"/>
                    <a:pt x="3" y="20490"/>
                  </a:cubicBezTo>
                  <a:cubicBezTo>
                    <a:pt x="-188" y="8584"/>
                    <a:pt x="8956" y="-369"/>
                    <a:pt x="20863" y="12"/>
                  </a:cubicBezTo>
                  <a:cubicBezTo>
                    <a:pt x="32292" y="393"/>
                    <a:pt x="40579" y="9156"/>
                    <a:pt x="40389" y="20586"/>
                  </a:cubicBezTo>
                  <a:cubicBezTo>
                    <a:pt x="40198" y="31920"/>
                    <a:pt x="31626" y="40398"/>
                    <a:pt x="20196" y="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15ABC476-8706-40FF-9D52-2C64A7DD8A82}"/>
                </a:ext>
              </a:extLst>
            </p:cNvPr>
            <p:cNvSpPr/>
            <p:nvPr/>
          </p:nvSpPr>
          <p:spPr>
            <a:xfrm>
              <a:off x="8614207" y="2069019"/>
              <a:ext cx="40492" cy="40485"/>
            </a:xfrm>
            <a:custGeom>
              <a:avLst/>
              <a:gdLst>
                <a:gd name="connsiteX0" fmla="*/ 40493 w 40492"/>
                <a:gd name="connsiteY0" fmla="*/ 20194 h 40485"/>
                <a:gd name="connsiteX1" fmla="*/ 20585 w 40492"/>
                <a:gd name="connsiteY1" fmla="*/ 40482 h 40485"/>
                <a:gd name="connsiteX2" fmla="*/ 12 w 40492"/>
                <a:gd name="connsiteY2" fmla="*/ 19622 h 40485"/>
                <a:gd name="connsiteX3" fmla="*/ 20585 w 40492"/>
                <a:gd name="connsiteY3" fmla="*/ 1 h 40485"/>
                <a:gd name="connsiteX4" fmla="*/ 40493 w 40492"/>
                <a:gd name="connsiteY4" fmla="*/ 20194 h 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2" h="40485">
                  <a:moveTo>
                    <a:pt x="40493" y="20194"/>
                  </a:moveTo>
                  <a:cubicBezTo>
                    <a:pt x="40493" y="31624"/>
                    <a:pt x="32016" y="40292"/>
                    <a:pt x="20585" y="40482"/>
                  </a:cubicBezTo>
                  <a:cubicBezTo>
                    <a:pt x="8584" y="40673"/>
                    <a:pt x="-369" y="31624"/>
                    <a:pt x="12" y="19622"/>
                  </a:cubicBezTo>
                  <a:cubicBezTo>
                    <a:pt x="297" y="8192"/>
                    <a:pt x="9061" y="-94"/>
                    <a:pt x="20585" y="1"/>
                  </a:cubicBezTo>
                  <a:cubicBezTo>
                    <a:pt x="31920" y="191"/>
                    <a:pt x="40493" y="8764"/>
                    <a:pt x="40493" y="20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9E6D45B3-1DDA-4C06-9D22-742D144F9392}"/>
                </a:ext>
              </a:extLst>
            </p:cNvPr>
            <p:cNvSpPr/>
            <p:nvPr/>
          </p:nvSpPr>
          <p:spPr>
            <a:xfrm>
              <a:off x="8236588" y="978463"/>
              <a:ext cx="40473" cy="40527"/>
            </a:xfrm>
            <a:custGeom>
              <a:avLst/>
              <a:gdLst>
                <a:gd name="connsiteX0" fmla="*/ 40445 w 40473"/>
                <a:gd name="connsiteY0" fmla="*/ 21280 h 40527"/>
                <a:gd name="connsiteX1" fmla="*/ 19586 w 40473"/>
                <a:gd name="connsiteY1" fmla="*/ 40520 h 40527"/>
                <a:gd name="connsiteX2" fmla="*/ 60 w 40473"/>
                <a:gd name="connsiteY2" fmla="*/ 18613 h 40527"/>
                <a:gd name="connsiteX3" fmla="*/ 21491 w 40473"/>
                <a:gd name="connsiteY3" fmla="*/ 39 h 40527"/>
                <a:gd name="connsiteX4" fmla="*/ 40445 w 40473"/>
                <a:gd name="connsiteY4" fmla="*/ 21280 h 4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73" h="40527">
                  <a:moveTo>
                    <a:pt x="40445" y="21280"/>
                  </a:moveTo>
                  <a:cubicBezTo>
                    <a:pt x="39874" y="32615"/>
                    <a:pt x="31016" y="40806"/>
                    <a:pt x="19586" y="40520"/>
                  </a:cubicBezTo>
                  <a:cubicBezTo>
                    <a:pt x="7679" y="40139"/>
                    <a:pt x="-797" y="30614"/>
                    <a:pt x="60" y="18613"/>
                  </a:cubicBezTo>
                  <a:cubicBezTo>
                    <a:pt x="917" y="7278"/>
                    <a:pt x="10061" y="-628"/>
                    <a:pt x="21491" y="39"/>
                  </a:cubicBezTo>
                  <a:cubicBezTo>
                    <a:pt x="32921" y="801"/>
                    <a:pt x="41017" y="9850"/>
                    <a:pt x="40445" y="21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C866C087-DE31-449F-9225-545EC23EF743}"/>
                </a:ext>
              </a:extLst>
            </p:cNvPr>
            <p:cNvSpPr/>
            <p:nvPr/>
          </p:nvSpPr>
          <p:spPr>
            <a:xfrm>
              <a:off x="8260459" y="1496090"/>
              <a:ext cx="40393" cy="40405"/>
            </a:xfrm>
            <a:custGeom>
              <a:avLst/>
              <a:gdLst>
                <a:gd name="connsiteX0" fmla="*/ 40387 w 40393"/>
                <a:gd name="connsiteY0" fmla="*/ 19622 h 40405"/>
                <a:gd name="connsiteX1" fmla="*/ 21051 w 40393"/>
                <a:gd name="connsiteY1" fmla="*/ 40387 h 40405"/>
                <a:gd name="connsiteX2" fmla="*/ 1 w 40393"/>
                <a:gd name="connsiteY2" fmla="*/ 20099 h 40405"/>
                <a:gd name="connsiteX3" fmla="*/ 20004 w 40393"/>
                <a:gd name="connsiteY3" fmla="*/ 1 h 40405"/>
                <a:gd name="connsiteX4" fmla="*/ 40387 w 40393"/>
                <a:gd name="connsiteY4" fmla="*/ 19622 h 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3" h="40405">
                  <a:moveTo>
                    <a:pt x="40387" y="19622"/>
                  </a:moveTo>
                  <a:cubicBezTo>
                    <a:pt x="40673" y="31052"/>
                    <a:pt x="32386" y="39911"/>
                    <a:pt x="21051" y="40387"/>
                  </a:cubicBezTo>
                  <a:cubicBezTo>
                    <a:pt x="9145" y="40863"/>
                    <a:pt x="-95" y="32005"/>
                    <a:pt x="1" y="20099"/>
                  </a:cubicBezTo>
                  <a:cubicBezTo>
                    <a:pt x="96" y="8669"/>
                    <a:pt x="8573" y="96"/>
                    <a:pt x="20004" y="1"/>
                  </a:cubicBezTo>
                  <a:cubicBezTo>
                    <a:pt x="31338" y="-94"/>
                    <a:pt x="40101" y="8288"/>
                    <a:pt x="40387" y="19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CFF5901-1394-4C6D-9BC6-8E5B7A69DF62}"/>
                </a:ext>
              </a:extLst>
            </p:cNvPr>
            <p:cNvSpPr/>
            <p:nvPr/>
          </p:nvSpPr>
          <p:spPr>
            <a:xfrm>
              <a:off x="8305251" y="1559393"/>
              <a:ext cx="40486" cy="40533"/>
            </a:xfrm>
            <a:custGeom>
              <a:avLst/>
              <a:gdLst>
                <a:gd name="connsiteX0" fmla="*/ 40458 w 40486"/>
                <a:gd name="connsiteY0" fmla="*/ 21280 h 40533"/>
                <a:gd name="connsiteX1" fmla="*/ 19598 w 40486"/>
                <a:gd name="connsiteY1" fmla="*/ 40520 h 40533"/>
                <a:gd name="connsiteX2" fmla="*/ 72 w 40486"/>
                <a:gd name="connsiteY2" fmla="*/ 18613 h 40533"/>
                <a:gd name="connsiteX3" fmla="*/ 21599 w 40486"/>
                <a:gd name="connsiteY3" fmla="*/ 39 h 40533"/>
                <a:gd name="connsiteX4" fmla="*/ 40458 w 40486"/>
                <a:gd name="connsiteY4" fmla="*/ 21280 h 4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6" h="40533">
                  <a:moveTo>
                    <a:pt x="40458" y="21280"/>
                  </a:moveTo>
                  <a:cubicBezTo>
                    <a:pt x="39887" y="32710"/>
                    <a:pt x="31029" y="40901"/>
                    <a:pt x="19598" y="40520"/>
                  </a:cubicBezTo>
                  <a:cubicBezTo>
                    <a:pt x="7692" y="40139"/>
                    <a:pt x="-881" y="30614"/>
                    <a:pt x="72" y="18613"/>
                  </a:cubicBezTo>
                  <a:cubicBezTo>
                    <a:pt x="929" y="7278"/>
                    <a:pt x="10169" y="-628"/>
                    <a:pt x="21599" y="39"/>
                  </a:cubicBezTo>
                  <a:cubicBezTo>
                    <a:pt x="32934" y="706"/>
                    <a:pt x="41030" y="9850"/>
                    <a:pt x="40458" y="21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C661FA6A-986F-499E-9005-F6C7B4ACD417}"/>
                </a:ext>
              </a:extLst>
            </p:cNvPr>
            <p:cNvSpPr/>
            <p:nvPr/>
          </p:nvSpPr>
          <p:spPr>
            <a:xfrm>
              <a:off x="8294732" y="1614867"/>
              <a:ext cx="40405" cy="40393"/>
            </a:xfrm>
            <a:custGeom>
              <a:avLst/>
              <a:gdLst>
                <a:gd name="connsiteX0" fmla="*/ 40404 w 40405"/>
                <a:gd name="connsiteY0" fmla="*/ 20003 h 40393"/>
                <a:gd name="connsiteX1" fmla="*/ 20783 w 40405"/>
                <a:gd name="connsiteY1" fmla="*/ 40387 h 40393"/>
                <a:gd name="connsiteX2" fmla="*/ 18 w 40405"/>
                <a:gd name="connsiteY2" fmla="*/ 21051 h 40393"/>
                <a:gd name="connsiteX3" fmla="*/ 20306 w 40405"/>
                <a:gd name="connsiteY3" fmla="*/ 1 h 40393"/>
                <a:gd name="connsiteX4" fmla="*/ 40404 w 40405"/>
                <a:gd name="connsiteY4" fmla="*/ 20003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5" h="40393">
                  <a:moveTo>
                    <a:pt x="40404" y="20003"/>
                  </a:moveTo>
                  <a:cubicBezTo>
                    <a:pt x="40500" y="31433"/>
                    <a:pt x="32118" y="40101"/>
                    <a:pt x="20783" y="40387"/>
                  </a:cubicBezTo>
                  <a:cubicBezTo>
                    <a:pt x="9353" y="40672"/>
                    <a:pt x="494" y="32386"/>
                    <a:pt x="18" y="21051"/>
                  </a:cubicBezTo>
                  <a:cubicBezTo>
                    <a:pt x="-458" y="9145"/>
                    <a:pt x="8400" y="-95"/>
                    <a:pt x="20306" y="1"/>
                  </a:cubicBezTo>
                  <a:cubicBezTo>
                    <a:pt x="31736" y="96"/>
                    <a:pt x="40309" y="8573"/>
                    <a:pt x="40404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3E885CFF-D4D9-4321-82EC-4D5BA92CAE7F}"/>
                </a:ext>
              </a:extLst>
            </p:cNvPr>
            <p:cNvSpPr/>
            <p:nvPr/>
          </p:nvSpPr>
          <p:spPr>
            <a:xfrm>
              <a:off x="9071126" y="2378010"/>
              <a:ext cx="40298" cy="40393"/>
            </a:xfrm>
            <a:custGeom>
              <a:avLst/>
              <a:gdLst>
                <a:gd name="connsiteX0" fmla="*/ 40298 w 40298"/>
                <a:gd name="connsiteY0" fmla="*/ 20003 h 40393"/>
                <a:gd name="connsiteX1" fmla="*/ 20676 w 40298"/>
                <a:gd name="connsiteY1" fmla="*/ 40387 h 40393"/>
                <a:gd name="connsiteX2" fmla="*/ 7 w 40298"/>
                <a:gd name="connsiteY2" fmla="*/ 19717 h 40393"/>
                <a:gd name="connsiteX3" fmla="*/ 20295 w 40298"/>
                <a:gd name="connsiteY3" fmla="*/ 1 h 40393"/>
                <a:gd name="connsiteX4" fmla="*/ 40298 w 40298"/>
                <a:gd name="connsiteY4" fmla="*/ 20003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98" h="40393">
                  <a:moveTo>
                    <a:pt x="40298" y="20003"/>
                  </a:moveTo>
                  <a:cubicBezTo>
                    <a:pt x="40393" y="31433"/>
                    <a:pt x="32011" y="40101"/>
                    <a:pt x="20676" y="40387"/>
                  </a:cubicBezTo>
                  <a:cubicBezTo>
                    <a:pt x="8770" y="40672"/>
                    <a:pt x="-279" y="31624"/>
                    <a:pt x="7" y="19717"/>
                  </a:cubicBezTo>
                  <a:cubicBezTo>
                    <a:pt x="293" y="8383"/>
                    <a:pt x="8960" y="-95"/>
                    <a:pt x="20295" y="1"/>
                  </a:cubicBezTo>
                  <a:cubicBezTo>
                    <a:pt x="31630" y="96"/>
                    <a:pt x="40202" y="8669"/>
                    <a:pt x="40298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D8103311-383C-4057-8E90-7B1C953ACF99}"/>
                </a:ext>
              </a:extLst>
            </p:cNvPr>
            <p:cNvSpPr/>
            <p:nvPr/>
          </p:nvSpPr>
          <p:spPr>
            <a:xfrm>
              <a:off x="8569242" y="2005666"/>
              <a:ext cx="40502" cy="40493"/>
            </a:xfrm>
            <a:custGeom>
              <a:avLst/>
              <a:gdLst>
                <a:gd name="connsiteX0" fmla="*/ 40500 w 40502"/>
                <a:gd name="connsiteY0" fmla="*/ 20587 h 40493"/>
                <a:gd name="connsiteX1" fmla="*/ 20307 w 40502"/>
                <a:gd name="connsiteY1" fmla="*/ 40494 h 40493"/>
                <a:gd name="connsiteX2" fmla="*/ 18 w 40502"/>
                <a:gd name="connsiteY2" fmla="*/ 19253 h 40493"/>
                <a:gd name="connsiteX3" fmla="*/ 20973 w 40502"/>
                <a:gd name="connsiteY3" fmla="*/ 13 h 40493"/>
                <a:gd name="connsiteX4" fmla="*/ 40500 w 40502"/>
                <a:gd name="connsiteY4" fmla="*/ 20587 h 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93">
                  <a:moveTo>
                    <a:pt x="40500" y="20587"/>
                  </a:moveTo>
                  <a:cubicBezTo>
                    <a:pt x="40309" y="32112"/>
                    <a:pt x="31737" y="40494"/>
                    <a:pt x="20307" y="40494"/>
                  </a:cubicBezTo>
                  <a:cubicBezTo>
                    <a:pt x="8400" y="40494"/>
                    <a:pt x="-458" y="31255"/>
                    <a:pt x="18" y="19253"/>
                  </a:cubicBezTo>
                  <a:cubicBezTo>
                    <a:pt x="495" y="7918"/>
                    <a:pt x="9449" y="-368"/>
                    <a:pt x="20973" y="13"/>
                  </a:cubicBezTo>
                  <a:cubicBezTo>
                    <a:pt x="32404" y="298"/>
                    <a:pt x="40690" y="9061"/>
                    <a:pt x="40500" y="20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0E923252-1643-40FB-BEF6-9D3E3AD1349E}"/>
                </a:ext>
              </a:extLst>
            </p:cNvPr>
            <p:cNvSpPr/>
            <p:nvPr/>
          </p:nvSpPr>
          <p:spPr>
            <a:xfrm>
              <a:off x="8970733" y="2304096"/>
              <a:ext cx="40488" cy="40488"/>
            </a:xfrm>
            <a:custGeom>
              <a:avLst/>
              <a:gdLst>
                <a:gd name="connsiteX0" fmla="*/ 40488 w 40488"/>
                <a:gd name="connsiteY0" fmla="*/ 20003 h 40488"/>
                <a:gd name="connsiteX1" fmla="*/ 20771 w 40488"/>
                <a:gd name="connsiteY1" fmla="*/ 40482 h 40488"/>
                <a:gd name="connsiteX2" fmla="*/ 7 w 40488"/>
                <a:gd name="connsiteY2" fmla="*/ 19813 h 40488"/>
                <a:gd name="connsiteX3" fmla="*/ 20390 w 40488"/>
                <a:gd name="connsiteY3" fmla="*/ 1 h 40488"/>
                <a:gd name="connsiteX4" fmla="*/ 40488 w 40488"/>
                <a:gd name="connsiteY4" fmla="*/ 20003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8" h="40488">
                  <a:moveTo>
                    <a:pt x="40488" y="20003"/>
                  </a:moveTo>
                  <a:cubicBezTo>
                    <a:pt x="40583" y="31433"/>
                    <a:pt x="32201" y="40196"/>
                    <a:pt x="20771" y="40482"/>
                  </a:cubicBezTo>
                  <a:cubicBezTo>
                    <a:pt x="8769" y="40768"/>
                    <a:pt x="-279" y="31719"/>
                    <a:pt x="7" y="19813"/>
                  </a:cubicBezTo>
                  <a:cubicBezTo>
                    <a:pt x="293" y="8383"/>
                    <a:pt x="8960" y="-94"/>
                    <a:pt x="20390" y="1"/>
                  </a:cubicBezTo>
                  <a:cubicBezTo>
                    <a:pt x="31820" y="1"/>
                    <a:pt x="40297" y="8573"/>
                    <a:pt x="40488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50084553-D01C-441B-9C37-48AE58E753CE}"/>
                </a:ext>
              </a:extLst>
            </p:cNvPr>
            <p:cNvSpPr/>
            <p:nvPr/>
          </p:nvSpPr>
          <p:spPr>
            <a:xfrm>
              <a:off x="9401148" y="2436112"/>
              <a:ext cx="40419" cy="40494"/>
            </a:xfrm>
            <a:custGeom>
              <a:avLst/>
              <a:gdLst>
                <a:gd name="connsiteX0" fmla="*/ 40412 w 40419"/>
                <a:gd name="connsiteY0" fmla="*/ 19813 h 40494"/>
                <a:gd name="connsiteX1" fmla="*/ 20982 w 40419"/>
                <a:gd name="connsiteY1" fmla="*/ 40482 h 40494"/>
                <a:gd name="connsiteX2" fmla="*/ 26 w 40419"/>
                <a:gd name="connsiteY2" fmla="*/ 21337 h 40494"/>
                <a:gd name="connsiteX3" fmla="*/ 20124 w 40419"/>
                <a:gd name="connsiteY3" fmla="*/ 1 h 40494"/>
                <a:gd name="connsiteX4" fmla="*/ 40412 w 40419"/>
                <a:gd name="connsiteY4" fmla="*/ 19813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9" h="40494">
                  <a:moveTo>
                    <a:pt x="40412" y="19813"/>
                  </a:moveTo>
                  <a:cubicBezTo>
                    <a:pt x="40698" y="31243"/>
                    <a:pt x="32316" y="40101"/>
                    <a:pt x="20982" y="40482"/>
                  </a:cubicBezTo>
                  <a:cubicBezTo>
                    <a:pt x="9551" y="40863"/>
                    <a:pt x="598" y="32672"/>
                    <a:pt x="26" y="21337"/>
                  </a:cubicBezTo>
                  <a:cubicBezTo>
                    <a:pt x="-545" y="9431"/>
                    <a:pt x="8218" y="96"/>
                    <a:pt x="20124" y="1"/>
                  </a:cubicBezTo>
                  <a:cubicBezTo>
                    <a:pt x="31459" y="-94"/>
                    <a:pt x="40127" y="8383"/>
                    <a:pt x="40412" y="19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A81FB2F8-C4AD-4C3C-B9DF-C9EEF39737E5}"/>
                </a:ext>
              </a:extLst>
            </p:cNvPr>
            <p:cNvSpPr/>
            <p:nvPr/>
          </p:nvSpPr>
          <p:spPr>
            <a:xfrm>
              <a:off x="8342178" y="1680869"/>
              <a:ext cx="40490" cy="40488"/>
            </a:xfrm>
            <a:custGeom>
              <a:avLst/>
              <a:gdLst>
                <a:gd name="connsiteX0" fmla="*/ 40488 w 40490"/>
                <a:gd name="connsiteY0" fmla="*/ 20485 h 40488"/>
                <a:gd name="connsiteX1" fmla="*/ 20390 w 40490"/>
                <a:gd name="connsiteY1" fmla="*/ 40488 h 40488"/>
                <a:gd name="connsiteX2" fmla="*/ 7 w 40490"/>
                <a:gd name="connsiteY2" fmla="*/ 20676 h 40488"/>
                <a:gd name="connsiteX3" fmla="*/ 20771 w 40490"/>
                <a:gd name="connsiteY3" fmla="*/ 7 h 40488"/>
                <a:gd name="connsiteX4" fmla="*/ 40488 w 40490"/>
                <a:gd name="connsiteY4" fmla="*/ 20485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0" h="40488">
                  <a:moveTo>
                    <a:pt x="40488" y="20485"/>
                  </a:moveTo>
                  <a:cubicBezTo>
                    <a:pt x="40392" y="31915"/>
                    <a:pt x="31820" y="40393"/>
                    <a:pt x="20390" y="40488"/>
                  </a:cubicBezTo>
                  <a:cubicBezTo>
                    <a:pt x="8960" y="40583"/>
                    <a:pt x="292" y="32106"/>
                    <a:pt x="7" y="20676"/>
                  </a:cubicBezTo>
                  <a:cubicBezTo>
                    <a:pt x="-279" y="8674"/>
                    <a:pt x="8865" y="-279"/>
                    <a:pt x="20771" y="7"/>
                  </a:cubicBezTo>
                  <a:cubicBezTo>
                    <a:pt x="32201" y="292"/>
                    <a:pt x="40678" y="9055"/>
                    <a:pt x="40488" y="20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8AC2B4E5-2623-4366-A42C-4DEAC3215074}"/>
                </a:ext>
              </a:extLst>
            </p:cNvPr>
            <p:cNvSpPr/>
            <p:nvPr/>
          </p:nvSpPr>
          <p:spPr>
            <a:xfrm>
              <a:off x="8513997" y="1995105"/>
              <a:ext cx="40404" cy="40393"/>
            </a:xfrm>
            <a:custGeom>
              <a:avLst/>
              <a:gdLst>
                <a:gd name="connsiteX0" fmla="*/ 20688 w 40404"/>
                <a:gd name="connsiteY0" fmla="*/ 40387 h 40393"/>
                <a:gd name="connsiteX1" fmla="*/ 18 w 40404"/>
                <a:gd name="connsiteY1" fmla="*/ 21051 h 40393"/>
                <a:gd name="connsiteX2" fmla="*/ 20307 w 40404"/>
                <a:gd name="connsiteY2" fmla="*/ 1 h 40393"/>
                <a:gd name="connsiteX3" fmla="*/ 40404 w 40404"/>
                <a:gd name="connsiteY3" fmla="*/ 20003 h 40393"/>
                <a:gd name="connsiteX4" fmla="*/ 20688 w 40404"/>
                <a:gd name="connsiteY4" fmla="*/ 40387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393">
                  <a:moveTo>
                    <a:pt x="20688" y="40387"/>
                  </a:moveTo>
                  <a:cubicBezTo>
                    <a:pt x="9258" y="40673"/>
                    <a:pt x="400" y="32386"/>
                    <a:pt x="18" y="21051"/>
                  </a:cubicBezTo>
                  <a:cubicBezTo>
                    <a:pt x="-458" y="9145"/>
                    <a:pt x="8400" y="-95"/>
                    <a:pt x="20307" y="1"/>
                  </a:cubicBezTo>
                  <a:cubicBezTo>
                    <a:pt x="31737" y="96"/>
                    <a:pt x="40214" y="8573"/>
                    <a:pt x="40404" y="20003"/>
                  </a:cubicBezTo>
                  <a:cubicBezTo>
                    <a:pt x="40404" y="31433"/>
                    <a:pt x="32022" y="40101"/>
                    <a:pt x="20688" y="40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B2F4C746-070B-41F8-AD98-9D0D01C38403}"/>
                </a:ext>
              </a:extLst>
            </p:cNvPr>
            <p:cNvSpPr/>
            <p:nvPr/>
          </p:nvSpPr>
          <p:spPr>
            <a:xfrm>
              <a:off x="8915277" y="2293523"/>
              <a:ext cx="40419" cy="40494"/>
            </a:xfrm>
            <a:custGeom>
              <a:avLst/>
              <a:gdLst>
                <a:gd name="connsiteX0" fmla="*/ 40412 w 40419"/>
                <a:gd name="connsiteY0" fmla="*/ 19813 h 40494"/>
                <a:gd name="connsiteX1" fmla="*/ 20982 w 40419"/>
                <a:gd name="connsiteY1" fmla="*/ 40482 h 40494"/>
                <a:gd name="connsiteX2" fmla="*/ 26 w 40419"/>
                <a:gd name="connsiteY2" fmla="*/ 21337 h 40494"/>
                <a:gd name="connsiteX3" fmla="*/ 20124 w 40419"/>
                <a:gd name="connsiteY3" fmla="*/ 1 h 40494"/>
                <a:gd name="connsiteX4" fmla="*/ 40412 w 40419"/>
                <a:gd name="connsiteY4" fmla="*/ 19813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9" h="40494">
                  <a:moveTo>
                    <a:pt x="40412" y="19813"/>
                  </a:moveTo>
                  <a:cubicBezTo>
                    <a:pt x="40698" y="31243"/>
                    <a:pt x="32316" y="40101"/>
                    <a:pt x="20982" y="40482"/>
                  </a:cubicBezTo>
                  <a:cubicBezTo>
                    <a:pt x="9551" y="40863"/>
                    <a:pt x="598" y="32672"/>
                    <a:pt x="26" y="21337"/>
                  </a:cubicBezTo>
                  <a:cubicBezTo>
                    <a:pt x="-545" y="9431"/>
                    <a:pt x="8218" y="96"/>
                    <a:pt x="20124" y="1"/>
                  </a:cubicBezTo>
                  <a:cubicBezTo>
                    <a:pt x="31554" y="-94"/>
                    <a:pt x="40127" y="8383"/>
                    <a:pt x="40412" y="19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56982EB-417C-473A-9D49-759742CD3457}"/>
                </a:ext>
              </a:extLst>
            </p:cNvPr>
            <p:cNvSpPr/>
            <p:nvPr/>
          </p:nvSpPr>
          <p:spPr>
            <a:xfrm>
              <a:off x="8207584" y="1144897"/>
              <a:ext cx="40399" cy="40333"/>
            </a:xfrm>
            <a:custGeom>
              <a:avLst/>
              <a:gdLst>
                <a:gd name="connsiteX0" fmla="*/ 20682 w 40399"/>
                <a:gd name="connsiteY0" fmla="*/ 7 h 40333"/>
                <a:gd name="connsiteX1" fmla="*/ 40399 w 40399"/>
                <a:gd name="connsiteY1" fmla="*/ 20295 h 40333"/>
                <a:gd name="connsiteX2" fmla="*/ 19063 w 40399"/>
                <a:gd name="connsiteY2" fmla="*/ 40298 h 40333"/>
                <a:gd name="connsiteX3" fmla="*/ 13 w 40399"/>
                <a:gd name="connsiteY3" fmla="*/ 19343 h 40333"/>
                <a:gd name="connsiteX4" fmla="*/ 20682 w 40399"/>
                <a:gd name="connsiteY4" fmla="*/ 7 h 4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9" h="40333">
                  <a:moveTo>
                    <a:pt x="20682" y="7"/>
                  </a:moveTo>
                  <a:cubicBezTo>
                    <a:pt x="32017" y="293"/>
                    <a:pt x="40494" y="8961"/>
                    <a:pt x="40399" y="20295"/>
                  </a:cubicBezTo>
                  <a:cubicBezTo>
                    <a:pt x="40303" y="32202"/>
                    <a:pt x="30969" y="40965"/>
                    <a:pt x="19063" y="40298"/>
                  </a:cubicBezTo>
                  <a:cubicBezTo>
                    <a:pt x="7823" y="39726"/>
                    <a:pt x="-368" y="30678"/>
                    <a:pt x="13" y="19343"/>
                  </a:cubicBezTo>
                  <a:cubicBezTo>
                    <a:pt x="489" y="8008"/>
                    <a:pt x="9252" y="-279"/>
                    <a:pt x="20682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9B3D4F52-5C03-47F3-9672-1F90473FA1BF}"/>
                </a:ext>
              </a:extLst>
            </p:cNvPr>
            <p:cNvSpPr/>
            <p:nvPr/>
          </p:nvSpPr>
          <p:spPr>
            <a:xfrm>
              <a:off x="8387029" y="1744311"/>
              <a:ext cx="40502" cy="40489"/>
            </a:xfrm>
            <a:custGeom>
              <a:avLst/>
              <a:gdLst>
                <a:gd name="connsiteX0" fmla="*/ 20783 w 40502"/>
                <a:gd name="connsiteY0" fmla="*/ 40482 h 40489"/>
                <a:gd name="connsiteX1" fmla="*/ 18 w 40502"/>
                <a:gd name="connsiteY1" fmla="*/ 21051 h 40489"/>
                <a:gd name="connsiteX2" fmla="*/ 20401 w 40502"/>
                <a:gd name="connsiteY2" fmla="*/ 1 h 40489"/>
                <a:gd name="connsiteX3" fmla="*/ 40499 w 40502"/>
                <a:gd name="connsiteY3" fmla="*/ 20098 h 40489"/>
                <a:gd name="connsiteX4" fmla="*/ 20783 w 40502"/>
                <a:gd name="connsiteY4" fmla="*/ 40482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9">
                  <a:moveTo>
                    <a:pt x="20783" y="40482"/>
                  </a:moveTo>
                  <a:cubicBezTo>
                    <a:pt x="9352" y="40768"/>
                    <a:pt x="494" y="32481"/>
                    <a:pt x="18" y="21051"/>
                  </a:cubicBezTo>
                  <a:cubicBezTo>
                    <a:pt x="-459" y="9050"/>
                    <a:pt x="8495" y="-94"/>
                    <a:pt x="20401" y="1"/>
                  </a:cubicBezTo>
                  <a:cubicBezTo>
                    <a:pt x="31831" y="96"/>
                    <a:pt x="40404" y="8669"/>
                    <a:pt x="40499" y="20098"/>
                  </a:cubicBezTo>
                  <a:cubicBezTo>
                    <a:pt x="40690" y="31433"/>
                    <a:pt x="32212" y="40196"/>
                    <a:pt x="20783" y="4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A85B9575-4DCE-4F6E-925E-E6EF53EFE571}"/>
                </a:ext>
              </a:extLst>
            </p:cNvPr>
            <p:cNvSpPr/>
            <p:nvPr/>
          </p:nvSpPr>
          <p:spPr>
            <a:xfrm>
              <a:off x="8244518" y="1266335"/>
              <a:ext cx="40519" cy="40494"/>
            </a:xfrm>
            <a:custGeom>
              <a:avLst/>
              <a:gdLst>
                <a:gd name="connsiteX0" fmla="*/ 40517 w 40519"/>
                <a:gd name="connsiteY0" fmla="*/ 20682 h 40494"/>
                <a:gd name="connsiteX1" fmla="*/ 20133 w 40519"/>
                <a:gd name="connsiteY1" fmla="*/ 40494 h 40494"/>
                <a:gd name="connsiteX2" fmla="*/ 35 w 40519"/>
                <a:gd name="connsiteY2" fmla="*/ 19158 h 40494"/>
                <a:gd name="connsiteX3" fmla="*/ 21086 w 40519"/>
                <a:gd name="connsiteY3" fmla="*/ 13 h 40494"/>
                <a:gd name="connsiteX4" fmla="*/ 40517 w 40519"/>
                <a:gd name="connsiteY4" fmla="*/ 20682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9" h="40494">
                  <a:moveTo>
                    <a:pt x="40517" y="20682"/>
                  </a:moveTo>
                  <a:cubicBezTo>
                    <a:pt x="40326" y="32112"/>
                    <a:pt x="31563" y="40589"/>
                    <a:pt x="20133" y="40494"/>
                  </a:cubicBezTo>
                  <a:cubicBezTo>
                    <a:pt x="8227" y="40399"/>
                    <a:pt x="-632" y="31064"/>
                    <a:pt x="35" y="19158"/>
                  </a:cubicBezTo>
                  <a:cubicBezTo>
                    <a:pt x="607" y="7823"/>
                    <a:pt x="9656" y="-368"/>
                    <a:pt x="21086" y="13"/>
                  </a:cubicBezTo>
                  <a:cubicBezTo>
                    <a:pt x="32420" y="394"/>
                    <a:pt x="40707" y="9157"/>
                    <a:pt x="40517" y="206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6CC6D6CE-7A1E-4D60-81A7-60D7E33E7B9E}"/>
                </a:ext>
              </a:extLst>
            </p:cNvPr>
            <p:cNvSpPr/>
            <p:nvPr/>
          </p:nvSpPr>
          <p:spPr>
            <a:xfrm>
              <a:off x="8376647" y="1799741"/>
              <a:ext cx="40309" cy="40393"/>
            </a:xfrm>
            <a:custGeom>
              <a:avLst/>
              <a:gdLst>
                <a:gd name="connsiteX0" fmla="*/ 40309 w 40309"/>
                <a:gd name="connsiteY0" fmla="*/ 20391 h 40393"/>
                <a:gd name="connsiteX1" fmla="*/ 20307 w 40309"/>
                <a:gd name="connsiteY1" fmla="*/ 40393 h 40393"/>
                <a:gd name="connsiteX2" fmla="*/ 18 w 40309"/>
                <a:gd name="connsiteY2" fmla="*/ 19343 h 40393"/>
                <a:gd name="connsiteX3" fmla="*/ 20687 w 40309"/>
                <a:gd name="connsiteY3" fmla="*/ 7 h 40393"/>
                <a:gd name="connsiteX4" fmla="*/ 40309 w 40309"/>
                <a:gd name="connsiteY4" fmla="*/ 20391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9" h="40393">
                  <a:moveTo>
                    <a:pt x="40309" y="20391"/>
                  </a:moveTo>
                  <a:cubicBezTo>
                    <a:pt x="40214" y="31725"/>
                    <a:pt x="31641" y="40298"/>
                    <a:pt x="20307" y="40393"/>
                  </a:cubicBezTo>
                  <a:cubicBezTo>
                    <a:pt x="8400" y="40488"/>
                    <a:pt x="-458" y="31249"/>
                    <a:pt x="18" y="19343"/>
                  </a:cubicBezTo>
                  <a:cubicBezTo>
                    <a:pt x="494" y="8008"/>
                    <a:pt x="9353" y="-279"/>
                    <a:pt x="20687" y="7"/>
                  </a:cubicBezTo>
                  <a:cubicBezTo>
                    <a:pt x="32022" y="293"/>
                    <a:pt x="40404" y="9056"/>
                    <a:pt x="40309" y="20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4659B0B0-6C6E-4689-A592-4F62E43F3133}"/>
                </a:ext>
              </a:extLst>
            </p:cNvPr>
            <p:cNvSpPr/>
            <p:nvPr/>
          </p:nvSpPr>
          <p:spPr>
            <a:xfrm>
              <a:off x="8814892" y="2219610"/>
              <a:ext cx="40502" cy="40488"/>
            </a:xfrm>
            <a:custGeom>
              <a:avLst/>
              <a:gdLst>
                <a:gd name="connsiteX0" fmla="*/ 40500 w 40502"/>
                <a:gd name="connsiteY0" fmla="*/ 19907 h 40488"/>
                <a:gd name="connsiteX1" fmla="*/ 20878 w 40502"/>
                <a:gd name="connsiteY1" fmla="*/ 40481 h 40488"/>
                <a:gd name="connsiteX2" fmla="*/ 18 w 40502"/>
                <a:gd name="connsiteY2" fmla="*/ 21241 h 40488"/>
                <a:gd name="connsiteX3" fmla="*/ 20307 w 40502"/>
                <a:gd name="connsiteY3" fmla="*/ 0 h 40488"/>
                <a:gd name="connsiteX4" fmla="*/ 40500 w 40502"/>
                <a:gd name="connsiteY4" fmla="*/ 19907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8">
                  <a:moveTo>
                    <a:pt x="40500" y="19907"/>
                  </a:moveTo>
                  <a:cubicBezTo>
                    <a:pt x="40690" y="31337"/>
                    <a:pt x="32308" y="40100"/>
                    <a:pt x="20878" y="40481"/>
                  </a:cubicBezTo>
                  <a:cubicBezTo>
                    <a:pt x="9448" y="40767"/>
                    <a:pt x="494" y="32575"/>
                    <a:pt x="18" y="21241"/>
                  </a:cubicBezTo>
                  <a:cubicBezTo>
                    <a:pt x="-458" y="9239"/>
                    <a:pt x="8400" y="0"/>
                    <a:pt x="20307" y="0"/>
                  </a:cubicBezTo>
                  <a:cubicBezTo>
                    <a:pt x="31737" y="0"/>
                    <a:pt x="40309" y="8477"/>
                    <a:pt x="40500" y="19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9B919A2-B99B-4018-9B1C-D0E362C6BA54}"/>
                </a:ext>
              </a:extLst>
            </p:cNvPr>
            <p:cNvSpPr/>
            <p:nvPr/>
          </p:nvSpPr>
          <p:spPr>
            <a:xfrm>
              <a:off x="8759474" y="2208942"/>
              <a:ext cx="40393" cy="40499"/>
            </a:xfrm>
            <a:custGeom>
              <a:avLst/>
              <a:gdLst>
                <a:gd name="connsiteX0" fmla="*/ 40387 w 40393"/>
                <a:gd name="connsiteY0" fmla="*/ 19812 h 40499"/>
                <a:gd name="connsiteX1" fmla="*/ 21051 w 40393"/>
                <a:gd name="connsiteY1" fmla="*/ 40481 h 40499"/>
                <a:gd name="connsiteX2" fmla="*/ 1 w 40393"/>
                <a:gd name="connsiteY2" fmla="*/ 20098 h 40499"/>
                <a:gd name="connsiteX3" fmla="*/ 20003 w 40393"/>
                <a:gd name="connsiteY3" fmla="*/ 0 h 40499"/>
                <a:gd name="connsiteX4" fmla="*/ 40387 w 40393"/>
                <a:gd name="connsiteY4" fmla="*/ 19812 h 4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3" h="40499">
                  <a:moveTo>
                    <a:pt x="40387" y="19812"/>
                  </a:moveTo>
                  <a:cubicBezTo>
                    <a:pt x="40673" y="31242"/>
                    <a:pt x="32386" y="40100"/>
                    <a:pt x="21051" y="40481"/>
                  </a:cubicBezTo>
                  <a:cubicBezTo>
                    <a:pt x="9145" y="40958"/>
                    <a:pt x="-95" y="32004"/>
                    <a:pt x="1" y="20098"/>
                  </a:cubicBezTo>
                  <a:cubicBezTo>
                    <a:pt x="96" y="8668"/>
                    <a:pt x="8573" y="95"/>
                    <a:pt x="20003" y="0"/>
                  </a:cubicBezTo>
                  <a:cubicBezTo>
                    <a:pt x="31433" y="0"/>
                    <a:pt x="40101" y="8382"/>
                    <a:pt x="40387" y="19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1FE67224-CFAA-4AA1-BC61-0566AD86594F}"/>
                </a:ext>
              </a:extLst>
            </p:cNvPr>
            <p:cNvSpPr/>
            <p:nvPr/>
          </p:nvSpPr>
          <p:spPr>
            <a:xfrm>
              <a:off x="8431903" y="1810225"/>
              <a:ext cx="40590" cy="40577"/>
            </a:xfrm>
            <a:custGeom>
              <a:avLst/>
              <a:gdLst>
                <a:gd name="connsiteX0" fmla="*/ 20390 w 40590"/>
                <a:gd name="connsiteY0" fmla="*/ 40577 h 40577"/>
                <a:gd name="connsiteX1" fmla="*/ 7 w 40590"/>
                <a:gd name="connsiteY1" fmla="*/ 19717 h 40577"/>
                <a:gd name="connsiteX2" fmla="*/ 20200 w 40590"/>
                <a:gd name="connsiteY2" fmla="*/ 1 h 40577"/>
                <a:gd name="connsiteX3" fmla="*/ 40583 w 40590"/>
                <a:gd name="connsiteY3" fmla="*/ 20860 h 40577"/>
                <a:gd name="connsiteX4" fmla="*/ 20390 w 40590"/>
                <a:gd name="connsiteY4" fmla="*/ 40577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0" h="40577">
                  <a:moveTo>
                    <a:pt x="20390" y="40577"/>
                  </a:moveTo>
                  <a:cubicBezTo>
                    <a:pt x="8579" y="40577"/>
                    <a:pt x="-279" y="31624"/>
                    <a:pt x="7" y="19717"/>
                  </a:cubicBezTo>
                  <a:cubicBezTo>
                    <a:pt x="293" y="8383"/>
                    <a:pt x="8865" y="96"/>
                    <a:pt x="20200" y="1"/>
                  </a:cubicBezTo>
                  <a:cubicBezTo>
                    <a:pt x="32011" y="-95"/>
                    <a:pt x="40869" y="8954"/>
                    <a:pt x="40583" y="20860"/>
                  </a:cubicBezTo>
                  <a:cubicBezTo>
                    <a:pt x="40297" y="32100"/>
                    <a:pt x="31725" y="40482"/>
                    <a:pt x="20390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D16E2AC0-69C2-48AC-9A2C-12200F5ECFCE}"/>
                </a:ext>
              </a:extLst>
            </p:cNvPr>
            <p:cNvSpPr/>
            <p:nvPr/>
          </p:nvSpPr>
          <p:spPr>
            <a:xfrm>
              <a:off x="8521724" y="1939575"/>
              <a:ext cx="40500" cy="40576"/>
            </a:xfrm>
            <a:custGeom>
              <a:avLst/>
              <a:gdLst>
                <a:gd name="connsiteX0" fmla="*/ 20200 w 40500"/>
                <a:gd name="connsiteY0" fmla="*/ 40577 h 40576"/>
                <a:gd name="connsiteX1" fmla="*/ 7 w 40500"/>
                <a:gd name="connsiteY1" fmla="*/ 20860 h 40576"/>
                <a:gd name="connsiteX2" fmla="*/ 20295 w 40500"/>
                <a:gd name="connsiteY2" fmla="*/ 0 h 40576"/>
                <a:gd name="connsiteX3" fmla="*/ 40488 w 40500"/>
                <a:gd name="connsiteY3" fmla="*/ 20955 h 40576"/>
                <a:gd name="connsiteX4" fmla="*/ 20200 w 40500"/>
                <a:gd name="connsiteY4" fmla="*/ 40577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0" h="40576">
                  <a:moveTo>
                    <a:pt x="20200" y="40577"/>
                  </a:moveTo>
                  <a:cubicBezTo>
                    <a:pt x="8865" y="40577"/>
                    <a:pt x="293" y="32195"/>
                    <a:pt x="7" y="20860"/>
                  </a:cubicBezTo>
                  <a:cubicBezTo>
                    <a:pt x="-279" y="9049"/>
                    <a:pt x="8484" y="0"/>
                    <a:pt x="20295" y="0"/>
                  </a:cubicBezTo>
                  <a:cubicBezTo>
                    <a:pt x="32106" y="0"/>
                    <a:pt x="40869" y="9144"/>
                    <a:pt x="40488" y="20955"/>
                  </a:cubicBezTo>
                  <a:cubicBezTo>
                    <a:pt x="40203" y="32290"/>
                    <a:pt x="31535" y="40577"/>
                    <a:pt x="20200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1684DB66-F92D-4993-ADA9-5C698D7475C2}"/>
                </a:ext>
              </a:extLst>
            </p:cNvPr>
            <p:cNvSpPr/>
            <p:nvPr/>
          </p:nvSpPr>
          <p:spPr>
            <a:xfrm>
              <a:off x="8252364" y="1210805"/>
              <a:ext cx="40576" cy="40504"/>
            </a:xfrm>
            <a:custGeom>
              <a:avLst/>
              <a:gdLst>
                <a:gd name="connsiteX0" fmla="*/ 40577 w 40576"/>
                <a:gd name="connsiteY0" fmla="*/ 20205 h 40504"/>
                <a:gd name="connsiteX1" fmla="*/ 19717 w 40576"/>
                <a:gd name="connsiteY1" fmla="*/ 40493 h 40504"/>
                <a:gd name="connsiteX2" fmla="*/ 0 w 40576"/>
                <a:gd name="connsiteY2" fmla="*/ 20300 h 40504"/>
                <a:gd name="connsiteX3" fmla="*/ 20860 w 40576"/>
                <a:gd name="connsiteY3" fmla="*/ 12 h 40504"/>
                <a:gd name="connsiteX4" fmla="*/ 40577 w 40576"/>
                <a:gd name="connsiteY4" fmla="*/ 20205 h 4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" h="40504">
                  <a:moveTo>
                    <a:pt x="40577" y="20205"/>
                  </a:moveTo>
                  <a:cubicBezTo>
                    <a:pt x="40577" y="32016"/>
                    <a:pt x="31528" y="40874"/>
                    <a:pt x="19717" y="40493"/>
                  </a:cubicBezTo>
                  <a:cubicBezTo>
                    <a:pt x="8382" y="40207"/>
                    <a:pt x="95" y="31635"/>
                    <a:pt x="0" y="20300"/>
                  </a:cubicBezTo>
                  <a:cubicBezTo>
                    <a:pt x="0" y="8489"/>
                    <a:pt x="9049" y="-369"/>
                    <a:pt x="20860" y="12"/>
                  </a:cubicBezTo>
                  <a:cubicBezTo>
                    <a:pt x="32195" y="298"/>
                    <a:pt x="40577" y="8870"/>
                    <a:pt x="40577" y="20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800FCA70-C986-48D8-B9CC-79058CCD7057}"/>
                </a:ext>
              </a:extLst>
            </p:cNvPr>
            <p:cNvSpPr/>
            <p:nvPr/>
          </p:nvSpPr>
          <p:spPr>
            <a:xfrm>
              <a:off x="9126470" y="2388572"/>
              <a:ext cx="40392" cy="40398"/>
            </a:xfrm>
            <a:custGeom>
              <a:avLst/>
              <a:gdLst>
                <a:gd name="connsiteX0" fmla="*/ 20196 w 40392"/>
                <a:gd name="connsiteY0" fmla="*/ 40398 h 40398"/>
                <a:gd name="connsiteX1" fmla="*/ 3 w 40392"/>
                <a:gd name="connsiteY1" fmla="*/ 20490 h 40398"/>
                <a:gd name="connsiteX2" fmla="*/ 20863 w 40392"/>
                <a:gd name="connsiteY2" fmla="*/ 12 h 40398"/>
                <a:gd name="connsiteX3" fmla="*/ 40389 w 40392"/>
                <a:gd name="connsiteY3" fmla="*/ 20586 h 40398"/>
                <a:gd name="connsiteX4" fmla="*/ 20196 w 40392"/>
                <a:gd name="connsiteY4" fmla="*/ 40398 h 4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2" h="40398">
                  <a:moveTo>
                    <a:pt x="20196" y="40398"/>
                  </a:moveTo>
                  <a:cubicBezTo>
                    <a:pt x="8766" y="40398"/>
                    <a:pt x="194" y="31920"/>
                    <a:pt x="3" y="20490"/>
                  </a:cubicBezTo>
                  <a:cubicBezTo>
                    <a:pt x="-187" y="8584"/>
                    <a:pt x="8956" y="-369"/>
                    <a:pt x="20863" y="12"/>
                  </a:cubicBezTo>
                  <a:cubicBezTo>
                    <a:pt x="32293" y="393"/>
                    <a:pt x="40580" y="9156"/>
                    <a:pt x="40389" y="20586"/>
                  </a:cubicBezTo>
                  <a:cubicBezTo>
                    <a:pt x="40199" y="32016"/>
                    <a:pt x="31626" y="40493"/>
                    <a:pt x="20196" y="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1380A4C6-074E-44F9-9D2B-78BD0165CEAB}"/>
                </a:ext>
              </a:extLst>
            </p:cNvPr>
            <p:cNvSpPr/>
            <p:nvPr/>
          </p:nvSpPr>
          <p:spPr>
            <a:xfrm>
              <a:off x="8469057" y="1929192"/>
              <a:ext cx="40393" cy="40389"/>
            </a:xfrm>
            <a:custGeom>
              <a:avLst/>
              <a:gdLst>
                <a:gd name="connsiteX0" fmla="*/ 20003 w 40393"/>
                <a:gd name="connsiteY0" fmla="*/ 1 h 40389"/>
                <a:gd name="connsiteX1" fmla="*/ 40387 w 40393"/>
                <a:gd name="connsiteY1" fmla="*/ 19622 h 40389"/>
                <a:gd name="connsiteX2" fmla="*/ 19718 w 40393"/>
                <a:gd name="connsiteY2" fmla="*/ 40387 h 40389"/>
                <a:gd name="connsiteX3" fmla="*/ 1 w 40393"/>
                <a:gd name="connsiteY3" fmla="*/ 20099 h 40389"/>
                <a:gd name="connsiteX4" fmla="*/ 20003 w 40393"/>
                <a:gd name="connsiteY4" fmla="*/ 1 h 4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3" h="40389">
                  <a:moveTo>
                    <a:pt x="20003" y="1"/>
                  </a:moveTo>
                  <a:cubicBezTo>
                    <a:pt x="31433" y="-94"/>
                    <a:pt x="40101" y="8288"/>
                    <a:pt x="40387" y="19622"/>
                  </a:cubicBezTo>
                  <a:cubicBezTo>
                    <a:pt x="40672" y="31529"/>
                    <a:pt x="31624" y="40577"/>
                    <a:pt x="19718" y="40387"/>
                  </a:cubicBezTo>
                  <a:cubicBezTo>
                    <a:pt x="8383" y="40101"/>
                    <a:pt x="-95" y="31433"/>
                    <a:pt x="1" y="20099"/>
                  </a:cubicBezTo>
                  <a:cubicBezTo>
                    <a:pt x="1" y="8573"/>
                    <a:pt x="8573" y="96"/>
                    <a:pt x="20003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997B1A4B-5D7A-4F7A-9B00-0F70473029B1}"/>
                </a:ext>
              </a:extLst>
            </p:cNvPr>
            <p:cNvSpPr/>
            <p:nvPr/>
          </p:nvSpPr>
          <p:spPr>
            <a:xfrm>
              <a:off x="9181986" y="2396482"/>
              <a:ext cx="40404" cy="40489"/>
            </a:xfrm>
            <a:custGeom>
              <a:avLst/>
              <a:gdLst>
                <a:gd name="connsiteX0" fmla="*/ 40404 w 40404"/>
                <a:gd name="connsiteY0" fmla="*/ 20391 h 40489"/>
                <a:gd name="connsiteX1" fmla="*/ 20402 w 40404"/>
                <a:gd name="connsiteY1" fmla="*/ 40488 h 40489"/>
                <a:gd name="connsiteX2" fmla="*/ 18 w 40404"/>
                <a:gd name="connsiteY2" fmla="*/ 19438 h 40489"/>
                <a:gd name="connsiteX3" fmla="*/ 20687 w 40404"/>
                <a:gd name="connsiteY3" fmla="*/ 7 h 40489"/>
                <a:gd name="connsiteX4" fmla="*/ 40404 w 40404"/>
                <a:gd name="connsiteY4" fmla="*/ 20391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489">
                  <a:moveTo>
                    <a:pt x="40404" y="20391"/>
                  </a:moveTo>
                  <a:cubicBezTo>
                    <a:pt x="40309" y="31821"/>
                    <a:pt x="31832" y="40393"/>
                    <a:pt x="20402" y="40488"/>
                  </a:cubicBezTo>
                  <a:cubicBezTo>
                    <a:pt x="8496" y="40584"/>
                    <a:pt x="-458" y="31440"/>
                    <a:pt x="18" y="19438"/>
                  </a:cubicBezTo>
                  <a:cubicBezTo>
                    <a:pt x="400" y="8008"/>
                    <a:pt x="9258" y="-279"/>
                    <a:pt x="20687" y="7"/>
                  </a:cubicBezTo>
                  <a:cubicBezTo>
                    <a:pt x="32022" y="293"/>
                    <a:pt x="40499" y="8961"/>
                    <a:pt x="40404" y="20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A014C0-7BCB-415D-BBE8-E66B0D399B60}"/>
                </a:ext>
              </a:extLst>
            </p:cNvPr>
            <p:cNvSpPr/>
            <p:nvPr/>
          </p:nvSpPr>
          <p:spPr>
            <a:xfrm>
              <a:off x="8421521" y="1865848"/>
              <a:ext cx="40392" cy="40296"/>
            </a:xfrm>
            <a:custGeom>
              <a:avLst/>
              <a:gdLst>
                <a:gd name="connsiteX0" fmla="*/ 40393 w 40392"/>
                <a:gd name="connsiteY0" fmla="*/ 20101 h 40296"/>
                <a:gd name="connsiteX1" fmla="*/ 20580 w 40392"/>
                <a:gd name="connsiteY1" fmla="*/ 40294 h 40296"/>
                <a:gd name="connsiteX2" fmla="*/ 7 w 40392"/>
                <a:gd name="connsiteY2" fmla="*/ 19529 h 40296"/>
                <a:gd name="connsiteX3" fmla="*/ 20485 w 40392"/>
                <a:gd name="connsiteY3" fmla="*/ 3 h 40296"/>
                <a:gd name="connsiteX4" fmla="*/ 40393 w 40392"/>
                <a:gd name="connsiteY4" fmla="*/ 20101 h 4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2" h="40296">
                  <a:moveTo>
                    <a:pt x="40393" y="20101"/>
                  </a:moveTo>
                  <a:cubicBezTo>
                    <a:pt x="40393" y="31531"/>
                    <a:pt x="31915" y="40103"/>
                    <a:pt x="20580" y="40294"/>
                  </a:cubicBezTo>
                  <a:cubicBezTo>
                    <a:pt x="8674" y="40484"/>
                    <a:pt x="-279" y="31436"/>
                    <a:pt x="7" y="19529"/>
                  </a:cubicBezTo>
                  <a:cubicBezTo>
                    <a:pt x="292" y="8195"/>
                    <a:pt x="9055" y="-187"/>
                    <a:pt x="20485" y="3"/>
                  </a:cubicBezTo>
                  <a:cubicBezTo>
                    <a:pt x="31820" y="98"/>
                    <a:pt x="40297" y="8671"/>
                    <a:pt x="40393" y="20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3FA6644A-4087-4DA0-BA82-D063FB2CDF45}"/>
                </a:ext>
              </a:extLst>
            </p:cNvPr>
            <p:cNvSpPr/>
            <p:nvPr/>
          </p:nvSpPr>
          <p:spPr>
            <a:xfrm>
              <a:off x="8223490" y="1374621"/>
              <a:ext cx="40303" cy="40320"/>
            </a:xfrm>
            <a:custGeom>
              <a:avLst/>
              <a:gdLst>
                <a:gd name="connsiteX0" fmla="*/ 20492 w 40303"/>
                <a:gd name="connsiteY0" fmla="*/ 40317 h 40320"/>
                <a:gd name="connsiteX1" fmla="*/ 13 w 40303"/>
                <a:gd name="connsiteY1" fmla="*/ 20886 h 40320"/>
                <a:gd name="connsiteX2" fmla="*/ 19158 w 40303"/>
                <a:gd name="connsiteY2" fmla="*/ 26 h 40320"/>
                <a:gd name="connsiteX3" fmla="*/ 40304 w 40303"/>
                <a:gd name="connsiteY3" fmla="*/ 20124 h 40320"/>
                <a:gd name="connsiteX4" fmla="*/ 20492 w 40303"/>
                <a:gd name="connsiteY4" fmla="*/ 40317 h 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3" h="40320">
                  <a:moveTo>
                    <a:pt x="20492" y="40317"/>
                  </a:moveTo>
                  <a:cubicBezTo>
                    <a:pt x="9061" y="40507"/>
                    <a:pt x="299" y="32221"/>
                    <a:pt x="13" y="20886"/>
                  </a:cubicBezTo>
                  <a:cubicBezTo>
                    <a:pt x="-368" y="9551"/>
                    <a:pt x="7919" y="598"/>
                    <a:pt x="19158" y="26"/>
                  </a:cubicBezTo>
                  <a:cubicBezTo>
                    <a:pt x="31064" y="-545"/>
                    <a:pt x="40304" y="8313"/>
                    <a:pt x="40304" y="20124"/>
                  </a:cubicBezTo>
                  <a:cubicBezTo>
                    <a:pt x="40304" y="31554"/>
                    <a:pt x="31922" y="40126"/>
                    <a:pt x="20492" y="40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2CA1BB7-28BD-4A10-AC82-64EDF9F46BBE}"/>
                </a:ext>
              </a:extLst>
            </p:cNvPr>
            <p:cNvSpPr/>
            <p:nvPr/>
          </p:nvSpPr>
          <p:spPr>
            <a:xfrm>
              <a:off x="9237428" y="2407059"/>
              <a:ext cx="40398" cy="40485"/>
            </a:xfrm>
            <a:custGeom>
              <a:avLst/>
              <a:gdLst>
                <a:gd name="connsiteX0" fmla="*/ 20585 w 40398"/>
                <a:gd name="connsiteY0" fmla="*/ 3 h 40485"/>
                <a:gd name="connsiteX1" fmla="*/ 40398 w 40398"/>
                <a:gd name="connsiteY1" fmla="*/ 20291 h 40485"/>
                <a:gd name="connsiteX2" fmla="*/ 20491 w 40398"/>
                <a:gd name="connsiteY2" fmla="*/ 40484 h 40485"/>
                <a:gd name="connsiteX3" fmla="*/ 12 w 40398"/>
                <a:gd name="connsiteY3" fmla="*/ 19529 h 40485"/>
                <a:gd name="connsiteX4" fmla="*/ 20585 w 40398"/>
                <a:gd name="connsiteY4" fmla="*/ 3 h 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8" h="40485">
                  <a:moveTo>
                    <a:pt x="20585" y="3"/>
                  </a:moveTo>
                  <a:cubicBezTo>
                    <a:pt x="32016" y="194"/>
                    <a:pt x="40493" y="8861"/>
                    <a:pt x="40398" y="20291"/>
                  </a:cubicBezTo>
                  <a:cubicBezTo>
                    <a:pt x="40398" y="31721"/>
                    <a:pt x="31825" y="40294"/>
                    <a:pt x="20491" y="40484"/>
                  </a:cubicBezTo>
                  <a:cubicBezTo>
                    <a:pt x="8584" y="40580"/>
                    <a:pt x="-369" y="31436"/>
                    <a:pt x="12" y="19529"/>
                  </a:cubicBezTo>
                  <a:cubicBezTo>
                    <a:pt x="298" y="8099"/>
                    <a:pt x="9156" y="-187"/>
                    <a:pt x="20585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5CF98073-E84D-4CF1-8C9F-9B364DB405E8}"/>
                </a:ext>
              </a:extLst>
            </p:cNvPr>
            <p:cNvSpPr/>
            <p:nvPr/>
          </p:nvSpPr>
          <p:spPr>
            <a:xfrm>
              <a:off x="8476868" y="1876317"/>
              <a:ext cx="40576" cy="40500"/>
            </a:xfrm>
            <a:custGeom>
              <a:avLst/>
              <a:gdLst>
                <a:gd name="connsiteX0" fmla="*/ 40576 w 40576"/>
                <a:gd name="connsiteY0" fmla="*/ 20300 h 40500"/>
                <a:gd name="connsiteX1" fmla="*/ 20860 w 40576"/>
                <a:gd name="connsiteY1" fmla="*/ 40493 h 40500"/>
                <a:gd name="connsiteX2" fmla="*/ 0 w 40576"/>
                <a:gd name="connsiteY2" fmla="*/ 20205 h 40500"/>
                <a:gd name="connsiteX3" fmla="*/ 20955 w 40576"/>
                <a:gd name="connsiteY3" fmla="*/ 12 h 40500"/>
                <a:gd name="connsiteX4" fmla="*/ 40576 w 40576"/>
                <a:gd name="connsiteY4" fmla="*/ 2030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" h="40500">
                  <a:moveTo>
                    <a:pt x="40576" y="20300"/>
                  </a:moveTo>
                  <a:cubicBezTo>
                    <a:pt x="40576" y="31635"/>
                    <a:pt x="32195" y="40207"/>
                    <a:pt x="20860" y="40493"/>
                  </a:cubicBezTo>
                  <a:cubicBezTo>
                    <a:pt x="9048" y="40779"/>
                    <a:pt x="0" y="32016"/>
                    <a:pt x="0" y="20205"/>
                  </a:cubicBezTo>
                  <a:cubicBezTo>
                    <a:pt x="0" y="8394"/>
                    <a:pt x="9144" y="-369"/>
                    <a:pt x="20955" y="12"/>
                  </a:cubicBezTo>
                  <a:cubicBezTo>
                    <a:pt x="32289" y="298"/>
                    <a:pt x="40576" y="8965"/>
                    <a:pt x="40576" y="20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0CD50C9C-3A20-4515-AE79-6492EA345A6F}"/>
                </a:ext>
              </a:extLst>
            </p:cNvPr>
            <p:cNvSpPr/>
            <p:nvPr/>
          </p:nvSpPr>
          <p:spPr>
            <a:xfrm>
              <a:off x="9578053" y="2409722"/>
              <a:ext cx="40482" cy="40494"/>
            </a:xfrm>
            <a:custGeom>
              <a:avLst/>
              <a:gdLst>
                <a:gd name="connsiteX0" fmla="*/ 40482 w 40482"/>
                <a:gd name="connsiteY0" fmla="*/ 20009 h 40494"/>
                <a:gd name="connsiteX1" fmla="*/ 19813 w 40482"/>
                <a:gd name="connsiteY1" fmla="*/ 40488 h 40494"/>
                <a:gd name="connsiteX2" fmla="*/ 1 w 40482"/>
                <a:gd name="connsiteY2" fmla="*/ 20485 h 40494"/>
                <a:gd name="connsiteX3" fmla="*/ 20670 w 40482"/>
                <a:gd name="connsiteY3" fmla="*/ 7 h 40494"/>
                <a:gd name="connsiteX4" fmla="*/ 40482 w 40482"/>
                <a:gd name="connsiteY4" fmla="*/ 20009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2" h="40494">
                  <a:moveTo>
                    <a:pt x="40482" y="20009"/>
                  </a:moveTo>
                  <a:cubicBezTo>
                    <a:pt x="40577" y="31820"/>
                    <a:pt x="31624" y="40774"/>
                    <a:pt x="19813" y="40488"/>
                  </a:cubicBezTo>
                  <a:cubicBezTo>
                    <a:pt x="8478" y="40297"/>
                    <a:pt x="96" y="31725"/>
                    <a:pt x="1" y="20485"/>
                  </a:cubicBezTo>
                  <a:cubicBezTo>
                    <a:pt x="-95" y="8579"/>
                    <a:pt x="8859" y="-279"/>
                    <a:pt x="20670" y="7"/>
                  </a:cubicBezTo>
                  <a:cubicBezTo>
                    <a:pt x="31909" y="102"/>
                    <a:pt x="40387" y="8674"/>
                    <a:pt x="40482" y="20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1C6D856B-3E8B-4303-B227-037757D10DCB}"/>
                </a:ext>
              </a:extLst>
            </p:cNvPr>
            <p:cNvSpPr/>
            <p:nvPr/>
          </p:nvSpPr>
          <p:spPr>
            <a:xfrm>
              <a:off x="9292815" y="2417595"/>
              <a:ext cx="40474" cy="40533"/>
            </a:xfrm>
            <a:custGeom>
              <a:avLst/>
              <a:gdLst>
                <a:gd name="connsiteX0" fmla="*/ 40446 w 40474"/>
                <a:gd name="connsiteY0" fmla="*/ 21280 h 40533"/>
                <a:gd name="connsiteX1" fmla="*/ 19586 w 40474"/>
                <a:gd name="connsiteY1" fmla="*/ 40520 h 40533"/>
                <a:gd name="connsiteX2" fmla="*/ 60 w 40474"/>
                <a:gd name="connsiteY2" fmla="*/ 18613 h 40533"/>
                <a:gd name="connsiteX3" fmla="*/ 21586 w 40474"/>
                <a:gd name="connsiteY3" fmla="*/ 39 h 40533"/>
                <a:gd name="connsiteX4" fmla="*/ 40446 w 40474"/>
                <a:gd name="connsiteY4" fmla="*/ 21280 h 4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74" h="40533">
                  <a:moveTo>
                    <a:pt x="40446" y="21280"/>
                  </a:moveTo>
                  <a:cubicBezTo>
                    <a:pt x="39874" y="32615"/>
                    <a:pt x="31016" y="40901"/>
                    <a:pt x="19586" y="40520"/>
                  </a:cubicBezTo>
                  <a:cubicBezTo>
                    <a:pt x="7680" y="40139"/>
                    <a:pt x="-798" y="30614"/>
                    <a:pt x="60" y="18613"/>
                  </a:cubicBezTo>
                  <a:cubicBezTo>
                    <a:pt x="917" y="7278"/>
                    <a:pt x="10061" y="-628"/>
                    <a:pt x="21586" y="39"/>
                  </a:cubicBezTo>
                  <a:cubicBezTo>
                    <a:pt x="32921" y="706"/>
                    <a:pt x="41017" y="9850"/>
                    <a:pt x="40446" y="21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B6F23E9A-AA73-456D-9C94-112F5BB22F4A}"/>
                </a:ext>
              </a:extLst>
            </p:cNvPr>
            <p:cNvSpPr/>
            <p:nvPr/>
          </p:nvSpPr>
          <p:spPr>
            <a:xfrm>
              <a:off x="8558929" y="2061330"/>
              <a:ext cx="40151" cy="40099"/>
            </a:xfrm>
            <a:custGeom>
              <a:avLst/>
              <a:gdLst>
                <a:gd name="connsiteX0" fmla="*/ 19094 w 40151"/>
                <a:gd name="connsiteY0" fmla="*/ 40075 h 40099"/>
                <a:gd name="connsiteX1" fmla="*/ 44 w 40151"/>
                <a:gd name="connsiteY1" fmla="*/ 18739 h 40099"/>
                <a:gd name="connsiteX2" fmla="*/ 21666 w 40151"/>
                <a:gd name="connsiteY2" fmla="*/ 70 h 40099"/>
                <a:gd name="connsiteX3" fmla="*/ 40144 w 40151"/>
                <a:gd name="connsiteY3" fmla="*/ 20739 h 40099"/>
                <a:gd name="connsiteX4" fmla="*/ 19094 w 40151"/>
                <a:gd name="connsiteY4" fmla="*/ 40075 h 4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1" h="40099">
                  <a:moveTo>
                    <a:pt x="19094" y="40075"/>
                  </a:moveTo>
                  <a:cubicBezTo>
                    <a:pt x="8427" y="39503"/>
                    <a:pt x="-718" y="29216"/>
                    <a:pt x="44" y="18739"/>
                  </a:cubicBezTo>
                  <a:cubicBezTo>
                    <a:pt x="806" y="8071"/>
                    <a:pt x="11189" y="-883"/>
                    <a:pt x="21666" y="70"/>
                  </a:cubicBezTo>
                  <a:cubicBezTo>
                    <a:pt x="31762" y="927"/>
                    <a:pt x="40430" y="10642"/>
                    <a:pt x="40144" y="20739"/>
                  </a:cubicBezTo>
                  <a:cubicBezTo>
                    <a:pt x="39764" y="31312"/>
                    <a:pt x="29667" y="40646"/>
                    <a:pt x="19094" y="40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E1720392-F5F6-4F30-A51E-E0E209350B2F}"/>
                </a:ext>
              </a:extLst>
            </p:cNvPr>
            <p:cNvSpPr/>
            <p:nvPr/>
          </p:nvSpPr>
          <p:spPr>
            <a:xfrm>
              <a:off x="8199768" y="1200435"/>
              <a:ext cx="40213" cy="40111"/>
            </a:xfrm>
            <a:custGeom>
              <a:avLst/>
              <a:gdLst>
                <a:gd name="connsiteX0" fmla="*/ 40213 w 40213"/>
                <a:gd name="connsiteY0" fmla="*/ 20288 h 40111"/>
                <a:gd name="connsiteX1" fmla="*/ 19544 w 40213"/>
                <a:gd name="connsiteY1" fmla="*/ 40100 h 40111"/>
                <a:gd name="connsiteX2" fmla="*/ 17 w 40213"/>
                <a:gd name="connsiteY2" fmla="*/ 19145 h 40111"/>
                <a:gd name="connsiteX3" fmla="*/ 20020 w 40213"/>
                <a:gd name="connsiteY3" fmla="*/ 0 h 40111"/>
                <a:gd name="connsiteX4" fmla="*/ 40213 w 40213"/>
                <a:gd name="connsiteY4" fmla="*/ 20288 h 4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13" h="40111">
                  <a:moveTo>
                    <a:pt x="40213" y="20288"/>
                  </a:moveTo>
                  <a:cubicBezTo>
                    <a:pt x="40118" y="30956"/>
                    <a:pt x="30212" y="40481"/>
                    <a:pt x="19544" y="40100"/>
                  </a:cubicBezTo>
                  <a:cubicBezTo>
                    <a:pt x="8876" y="39814"/>
                    <a:pt x="-459" y="29718"/>
                    <a:pt x="17" y="19145"/>
                  </a:cubicBezTo>
                  <a:cubicBezTo>
                    <a:pt x="494" y="9049"/>
                    <a:pt x="9923" y="0"/>
                    <a:pt x="20020" y="0"/>
                  </a:cubicBezTo>
                  <a:cubicBezTo>
                    <a:pt x="30593" y="0"/>
                    <a:pt x="40308" y="9715"/>
                    <a:pt x="40213" y="20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115C9A9-CF6B-4F60-971A-298197C7F6D2}"/>
                </a:ext>
              </a:extLst>
            </p:cNvPr>
            <p:cNvSpPr/>
            <p:nvPr/>
          </p:nvSpPr>
          <p:spPr>
            <a:xfrm>
              <a:off x="9567646" y="2465249"/>
              <a:ext cx="40128" cy="40206"/>
            </a:xfrm>
            <a:custGeom>
              <a:avLst/>
              <a:gdLst>
                <a:gd name="connsiteX0" fmla="*/ 19456 w 40128"/>
                <a:gd name="connsiteY0" fmla="*/ 11 h 40206"/>
                <a:gd name="connsiteX1" fmla="*/ 40125 w 40128"/>
                <a:gd name="connsiteY1" fmla="*/ 19823 h 40206"/>
                <a:gd name="connsiteX2" fmla="*/ 20028 w 40128"/>
                <a:gd name="connsiteY2" fmla="*/ 40206 h 40206"/>
                <a:gd name="connsiteX3" fmla="*/ 25 w 40128"/>
                <a:gd name="connsiteY3" fmla="*/ 21061 h 40206"/>
                <a:gd name="connsiteX4" fmla="*/ 19456 w 40128"/>
                <a:gd name="connsiteY4" fmla="*/ 11 h 4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28" h="40206">
                  <a:moveTo>
                    <a:pt x="19456" y="11"/>
                  </a:moveTo>
                  <a:cubicBezTo>
                    <a:pt x="30029" y="-370"/>
                    <a:pt x="40030" y="9155"/>
                    <a:pt x="40125" y="19823"/>
                  </a:cubicBezTo>
                  <a:cubicBezTo>
                    <a:pt x="40316" y="30396"/>
                    <a:pt x="30696" y="40206"/>
                    <a:pt x="20028" y="40206"/>
                  </a:cubicBezTo>
                  <a:cubicBezTo>
                    <a:pt x="9931" y="40206"/>
                    <a:pt x="502" y="31158"/>
                    <a:pt x="25" y="21061"/>
                  </a:cubicBezTo>
                  <a:cubicBezTo>
                    <a:pt x="-547" y="10488"/>
                    <a:pt x="8788" y="392"/>
                    <a:pt x="19456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031826C0-0F16-4972-BB63-34C45D7E880D}"/>
                </a:ext>
              </a:extLst>
            </p:cNvPr>
            <p:cNvSpPr/>
            <p:nvPr/>
          </p:nvSpPr>
          <p:spPr>
            <a:xfrm>
              <a:off x="9015697" y="2367611"/>
              <a:ext cx="40202" cy="40118"/>
            </a:xfrm>
            <a:custGeom>
              <a:avLst/>
              <a:gdLst>
                <a:gd name="connsiteX0" fmla="*/ 40196 w 40202"/>
                <a:gd name="connsiteY0" fmla="*/ 19544 h 40118"/>
                <a:gd name="connsiteX1" fmla="*/ 20288 w 40202"/>
                <a:gd name="connsiteY1" fmla="*/ 40118 h 40118"/>
                <a:gd name="connsiteX2" fmla="*/ 1 w 40202"/>
                <a:gd name="connsiteY2" fmla="*/ 19925 h 40118"/>
                <a:gd name="connsiteX3" fmla="*/ 19241 w 40202"/>
                <a:gd name="connsiteY3" fmla="*/ 17 h 40118"/>
                <a:gd name="connsiteX4" fmla="*/ 40196 w 40202"/>
                <a:gd name="connsiteY4" fmla="*/ 19544 h 4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02" h="40118">
                  <a:moveTo>
                    <a:pt x="40196" y="19544"/>
                  </a:moveTo>
                  <a:cubicBezTo>
                    <a:pt x="40482" y="30116"/>
                    <a:pt x="30957" y="40022"/>
                    <a:pt x="20288" y="40118"/>
                  </a:cubicBezTo>
                  <a:cubicBezTo>
                    <a:pt x="9620" y="40213"/>
                    <a:pt x="-95" y="30497"/>
                    <a:pt x="1" y="19925"/>
                  </a:cubicBezTo>
                  <a:cubicBezTo>
                    <a:pt x="95" y="9828"/>
                    <a:pt x="9144" y="494"/>
                    <a:pt x="19241" y="17"/>
                  </a:cubicBezTo>
                  <a:cubicBezTo>
                    <a:pt x="29813" y="-459"/>
                    <a:pt x="39910" y="8876"/>
                    <a:pt x="40196" y="19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9F255B3-EFE6-45B5-9A2F-5E2CE946CC53}"/>
                </a:ext>
              </a:extLst>
            </p:cNvPr>
            <p:cNvSpPr/>
            <p:nvPr/>
          </p:nvSpPr>
          <p:spPr>
            <a:xfrm>
              <a:off x="8331785" y="1736458"/>
              <a:ext cx="40118" cy="40155"/>
            </a:xfrm>
            <a:custGeom>
              <a:avLst/>
              <a:gdLst>
                <a:gd name="connsiteX0" fmla="*/ 19544 w 40118"/>
                <a:gd name="connsiteY0" fmla="*/ 40144 h 40155"/>
                <a:gd name="connsiteX1" fmla="*/ 17 w 40118"/>
                <a:gd name="connsiteY1" fmla="*/ 19189 h 40155"/>
                <a:gd name="connsiteX2" fmla="*/ 21259 w 40118"/>
                <a:gd name="connsiteY2" fmla="*/ 44 h 40155"/>
                <a:gd name="connsiteX3" fmla="*/ 40118 w 40118"/>
                <a:gd name="connsiteY3" fmla="*/ 20332 h 40155"/>
                <a:gd name="connsiteX4" fmla="*/ 19544 w 40118"/>
                <a:gd name="connsiteY4" fmla="*/ 40144 h 4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18" h="40155">
                  <a:moveTo>
                    <a:pt x="19544" y="40144"/>
                  </a:moveTo>
                  <a:cubicBezTo>
                    <a:pt x="8876" y="39859"/>
                    <a:pt x="-459" y="29762"/>
                    <a:pt x="17" y="19189"/>
                  </a:cubicBezTo>
                  <a:cubicBezTo>
                    <a:pt x="494" y="8521"/>
                    <a:pt x="10781" y="-718"/>
                    <a:pt x="21259" y="44"/>
                  </a:cubicBezTo>
                  <a:cubicBezTo>
                    <a:pt x="31355" y="711"/>
                    <a:pt x="40213" y="10236"/>
                    <a:pt x="40118" y="20332"/>
                  </a:cubicBezTo>
                  <a:cubicBezTo>
                    <a:pt x="40118" y="31000"/>
                    <a:pt x="30212" y="40525"/>
                    <a:pt x="19544" y="40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A190FDB-3640-4BE7-8B47-7224817B3A62}"/>
                </a:ext>
              </a:extLst>
            </p:cNvPr>
            <p:cNvSpPr/>
            <p:nvPr/>
          </p:nvSpPr>
          <p:spPr>
            <a:xfrm>
              <a:off x="8189620" y="1256319"/>
              <a:ext cx="39382" cy="39385"/>
            </a:xfrm>
            <a:custGeom>
              <a:avLst/>
              <a:gdLst>
                <a:gd name="connsiteX0" fmla="*/ 20643 w 39382"/>
                <a:gd name="connsiteY0" fmla="*/ 28 h 39385"/>
                <a:gd name="connsiteX1" fmla="*/ 39313 w 39382"/>
                <a:gd name="connsiteY1" fmla="*/ 21268 h 39385"/>
                <a:gd name="connsiteX2" fmla="*/ 18739 w 39382"/>
                <a:gd name="connsiteY2" fmla="*/ 39366 h 39385"/>
                <a:gd name="connsiteX3" fmla="*/ 70 w 39382"/>
                <a:gd name="connsiteY3" fmla="*/ 18125 h 39385"/>
                <a:gd name="connsiteX4" fmla="*/ 20643 w 39382"/>
                <a:gd name="connsiteY4" fmla="*/ 28 h 3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2" h="39385">
                  <a:moveTo>
                    <a:pt x="20643" y="28"/>
                  </a:moveTo>
                  <a:cubicBezTo>
                    <a:pt x="31407" y="599"/>
                    <a:pt x="40265" y="10696"/>
                    <a:pt x="39313" y="21268"/>
                  </a:cubicBezTo>
                  <a:cubicBezTo>
                    <a:pt x="38360" y="31460"/>
                    <a:pt x="28835" y="39842"/>
                    <a:pt x="18739" y="39366"/>
                  </a:cubicBezTo>
                  <a:cubicBezTo>
                    <a:pt x="8071" y="38794"/>
                    <a:pt x="-883" y="28698"/>
                    <a:pt x="70" y="18125"/>
                  </a:cubicBezTo>
                  <a:cubicBezTo>
                    <a:pt x="1022" y="7838"/>
                    <a:pt x="10547" y="-544"/>
                    <a:pt x="20643" y="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7AE8D58-7024-4993-A251-DEB0CE996F3E}"/>
                </a:ext>
              </a:extLst>
            </p:cNvPr>
            <p:cNvSpPr/>
            <p:nvPr/>
          </p:nvSpPr>
          <p:spPr>
            <a:xfrm>
              <a:off x="8287410" y="1670872"/>
              <a:ext cx="39347" cy="39343"/>
            </a:xfrm>
            <a:custGeom>
              <a:avLst/>
              <a:gdLst>
                <a:gd name="connsiteX0" fmla="*/ 19342 w 39347"/>
                <a:gd name="connsiteY0" fmla="*/ 3 h 39343"/>
                <a:gd name="connsiteX1" fmla="*/ 39345 w 39347"/>
                <a:gd name="connsiteY1" fmla="*/ 20005 h 39343"/>
                <a:gd name="connsiteX2" fmla="*/ 19913 w 39347"/>
                <a:gd name="connsiteY2" fmla="*/ 39341 h 39343"/>
                <a:gd name="connsiteX3" fmla="*/ 6 w 39347"/>
                <a:gd name="connsiteY3" fmla="*/ 19339 h 39343"/>
                <a:gd name="connsiteX4" fmla="*/ 19342 w 39347"/>
                <a:gd name="connsiteY4" fmla="*/ 3 h 3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7" h="39343">
                  <a:moveTo>
                    <a:pt x="19342" y="3"/>
                  </a:moveTo>
                  <a:cubicBezTo>
                    <a:pt x="30010" y="-188"/>
                    <a:pt x="39535" y="9433"/>
                    <a:pt x="39345" y="20005"/>
                  </a:cubicBezTo>
                  <a:cubicBezTo>
                    <a:pt x="39154" y="30197"/>
                    <a:pt x="30105" y="39151"/>
                    <a:pt x="19913" y="39341"/>
                  </a:cubicBezTo>
                  <a:cubicBezTo>
                    <a:pt x="9245" y="39532"/>
                    <a:pt x="-280" y="30007"/>
                    <a:pt x="6" y="19339"/>
                  </a:cubicBezTo>
                  <a:cubicBezTo>
                    <a:pt x="197" y="9147"/>
                    <a:pt x="9150" y="193"/>
                    <a:pt x="19342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CECE3F5-2EF5-479D-A471-FD545B25D78F}"/>
                </a:ext>
              </a:extLst>
            </p:cNvPr>
            <p:cNvSpPr/>
            <p:nvPr/>
          </p:nvSpPr>
          <p:spPr>
            <a:xfrm>
              <a:off x="8250363" y="1551985"/>
              <a:ext cx="39339" cy="39468"/>
            </a:xfrm>
            <a:custGeom>
              <a:avLst/>
              <a:gdLst>
                <a:gd name="connsiteX0" fmla="*/ 39339 w 39339"/>
                <a:gd name="connsiteY0" fmla="*/ 19544 h 39468"/>
                <a:gd name="connsiteX1" fmla="*/ 20480 w 39339"/>
                <a:gd name="connsiteY1" fmla="*/ 39451 h 39468"/>
                <a:gd name="connsiteX2" fmla="*/ 1 w 39339"/>
                <a:gd name="connsiteY2" fmla="*/ 19925 h 39468"/>
                <a:gd name="connsiteX3" fmla="*/ 18860 w 39339"/>
                <a:gd name="connsiteY3" fmla="*/ 17 h 39468"/>
                <a:gd name="connsiteX4" fmla="*/ 39339 w 39339"/>
                <a:gd name="connsiteY4" fmla="*/ 19544 h 3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9" h="39468">
                  <a:moveTo>
                    <a:pt x="39339" y="19544"/>
                  </a:moveTo>
                  <a:cubicBezTo>
                    <a:pt x="39434" y="29640"/>
                    <a:pt x="30672" y="38975"/>
                    <a:pt x="20480" y="39451"/>
                  </a:cubicBezTo>
                  <a:cubicBezTo>
                    <a:pt x="9907" y="39927"/>
                    <a:pt x="96" y="30593"/>
                    <a:pt x="1" y="19925"/>
                  </a:cubicBezTo>
                  <a:cubicBezTo>
                    <a:pt x="-95" y="9828"/>
                    <a:pt x="8669" y="494"/>
                    <a:pt x="18860" y="17"/>
                  </a:cubicBezTo>
                  <a:cubicBezTo>
                    <a:pt x="29433" y="-459"/>
                    <a:pt x="39244" y="8876"/>
                    <a:pt x="39339" y="19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733B3782-E04C-431C-AB4B-7920BF542F9E}"/>
                </a:ext>
              </a:extLst>
            </p:cNvPr>
            <p:cNvSpPr/>
            <p:nvPr/>
          </p:nvSpPr>
          <p:spPr>
            <a:xfrm>
              <a:off x="8704513" y="2198938"/>
              <a:ext cx="39439" cy="39439"/>
            </a:xfrm>
            <a:custGeom>
              <a:avLst/>
              <a:gdLst>
                <a:gd name="connsiteX0" fmla="*/ 19434 w 39439"/>
                <a:gd name="connsiteY0" fmla="*/ 3 h 39439"/>
                <a:gd name="connsiteX1" fmla="*/ 39436 w 39439"/>
                <a:gd name="connsiteY1" fmla="*/ 20101 h 39439"/>
                <a:gd name="connsiteX2" fmla="*/ 20006 w 39439"/>
                <a:gd name="connsiteY2" fmla="*/ 39436 h 39439"/>
                <a:gd name="connsiteX3" fmla="*/ 3 w 39439"/>
                <a:gd name="connsiteY3" fmla="*/ 19339 h 39439"/>
                <a:gd name="connsiteX4" fmla="*/ 19434 w 39439"/>
                <a:gd name="connsiteY4" fmla="*/ 3 h 3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39" h="39439">
                  <a:moveTo>
                    <a:pt x="19434" y="3"/>
                  </a:moveTo>
                  <a:cubicBezTo>
                    <a:pt x="30102" y="-188"/>
                    <a:pt x="39627" y="9433"/>
                    <a:pt x="39436" y="20101"/>
                  </a:cubicBezTo>
                  <a:cubicBezTo>
                    <a:pt x="39246" y="30292"/>
                    <a:pt x="30197" y="39246"/>
                    <a:pt x="20006" y="39436"/>
                  </a:cubicBezTo>
                  <a:cubicBezTo>
                    <a:pt x="9338" y="39627"/>
                    <a:pt x="-187" y="30102"/>
                    <a:pt x="3" y="19339"/>
                  </a:cubicBezTo>
                  <a:cubicBezTo>
                    <a:pt x="289" y="9147"/>
                    <a:pt x="9242" y="193"/>
                    <a:pt x="19434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4ADA2A79-6593-4C35-81C0-D05EF85E19BC}"/>
                </a:ext>
              </a:extLst>
            </p:cNvPr>
            <p:cNvSpPr/>
            <p:nvPr/>
          </p:nvSpPr>
          <p:spPr>
            <a:xfrm>
              <a:off x="8960636" y="2360008"/>
              <a:ext cx="39446" cy="39339"/>
            </a:xfrm>
            <a:custGeom>
              <a:avLst/>
              <a:gdLst>
                <a:gd name="connsiteX0" fmla="*/ 39440 w 39446"/>
                <a:gd name="connsiteY0" fmla="*/ 19146 h 39339"/>
                <a:gd name="connsiteX1" fmla="*/ 19628 w 39446"/>
                <a:gd name="connsiteY1" fmla="*/ 39339 h 39339"/>
                <a:gd name="connsiteX2" fmla="*/ 6 w 39446"/>
                <a:gd name="connsiteY2" fmla="*/ 20194 h 39339"/>
                <a:gd name="connsiteX3" fmla="*/ 19819 w 39446"/>
                <a:gd name="connsiteY3" fmla="*/ 1 h 39339"/>
                <a:gd name="connsiteX4" fmla="*/ 39440 w 39446"/>
                <a:gd name="connsiteY4" fmla="*/ 19146 h 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46" h="39339">
                  <a:moveTo>
                    <a:pt x="39440" y="19146"/>
                  </a:moveTo>
                  <a:cubicBezTo>
                    <a:pt x="39725" y="29719"/>
                    <a:pt x="30296" y="39434"/>
                    <a:pt x="19628" y="39339"/>
                  </a:cubicBezTo>
                  <a:cubicBezTo>
                    <a:pt x="9531" y="39244"/>
                    <a:pt x="387" y="30385"/>
                    <a:pt x="6" y="20194"/>
                  </a:cubicBezTo>
                  <a:cubicBezTo>
                    <a:pt x="-280" y="9621"/>
                    <a:pt x="9151" y="-95"/>
                    <a:pt x="19819" y="1"/>
                  </a:cubicBezTo>
                  <a:cubicBezTo>
                    <a:pt x="29915" y="96"/>
                    <a:pt x="39059" y="9049"/>
                    <a:pt x="39440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AB19B858-2D06-44E3-970B-EF1F66EB3F16}"/>
                </a:ext>
              </a:extLst>
            </p:cNvPr>
            <p:cNvSpPr/>
            <p:nvPr/>
          </p:nvSpPr>
          <p:spPr>
            <a:xfrm>
              <a:off x="8216062" y="1430559"/>
              <a:ext cx="39360" cy="39338"/>
            </a:xfrm>
            <a:custGeom>
              <a:avLst/>
              <a:gdLst>
                <a:gd name="connsiteX0" fmla="*/ 19633 w 39360"/>
                <a:gd name="connsiteY0" fmla="*/ 0 h 39338"/>
                <a:gd name="connsiteX1" fmla="*/ 39349 w 39360"/>
                <a:gd name="connsiteY1" fmla="*/ 20288 h 39338"/>
                <a:gd name="connsiteX2" fmla="*/ 19728 w 39360"/>
                <a:gd name="connsiteY2" fmla="*/ 39338 h 39338"/>
                <a:gd name="connsiteX3" fmla="*/ 11 w 39360"/>
                <a:gd name="connsiteY3" fmla="*/ 19050 h 39338"/>
                <a:gd name="connsiteX4" fmla="*/ 19633 w 39360"/>
                <a:gd name="connsiteY4" fmla="*/ 0 h 3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0" h="39338">
                  <a:moveTo>
                    <a:pt x="19633" y="0"/>
                  </a:moveTo>
                  <a:cubicBezTo>
                    <a:pt x="30301" y="0"/>
                    <a:pt x="39730" y="9716"/>
                    <a:pt x="39349" y="20288"/>
                  </a:cubicBezTo>
                  <a:cubicBezTo>
                    <a:pt x="38968" y="30480"/>
                    <a:pt x="29824" y="39338"/>
                    <a:pt x="19728" y="39338"/>
                  </a:cubicBezTo>
                  <a:cubicBezTo>
                    <a:pt x="9060" y="39338"/>
                    <a:pt x="-370" y="29623"/>
                    <a:pt x="11" y="19050"/>
                  </a:cubicBezTo>
                  <a:cubicBezTo>
                    <a:pt x="297" y="8954"/>
                    <a:pt x="9441" y="95"/>
                    <a:pt x="196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875FBFA-7AF4-4A18-9A7F-1BE97BEEA0C3}"/>
                </a:ext>
              </a:extLst>
            </p:cNvPr>
            <p:cNvSpPr/>
            <p:nvPr/>
          </p:nvSpPr>
          <p:spPr>
            <a:xfrm>
              <a:off x="8804797" y="2275616"/>
              <a:ext cx="39457" cy="39339"/>
            </a:xfrm>
            <a:custGeom>
              <a:avLst/>
              <a:gdLst>
                <a:gd name="connsiteX0" fmla="*/ 19829 w 39457"/>
                <a:gd name="connsiteY0" fmla="*/ 39339 h 39339"/>
                <a:gd name="connsiteX1" fmla="*/ 17 w 39457"/>
                <a:gd name="connsiteY1" fmla="*/ 20384 h 39339"/>
                <a:gd name="connsiteX2" fmla="*/ 19639 w 39457"/>
                <a:gd name="connsiteY2" fmla="*/ 1 h 39339"/>
                <a:gd name="connsiteX3" fmla="*/ 39451 w 39457"/>
                <a:gd name="connsiteY3" fmla="*/ 20194 h 39339"/>
                <a:gd name="connsiteX4" fmla="*/ 19829 w 39457"/>
                <a:gd name="connsiteY4" fmla="*/ 39339 h 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57" h="39339">
                  <a:moveTo>
                    <a:pt x="19829" y="39339"/>
                  </a:moveTo>
                  <a:cubicBezTo>
                    <a:pt x="9732" y="39434"/>
                    <a:pt x="493" y="30576"/>
                    <a:pt x="17" y="20384"/>
                  </a:cubicBezTo>
                  <a:cubicBezTo>
                    <a:pt x="-459" y="9811"/>
                    <a:pt x="8971" y="1"/>
                    <a:pt x="19639" y="1"/>
                  </a:cubicBezTo>
                  <a:cubicBezTo>
                    <a:pt x="30307" y="-95"/>
                    <a:pt x="39736" y="9621"/>
                    <a:pt x="39451" y="20194"/>
                  </a:cubicBezTo>
                  <a:cubicBezTo>
                    <a:pt x="39165" y="30385"/>
                    <a:pt x="30021" y="39244"/>
                    <a:pt x="19829" y="39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B86DB221-111C-44AC-B7AE-F2A13D010A2E}"/>
                </a:ext>
              </a:extLst>
            </p:cNvPr>
            <p:cNvSpPr/>
            <p:nvPr/>
          </p:nvSpPr>
          <p:spPr>
            <a:xfrm>
              <a:off x="8604217" y="2125020"/>
              <a:ext cx="39339" cy="39457"/>
            </a:xfrm>
            <a:custGeom>
              <a:avLst/>
              <a:gdLst>
                <a:gd name="connsiteX0" fmla="*/ 39339 w 39339"/>
                <a:gd name="connsiteY0" fmla="*/ 19628 h 39457"/>
                <a:gd name="connsiteX1" fmla="*/ 20384 w 39339"/>
                <a:gd name="connsiteY1" fmla="*/ 39440 h 39457"/>
                <a:gd name="connsiteX2" fmla="*/ 1 w 39339"/>
                <a:gd name="connsiteY2" fmla="*/ 19818 h 39457"/>
                <a:gd name="connsiteX3" fmla="*/ 20194 w 39339"/>
                <a:gd name="connsiteY3" fmla="*/ 6 h 39457"/>
                <a:gd name="connsiteX4" fmla="*/ 39339 w 39339"/>
                <a:gd name="connsiteY4" fmla="*/ 19628 h 3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9" h="39457">
                  <a:moveTo>
                    <a:pt x="39339" y="19628"/>
                  </a:moveTo>
                  <a:cubicBezTo>
                    <a:pt x="39434" y="29724"/>
                    <a:pt x="30576" y="38964"/>
                    <a:pt x="20384" y="39440"/>
                  </a:cubicBezTo>
                  <a:cubicBezTo>
                    <a:pt x="9811" y="39916"/>
                    <a:pt x="1" y="30486"/>
                    <a:pt x="1" y="19818"/>
                  </a:cubicBezTo>
                  <a:cubicBezTo>
                    <a:pt x="-95" y="9150"/>
                    <a:pt x="9621" y="-279"/>
                    <a:pt x="20194" y="6"/>
                  </a:cubicBezTo>
                  <a:cubicBezTo>
                    <a:pt x="30385" y="387"/>
                    <a:pt x="39244" y="9436"/>
                    <a:pt x="39339" y="19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7D573AFA-4469-46BA-90D4-2579A1D35A48}"/>
                </a:ext>
              </a:extLst>
            </p:cNvPr>
            <p:cNvSpPr/>
            <p:nvPr/>
          </p:nvSpPr>
          <p:spPr>
            <a:xfrm>
              <a:off x="8181680" y="976312"/>
              <a:ext cx="39253" cy="34195"/>
            </a:xfrm>
            <a:custGeom>
              <a:avLst/>
              <a:gdLst>
                <a:gd name="connsiteX0" fmla="*/ 31917 w 39253"/>
                <a:gd name="connsiteY0" fmla="*/ 0 h 34195"/>
                <a:gd name="connsiteX1" fmla="*/ 7438 w 39253"/>
                <a:gd name="connsiteY1" fmla="*/ 0 h 34195"/>
                <a:gd name="connsiteX2" fmla="*/ 8 w 39253"/>
                <a:gd name="connsiteY2" fmla="*/ 15050 h 34195"/>
                <a:gd name="connsiteX3" fmla="*/ 19820 w 39253"/>
                <a:gd name="connsiteY3" fmla="*/ 34195 h 34195"/>
                <a:gd name="connsiteX4" fmla="*/ 39252 w 39253"/>
                <a:gd name="connsiteY4" fmla="*/ 14669 h 34195"/>
                <a:gd name="connsiteX5" fmla="*/ 31917 w 39253"/>
                <a:gd name="connsiteY5" fmla="*/ 0 h 3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53" h="34195">
                  <a:moveTo>
                    <a:pt x="31917" y="0"/>
                  </a:moveTo>
                  <a:lnTo>
                    <a:pt x="7438" y="0"/>
                  </a:lnTo>
                  <a:cubicBezTo>
                    <a:pt x="2961" y="3905"/>
                    <a:pt x="-182" y="9430"/>
                    <a:pt x="8" y="15050"/>
                  </a:cubicBezTo>
                  <a:cubicBezTo>
                    <a:pt x="294" y="24670"/>
                    <a:pt x="10295" y="34290"/>
                    <a:pt x="19820" y="34195"/>
                  </a:cubicBezTo>
                  <a:cubicBezTo>
                    <a:pt x="29441" y="34100"/>
                    <a:pt x="39156" y="24289"/>
                    <a:pt x="39252" y="14669"/>
                  </a:cubicBezTo>
                  <a:cubicBezTo>
                    <a:pt x="39346" y="9239"/>
                    <a:pt x="36299" y="3810"/>
                    <a:pt x="319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72A2A137-B61C-4C2F-93E9-A5C2B64CAA48}"/>
                </a:ext>
              </a:extLst>
            </p:cNvPr>
            <p:cNvSpPr/>
            <p:nvPr/>
          </p:nvSpPr>
          <p:spPr>
            <a:xfrm>
              <a:off x="8173862" y="1026696"/>
              <a:ext cx="39259" cy="39251"/>
            </a:xfrm>
            <a:custGeom>
              <a:avLst/>
              <a:gdLst>
                <a:gd name="connsiteX0" fmla="*/ 20114 w 39259"/>
                <a:gd name="connsiteY0" fmla="*/ 39246 h 39251"/>
                <a:gd name="connsiteX1" fmla="*/ 16 w 39259"/>
                <a:gd name="connsiteY1" fmla="*/ 20386 h 39251"/>
                <a:gd name="connsiteX2" fmla="*/ 19828 w 39259"/>
                <a:gd name="connsiteY2" fmla="*/ 3 h 39251"/>
                <a:gd name="connsiteX3" fmla="*/ 39259 w 39259"/>
                <a:gd name="connsiteY3" fmla="*/ 19529 h 39251"/>
                <a:gd name="connsiteX4" fmla="*/ 20114 w 39259"/>
                <a:gd name="connsiteY4" fmla="*/ 39246 h 3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9" h="39251">
                  <a:moveTo>
                    <a:pt x="20114" y="39246"/>
                  </a:moveTo>
                  <a:cubicBezTo>
                    <a:pt x="10589" y="39531"/>
                    <a:pt x="492" y="30006"/>
                    <a:pt x="16" y="20386"/>
                  </a:cubicBezTo>
                  <a:cubicBezTo>
                    <a:pt x="-461" y="10385"/>
                    <a:pt x="9731" y="-188"/>
                    <a:pt x="19828" y="3"/>
                  </a:cubicBezTo>
                  <a:cubicBezTo>
                    <a:pt x="29448" y="98"/>
                    <a:pt x="39164" y="9909"/>
                    <a:pt x="39259" y="19529"/>
                  </a:cubicBezTo>
                  <a:cubicBezTo>
                    <a:pt x="39354" y="28959"/>
                    <a:pt x="29639" y="38960"/>
                    <a:pt x="20114" y="39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DD900F96-60AD-42E6-9AA5-02A96B8D4F65}"/>
                </a:ext>
              </a:extLst>
            </p:cNvPr>
            <p:cNvSpPr/>
            <p:nvPr/>
          </p:nvSpPr>
          <p:spPr>
            <a:xfrm>
              <a:off x="8163264" y="1079442"/>
              <a:ext cx="39295" cy="39268"/>
            </a:xfrm>
            <a:custGeom>
              <a:avLst/>
              <a:gdLst>
                <a:gd name="connsiteX0" fmla="*/ 39284 w 39295"/>
                <a:gd name="connsiteY0" fmla="*/ 20218 h 39268"/>
                <a:gd name="connsiteX1" fmla="*/ 19377 w 39295"/>
                <a:gd name="connsiteY1" fmla="*/ 39268 h 39268"/>
                <a:gd name="connsiteX2" fmla="*/ 41 w 39295"/>
                <a:gd name="connsiteY2" fmla="*/ 18408 h 39268"/>
                <a:gd name="connsiteX3" fmla="*/ 20616 w 39295"/>
                <a:gd name="connsiteY3" fmla="*/ 25 h 39268"/>
                <a:gd name="connsiteX4" fmla="*/ 39284 w 39295"/>
                <a:gd name="connsiteY4" fmla="*/ 20218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5" h="39268">
                  <a:moveTo>
                    <a:pt x="39284" y="20218"/>
                  </a:moveTo>
                  <a:cubicBezTo>
                    <a:pt x="38903" y="29838"/>
                    <a:pt x="28902" y="39363"/>
                    <a:pt x="19377" y="39268"/>
                  </a:cubicBezTo>
                  <a:cubicBezTo>
                    <a:pt x="9185" y="39077"/>
                    <a:pt x="-720" y="28314"/>
                    <a:pt x="41" y="18408"/>
                  </a:cubicBezTo>
                  <a:cubicBezTo>
                    <a:pt x="803" y="8788"/>
                    <a:pt x="11186" y="-547"/>
                    <a:pt x="20616" y="25"/>
                  </a:cubicBezTo>
                  <a:cubicBezTo>
                    <a:pt x="30236" y="596"/>
                    <a:pt x="39666" y="10788"/>
                    <a:pt x="39284" y="2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748C3CB0-2891-4611-B600-0C11A9A58B62}"/>
                </a:ext>
              </a:extLst>
            </p:cNvPr>
            <p:cNvSpPr/>
            <p:nvPr/>
          </p:nvSpPr>
          <p:spPr>
            <a:xfrm>
              <a:off x="8179086" y="1311866"/>
              <a:ext cx="39276" cy="39254"/>
            </a:xfrm>
            <a:custGeom>
              <a:avLst/>
              <a:gdLst>
                <a:gd name="connsiteX0" fmla="*/ 39274 w 39276"/>
                <a:gd name="connsiteY0" fmla="*/ 19918 h 39254"/>
                <a:gd name="connsiteX1" fmla="*/ 19653 w 39276"/>
                <a:gd name="connsiteY1" fmla="*/ 39254 h 39254"/>
                <a:gd name="connsiteX2" fmla="*/ 31 w 39276"/>
                <a:gd name="connsiteY2" fmla="*/ 18680 h 39254"/>
                <a:gd name="connsiteX3" fmla="*/ 20319 w 39276"/>
                <a:gd name="connsiteY3" fmla="*/ 11 h 39254"/>
                <a:gd name="connsiteX4" fmla="*/ 39274 w 39276"/>
                <a:gd name="connsiteY4" fmla="*/ 19918 h 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6" h="39254">
                  <a:moveTo>
                    <a:pt x="39274" y="19918"/>
                  </a:moveTo>
                  <a:cubicBezTo>
                    <a:pt x="39083" y="29539"/>
                    <a:pt x="29273" y="39254"/>
                    <a:pt x="19653" y="39254"/>
                  </a:cubicBezTo>
                  <a:cubicBezTo>
                    <a:pt x="9556" y="39254"/>
                    <a:pt x="-636" y="28681"/>
                    <a:pt x="31" y="18680"/>
                  </a:cubicBezTo>
                  <a:cubicBezTo>
                    <a:pt x="603" y="9060"/>
                    <a:pt x="10794" y="-370"/>
                    <a:pt x="20319" y="11"/>
                  </a:cubicBezTo>
                  <a:cubicBezTo>
                    <a:pt x="29940" y="297"/>
                    <a:pt x="39465" y="10393"/>
                    <a:pt x="39274" y="199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F1E7CBF3-7B2E-4419-B791-D05C0B306330}"/>
                </a:ext>
              </a:extLst>
            </p:cNvPr>
            <p:cNvSpPr/>
            <p:nvPr/>
          </p:nvSpPr>
          <p:spPr>
            <a:xfrm>
              <a:off x="8205459" y="1486160"/>
              <a:ext cx="39295" cy="39268"/>
            </a:xfrm>
            <a:custGeom>
              <a:avLst/>
              <a:gdLst>
                <a:gd name="connsiteX0" fmla="*/ 39285 w 39295"/>
                <a:gd name="connsiteY0" fmla="*/ 20218 h 39268"/>
                <a:gd name="connsiteX1" fmla="*/ 19377 w 39295"/>
                <a:gd name="connsiteY1" fmla="*/ 39268 h 39268"/>
                <a:gd name="connsiteX2" fmla="*/ 41 w 39295"/>
                <a:gd name="connsiteY2" fmla="*/ 18408 h 39268"/>
                <a:gd name="connsiteX3" fmla="*/ 20616 w 39295"/>
                <a:gd name="connsiteY3" fmla="*/ 25 h 39268"/>
                <a:gd name="connsiteX4" fmla="*/ 39285 w 39295"/>
                <a:gd name="connsiteY4" fmla="*/ 20218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5" h="39268">
                  <a:moveTo>
                    <a:pt x="39285" y="20218"/>
                  </a:moveTo>
                  <a:cubicBezTo>
                    <a:pt x="38903" y="29838"/>
                    <a:pt x="28902" y="39363"/>
                    <a:pt x="19377" y="39268"/>
                  </a:cubicBezTo>
                  <a:cubicBezTo>
                    <a:pt x="9185" y="39077"/>
                    <a:pt x="-720" y="28314"/>
                    <a:pt x="41" y="18408"/>
                  </a:cubicBezTo>
                  <a:cubicBezTo>
                    <a:pt x="803" y="8788"/>
                    <a:pt x="11186" y="-547"/>
                    <a:pt x="20616" y="25"/>
                  </a:cubicBezTo>
                  <a:cubicBezTo>
                    <a:pt x="30236" y="501"/>
                    <a:pt x="39666" y="10693"/>
                    <a:pt x="39285" y="2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A28B5EE1-6BE0-46F4-97F9-711874EFA441}"/>
                </a:ext>
              </a:extLst>
            </p:cNvPr>
            <p:cNvSpPr/>
            <p:nvPr/>
          </p:nvSpPr>
          <p:spPr>
            <a:xfrm>
              <a:off x="8242552" y="1607527"/>
              <a:ext cx="39261" cy="39280"/>
            </a:xfrm>
            <a:custGeom>
              <a:avLst/>
              <a:gdLst>
                <a:gd name="connsiteX0" fmla="*/ 19146 w 39261"/>
                <a:gd name="connsiteY0" fmla="*/ 6 h 39280"/>
                <a:gd name="connsiteX1" fmla="*/ 39244 w 39261"/>
                <a:gd name="connsiteY1" fmla="*/ 18866 h 39280"/>
                <a:gd name="connsiteX2" fmla="*/ 20765 w 39261"/>
                <a:gd name="connsiteY2" fmla="*/ 39249 h 39280"/>
                <a:gd name="connsiteX3" fmla="*/ 1 w 39261"/>
                <a:gd name="connsiteY3" fmla="*/ 19723 h 39280"/>
                <a:gd name="connsiteX4" fmla="*/ 19146 w 39261"/>
                <a:gd name="connsiteY4" fmla="*/ 6 h 3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1" h="39280">
                  <a:moveTo>
                    <a:pt x="19146" y="6"/>
                  </a:moveTo>
                  <a:cubicBezTo>
                    <a:pt x="28671" y="-279"/>
                    <a:pt x="38768" y="9246"/>
                    <a:pt x="39244" y="18866"/>
                  </a:cubicBezTo>
                  <a:cubicBezTo>
                    <a:pt x="39720" y="28296"/>
                    <a:pt x="30385" y="38583"/>
                    <a:pt x="20765" y="39249"/>
                  </a:cubicBezTo>
                  <a:cubicBezTo>
                    <a:pt x="10764" y="39916"/>
                    <a:pt x="96" y="29915"/>
                    <a:pt x="1" y="19723"/>
                  </a:cubicBezTo>
                  <a:cubicBezTo>
                    <a:pt x="-95" y="10198"/>
                    <a:pt x="9526" y="292"/>
                    <a:pt x="19146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FB41ADE-EAA7-4C1C-B8D5-331823BDE18B}"/>
                </a:ext>
              </a:extLst>
            </p:cNvPr>
            <p:cNvSpPr/>
            <p:nvPr/>
          </p:nvSpPr>
          <p:spPr>
            <a:xfrm>
              <a:off x="8321700" y="1792414"/>
              <a:ext cx="39249" cy="39253"/>
            </a:xfrm>
            <a:custGeom>
              <a:avLst/>
              <a:gdLst>
                <a:gd name="connsiteX0" fmla="*/ 39249 w 39249"/>
                <a:gd name="connsiteY0" fmla="*/ 19336 h 39253"/>
                <a:gd name="connsiteX1" fmla="*/ 20199 w 39249"/>
                <a:gd name="connsiteY1" fmla="*/ 39243 h 39253"/>
                <a:gd name="connsiteX2" fmla="*/ 6 w 39249"/>
                <a:gd name="connsiteY2" fmla="*/ 19240 h 39253"/>
                <a:gd name="connsiteX3" fmla="*/ 19723 w 39249"/>
                <a:gd name="connsiteY3" fmla="*/ 0 h 39253"/>
                <a:gd name="connsiteX4" fmla="*/ 39249 w 39249"/>
                <a:gd name="connsiteY4" fmla="*/ 19336 h 3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53">
                  <a:moveTo>
                    <a:pt x="39249" y="19336"/>
                  </a:moveTo>
                  <a:cubicBezTo>
                    <a:pt x="39344" y="28861"/>
                    <a:pt x="29819" y="38862"/>
                    <a:pt x="20199" y="39243"/>
                  </a:cubicBezTo>
                  <a:cubicBezTo>
                    <a:pt x="10102" y="39624"/>
                    <a:pt x="-280" y="29242"/>
                    <a:pt x="6" y="19240"/>
                  </a:cubicBezTo>
                  <a:cubicBezTo>
                    <a:pt x="292" y="9620"/>
                    <a:pt x="10198" y="0"/>
                    <a:pt x="19723" y="0"/>
                  </a:cubicBezTo>
                  <a:cubicBezTo>
                    <a:pt x="29343" y="0"/>
                    <a:pt x="39154" y="9811"/>
                    <a:pt x="39249" y="19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5B15C31F-648F-4F4E-95D4-D42DA0F54D7B}"/>
                </a:ext>
              </a:extLst>
            </p:cNvPr>
            <p:cNvSpPr/>
            <p:nvPr/>
          </p:nvSpPr>
          <p:spPr>
            <a:xfrm>
              <a:off x="8366568" y="1855732"/>
              <a:ext cx="39345" cy="39268"/>
            </a:xfrm>
            <a:custGeom>
              <a:avLst/>
              <a:gdLst>
                <a:gd name="connsiteX0" fmla="*/ 19431 w 39345"/>
                <a:gd name="connsiteY0" fmla="*/ 39266 h 39268"/>
                <a:gd name="connsiteX1" fmla="*/ 1 w 39345"/>
                <a:gd name="connsiteY1" fmla="*/ 19740 h 39268"/>
                <a:gd name="connsiteX2" fmla="*/ 20574 w 39345"/>
                <a:gd name="connsiteY2" fmla="*/ 23 h 39268"/>
                <a:gd name="connsiteX3" fmla="*/ 39339 w 39345"/>
                <a:gd name="connsiteY3" fmla="*/ 20216 h 39268"/>
                <a:gd name="connsiteX4" fmla="*/ 19431 w 39345"/>
                <a:gd name="connsiteY4" fmla="*/ 39266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5" h="39268">
                  <a:moveTo>
                    <a:pt x="19431" y="39266"/>
                  </a:moveTo>
                  <a:cubicBezTo>
                    <a:pt x="9811" y="39075"/>
                    <a:pt x="96" y="29265"/>
                    <a:pt x="1" y="19740"/>
                  </a:cubicBezTo>
                  <a:cubicBezTo>
                    <a:pt x="-95" y="9643"/>
                    <a:pt x="10478" y="-549"/>
                    <a:pt x="20574" y="23"/>
                  </a:cubicBezTo>
                  <a:cubicBezTo>
                    <a:pt x="30195" y="594"/>
                    <a:pt x="39624" y="10691"/>
                    <a:pt x="39339" y="20216"/>
                  </a:cubicBezTo>
                  <a:cubicBezTo>
                    <a:pt x="38958" y="29836"/>
                    <a:pt x="28956" y="39456"/>
                    <a:pt x="19431" y="3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F38A58C5-FB8C-4C2B-BC7A-2B8494DD35BA}"/>
                </a:ext>
              </a:extLst>
            </p:cNvPr>
            <p:cNvSpPr/>
            <p:nvPr/>
          </p:nvSpPr>
          <p:spPr>
            <a:xfrm>
              <a:off x="8414183" y="1921760"/>
              <a:ext cx="39253" cy="39343"/>
            </a:xfrm>
            <a:custGeom>
              <a:avLst/>
              <a:gdLst>
                <a:gd name="connsiteX0" fmla="*/ 39253 w 39253"/>
                <a:gd name="connsiteY0" fmla="*/ 19719 h 39343"/>
                <a:gd name="connsiteX1" fmla="*/ 19917 w 39253"/>
                <a:gd name="connsiteY1" fmla="*/ 39341 h 39343"/>
                <a:gd name="connsiteX2" fmla="*/ 10 w 39253"/>
                <a:gd name="connsiteY2" fmla="*/ 20291 h 39343"/>
                <a:gd name="connsiteX3" fmla="*/ 20013 w 39253"/>
                <a:gd name="connsiteY3" fmla="*/ 3 h 39343"/>
                <a:gd name="connsiteX4" fmla="*/ 39253 w 39253"/>
                <a:gd name="connsiteY4" fmla="*/ 19719 h 3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3" h="39343">
                  <a:moveTo>
                    <a:pt x="39253" y="19719"/>
                  </a:moveTo>
                  <a:cubicBezTo>
                    <a:pt x="39253" y="29340"/>
                    <a:pt x="29538" y="39150"/>
                    <a:pt x="19917" y="39341"/>
                  </a:cubicBezTo>
                  <a:cubicBezTo>
                    <a:pt x="10392" y="39531"/>
                    <a:pt x="391" y="29911"/>
                    <a:pt x="10" y="20291"/>
                  </a:cubicBezTo>
                  <a:cubicBezTo>
                    <a:pt x="-371" y="10194"/>
                    <a:pt x="9916" y="-188"/>
                    <a:pt x="20013" y="3"/>
                  </a:cubicBezTo>
                  <a:cubicBezTo>
                    <a:pt x="29538" y="193"/>
                    <a:pt x="39253" y="10099"/>
                    <a:pt x="39253" y="19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9FDFA1AE-92CB-4260-A960-AC878CF362D6}"/>
                </a:ext>
              </a:extLst>
            </p:cNvPr>
            <p:cNvSpPr/>
            <p:nvPr/>
          </p:nvSpPr>
          <p:spPr>
            <a:xfrm>
              <a:off x="8459015" y="1985175"/>
              <a:ext cx="39295" cy="39270"/>
            </a:xfrm>
            <a:custGeom>
              <a:avLst/>
              <a:gdLst>
                <a:gd name="connsiteX0" fmla="*/ 39284 w 39295"/>
                <a:gd name="connsiteY0" fmla="*/ 20218 h 39270"/>
                <a:gd name="connsiteX1" fmla="*/ 19377 w 39295"/>
                <a:gd name="connsiteY1" fmla="*/ 39268 h 39270"/>
                <a:gd name="connsiteX2" fmla="*/ 41 w 39295"/>
                <a:gd name="connsiteY2" fmla="*/ 18408 h 39270"/>
                <a:gd name="connsiteX3" fmla="*/ 20615 w 39295"/>
                <a:gd name="connsiteY3" fmla="*/ 25 h 39270"/>
                <a:gd name="connsiteX4" fmla="*/ 39284 w 39295"/>
                <a:gd name="connsiteY4" fmla="*/ 20218 h 3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5" h="39270">
                  <a:moveTo>
                    <a:pt x="39284" y="20218"/>
                  </a:moveTo>
                  <a:cubicBezTo>
                    <a:pt x="38903" y="29838"/>
                    <a:pt x="28902" y="39458"/>
                    <a:pt x="19377" y="39268"/>
                  </a:cubicBezTo>
                  <a:cubicBezTo>
                    <a:pt x="9185" y="39077"/>
                    <a:pt x="-721" y="28314"/>
                    <a:pt x="41" y="18408"/>
                  </a:cubicBezTo>
                  <a:cubicBezTo>
                    <a:pt x="803" y="8788"/>
                    <a:pt x="11185" y="-547"/>
                    <a:pt x="20615" y="25"/>
                  </a:cubicBezTo>
                  <a:cubicBezTo>
                    <a:pt x="30235" y="501"/>
                    <a:pt x="39665" y="10693"/>
                    <a:pt x="39284" y="2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09DF45A-3B69-477D-9C65-5203F6033C91}"/>
                </a:ext>
              </a:extLst>
            </p:cNvPr>
            <p:cNvSpPr/>
            <p:nvPr/>
          </p:nvSpPr>
          <p:spPr>
            <a:xfrm>
              <a:off x="8503918" y="2051096"/>
              <a:ext cx="39249" cy="39355"/>
            </a:xfrm>
            <a:custGeom>
              <a:avLst/>
              <a:gdLst>
                <a:gd name="connsiteX0" fmla="*/ 39244 w 39249"/>
                <a:gd name="connsiteY0" fmla="*/ 20209 h 39355"/>
                <a:gd name="connsiteX1" fmla="*/ 19432 w 39249"/>
                <a:gd name="connsiteY1" fmla="*/ 39354 h 39355"/>
                <a:gd name="connsiteX2" fmla="*/ 1 w 39249"/>
                <a:gd name="connsiteY2" fmla="*/ 19828 h 39355"/>
                <a:gd name="connsiteX3" fmla="*/ 20480 w 39249"/>
                <a:gd name="connsiteY3" fmla="*/ 16 h 39355"/>
                <a:gd name="connsiteX4" fmla="*/ 39244 w 39249"/>
                <a:gd name="connsiteY4" fmla="*/ 20209 h 3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355">
                  <a:moveTo>
                    <a:pt x="39244" y="20209"/>
                  </a:moveTo>
                  <a:cubicBezTo>
                    <a:pt x="38958" y="29829"/>
                    <a:pt x="28957" y="39450"/>
                    <a:pt x="19432" y="39354"/>
                  </a:cubicBezTo>
                  <a:cubicBezTo>
                    <a:pt x="9812" y="39259"/>
                    <a:pt x="96" y="29448"/>
                    <a:pt x="1" y="19828"/>
                  </a:cubicBezTo>
                  <a:cubicBezTo>
                    <a:pt x="-95" y="9732"/>
                    <a:pt x="10478" y="-460"/>
                    <a:pt x="20480" y="16"/>
                  </a:cubicBezTo>
                  <a:cubicBezTo>
                    <a:pt x="30100" y="588"/>
                    <a:pt x="39530" y="10684"/>
                    <a:pt x="39244" y="20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B5BDAF6-37B4-4B98-9844-540BAB325408}"/>
                </a:ext>
              </a:extLst>
            </p:cNvPr>
            <p:cNvSpPr/>
            <p:nvPr/>
          </p:nvSpPr>
          <p:spPr>
            <a:xfrm>
              <a:off x="8649152" y="2191124"/>
              <a:ext cx="39266" cy="39249"/>
            </a:xfrm>
            <a:custGeom>
              <a:avLst/>
              <a:gdLst>
                <a:gd name="connsiteX0" fmla="*/ 39266 w 39266"/>
                <a:gd name="connsiteY0" fmla="*/ 19914 h 39249"/>
                <a:gd name="connsiteX1" fmla="*/ 19740 w 39266"/>
                <a:gd name="connsiteY1" fmla="*/ 39249 h 39249"/>
                <a:gd name="connsiteX2" fmla="*/ 23 w 39266"/>
                <a:gd name="connsiteY2" fmla="*/ 18771 h 39249"/>
                <a:gd name="connsiteX3" fmla="*/ 20216 w 39266"/>
                <a:gd name="connsiteY3" fmla="*/ 6 h 39249"/>
                <a:gd name="connsiteX4" fmla="*/ 39266 w 39266"/>
                <a:gd name="connsiteY4" fmla="*/ 19914 h 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6" h="39249">
                  <a:moveTo>
                    <a:pt x="39266" y="19914"/>
                  </a:moveTo>
                  <a:cubicBezTo>
                    <a:pt x="39076" y="29534"/>
                    <a:pt x="29265" y="39249"/>
                    <a:pt x="19740" y="39249"/>
                  </a:cubicBezTo>
                  <a:cubicBezTo>
                    <a:pt x="9643" y="39345"/>
                    <a:pt x="-549" y="28772"/>
                    <a:pt x="23" y="18771"/>
                  </a:cubicBezTo>
                  <a:cubicBezTo>
                    <a:pt x="594" y="9150"/>
                    <a:pt x="10691" y="-279"/>
                    <a:pt x="20216" y="6"/>
                  </a:cubicBezTo>
                  <a:cubicBezTo>
                    <a:pt x="29741" y="387"/>
                    <a:pt x="39361" y="10389"/>
                    <a:pt x="39266" y="1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B845333C-8AB8-4E6B-BEBE-F4DEB54771CC}"/>
                </a:ext>
              </a:extLst>
            </p:cNvPr>
            <p:cNvSpPr/>
            <p:nvPr/>
          </p:nvSpPr>
          <p:spPr>
            <a:xfrm>
              <a:off x="8749463" y="2265041"/>
              <a:ext cx="39253" cy="39248"/>
            </a:xfrm>
            <a:custGeom>
              <a:avLst/>
              <a:gdLst>
                <a:gd name="connsiteX0" fmla="*/ 39253 w 39253"/>
                <a:gd name="connsiteY0" fmla="*/ 19624 h 39248"/>
                <a:gd name="connsiteX1" fmla="*/ 19917 w 39253"/>
                <a:gd name="connsiteY1" fmla="*/ 39246 h 39248"/>
                <a:gd name="connsiteX2" fmla="*/ 10 w 39253"/>
                <a:gd name="connsiteY2" fmla="*/ 20291 h 39248"/>
                <a:gd name="connsiteX3" fmla="*/ 20013 w 39253"/>
                <a:gd name="connsiteY3" fmla="*/ 3 h 39248"/>
                <a:gd name="connsiteX4" fmla="*/ 39253 w 39253"/>
                <a:gd name="connsiteY4" fmla="*/ 19624 h 3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3" h="39248">
                  <a:moveTo>
                    <a:pt x="39253" y="19624"/>
                  </a:moveTo>
                  <a:cubicBezTo>
                    <a:pt x="39253" y="29244"/>
                    <a:pt x="29538" y="39055"/>
                    <a:pt x="19917" y="39246"/>
                  </a:cubicBezTo>
                  <a:cubicBezTo>
                    <a:pt x="10392" y="39436"/>
                    <a:pt x="391" y="29911"/>
                    <a:pt x="10" y="20291"/>
                  </a:cubicBezTo>
                  <a:cubicBezTo>
                    <a:pt x="-371" y="10290"/>
                    <a:pt x="9916" y="-188"/>
                    <a:pt x="20013" y="3"/>
                  </a:cubicBezTo>
                  <a:cubicBezTo>
                    <a:pt x="29633" y="193"/>
                    <a:pt x="39253" y="10099"/>
                    <a:pt x="39253" y="19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27C97232-6C34-483F-9D84-08BA04BF5570}"/>
                </a:ext>
              </a:extLst>
            </p:cNvPr>
            <p:cNvSpPr/>
            <p:nvPr/>
          </p:nvSpPr>
          <p:spPr>
            <a:xfrm>
              <a:off x="8905285" y="2349524"/>
              <a:ext cx="39261" cy="39290"/>
            </a:xfrm>
            <a:custGeom>
              <a:avLst/>
              <a:gdLst>
                <a:gd name="connsiteX0" fmla="*/ 20115 w 39261"/>
                <a:gd name="connsiteY0" fmla="*/ 6 h 39290"/>
                <a:gd name="connsiteX1" fmla="*/ 39260 w 39261"/>
                <a:gd name="connsiteY1" fmla="*/ 19818 h 39290"/>
                <a:gd name="connsiteX2" fmla="*/ 18496 w 39261"/>
                <a:gd name="connsiteY2" fmla="*/ 39249 h 39290"/>
                <a:gd name="connsiteX3" fmla="*/ 17 w 39261"/>
                <a:gd name="connsiteY3" fmla="*/ 18771 h 39290"/>
                <a:gd name="connsiteX4" fmla="*/ 20115 w 39261"/>
                <a:gd name="connsiteY4" fmla="*/ 6 h 3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1" h="39290">
                  <a:moveTo>
                    <a:pt x="20115" y="6"/>
                  </a:moveTo>
                  <a:cubicBezTo>
                    <a:pt x="29735" y="292"/>
                    <a:pt x="39356" y="10293"/>
                    <a:pt x="39260" y="19818"/>
                  </a:cubicBezTo>
                  <a:cubicBezTo>
                    <a:pt x="39165" y="30010"/>
                    <a:pt x="28402" y="40011"/>
                    <a:pt x="18496" y="39249"/>
                  </a:cubicBezTo>
                  <a:cubicBezTo>
                    <a:pt x="8876" y="38583"/>
                    <a:pt x="-459" y="28200"/>
                    <a:pt x="17" y="18771"/>
                  </a:cubicBezTo>
                  <a:cubicBezTo>
                    <a:pt x="494" y="9150"/>
                    <a:pt x="10590" y="-279"/>
                    <a:pt x="20115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840B0A0E-BA20-4764-AE12-4902DBA62697}"/>
                </a:ext>
              </a:extLst>
            </p:cNvPr>
            <p:cNvSpPr/>
            <p:nvPr/>
          </p:nvSpPr>
          <p:spPr>
            <a:xfrm>
              <a:off x="9116564" y="2444683"/>
              <a:ext cx="39251" cy="39261"/>
            </a:xfrm>
            <a:custGeom>
              <a:avLst/>
              <a:gdLst>
                <a:gd name="connsiteX0" fmla="*/ 39245 w 39251"/>
                <a:gd name="connsiteY0" fmla="*/ 19148 h 39261"/>
                <a:gd name="connsiteX1" fmla="*/ 20386 w 39251"/>
                <a:gd name="connsiteY1" fmla="*/ 39246 h 39261"/>
                <a:gd name="connsiteX2" fmla="*/ 3 w 39251"/>
                <a:gd name="connsiteY2" fmla="*/ 19434 h 39261"/>
                <a:gd name="connsiteX3" fmla="*/ 19529 w 39251"/>
                <a:gd name="connsiteY3" fmla="*/ 3 h 39261"/>
                <a:gd name="connsiteX4" fmla="*/ 39245 w 39251"/>
                <a:gd name="connsiteY4" fmla="*/ 19148 h 3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1" h="39261">
                  <a:moveTo>
                    <a:pt x="39245" y="19148"/>
                  </a:moveTo>
                  <a:cubicBezTo>
                    <a:pt x="39532" y="28673"/>
                    <a:pt x="30007" y="38769"/>
                    <a:pt x="20386" y="39246"/>
                  </a:cubicBezTo>
                  <a:cubicBezTo>
                    <a:pt x="10385" y="39722"/>
                    <a:pt x="-188" y="29530"/>
                    <a:pt x="3" y="19434"/>
                  </a:cubicBezTo>
                  <a:cubicBezTo>
                    <a:pt x="98" y="9813"/>
                    <a:pt x="9908" y="98"/>
                    <a:pt x="19529" y="3"/>
                  </a:cubicBezTo>
                  <a:cubicBezTo>
                    <a:pt x="28958" y="-188"/>
                    <a:pt x="38960" y="9528"/>
                    <a:pt x="39245" y="19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A3C029E0-B29C-4A58-B3FE-DEA1E2F17CE0}"/>
                </a:ext>
              </a:extLst>
            </p:cNvPr>
            <p:cNvSpPr/>
            <p:nvPr/>
          </p:nvSpPr>
          <p:spPr>
            <a:xfrm>
              <a:off x="9171997" y="2452581"/>
              <a:ext cx="39249" cy="39253"/>
            </a:xfrm>
            <a:custGeom>
              <a:avLst/>
              <a:gdLst>
                <a:gd name="connsiteX0" fmla="*/ 39249 w 39249"/>
                <a:gd name="connsiteY0" fmla="*/ 19727 h 39253"/>
                <a:gd name="connsiteX1" fmla="*/ 19818 w 39249"/>
                <a:gd name="connsiteY1" fmla="*/ 39253 h 39253"/>
                <a:gd name="connsiteX2" fmla="*/ 6 w 39249"/>
                <a:gd name="connsiteY2" fmla="*/ 20108 h 39253"/>
                <a:gd name="connsiteX3" fmla="*/ 20103 w 39249"/>
                <a:gd name="connsiteY3" fmla="*/ 10 h 39253"/>
                <a:gd name="connsiteX4" fmla="*/ 39249 w 39249"/>
                <a:gd name="connsiteY4" fmla="*/ 19727 h 3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53">
                  <a:moveTo>
                    <a:pt x="39249" y="19727"/>
                  </a:moveTo>
                  <a:cubicBezTo>
                    <a:pt x="39153" y="29347"/>
                    <a:pt x="29343" y="39063"/>
                    <a:pt x="19818" y="39253"/>
                  </a:cubicBezTo>
                  <a:cubicBezTo>
                    <a:pt x="10293" y="39348"/>
                    <a:pt x="291" y="29728"/>
                    <a:pt x="6" y="20108"/>
                  </a:cubicBezTo>
                  <a:cubicBezTo>
                    <a:pt x="-280" y="10011"/>
                    <a:pt x="10007" y="-371"/>
                    <a:pt x="20103" y="10"/>
                  </a:cubicBezTo>
                  <a:cubicBezTo>
                    <a:pt x="29724" y="201"/>
                    <a:pt x="39344" y="10202"/>
                    <a:pt x="39249" y="1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0523B38-49EE-416B-80AC-ADF715A73A30}"/>
                </a:ext>
              </a:extLst>
            </p:cNvPr>
            <p:cNvSpPr/>
            <p:nvPr/>
          </p:nvSpPr>
          <p:spPr>
            <a:xfrm>
              <a:off x="9227413" y="2463153"/>
              <a:ext cx="39332" cy="39299"/>
            </a:xfrm>
            <a:custGeom>
              <a:avLst/>
              <a:gdLst>
                <a:gd name="connsiteX0" fmla="*/ 25 w 39332"/>
                <a:gd name="connsiteY0" fmla="*/ 18680 h 39299"/>
                <a:gd name="connsiteX1" fmla="*/ 20314 w 39332"/>
                <a:gd name="connsiteY1" fmla="*/ 11 h 39299"/>
                <a:gd name="connsiteX2" fmla="*/ 39268 w 39332"/>
                <a:gd name="connsiteY2" fmla="*/ 21252 h 39299"/>
                <a:gd name="connsiteX3" fmla="*/ 18408 w 39332"/>
                <a:gd name="connsiteY3" fmla="*/ 39254 h 39299"/>
                <a:gd name="connsiteX4" fmla="*/ 25 w 39332"/>
                <a:gd name="connsiteY4" fmla="*/ 18680 h 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2" h="39299">
                  <a:moveTo>
                    <a:pt x="25" y="18680"/>
                  </a:moveTo>
                  <a:cubicBezTo>
                    <a:pt x="597" y="8965"/>
                    <a:pt x="10788" y="-370"/>
                    <a:pt x="20314" y="11"/>
                  </a:cubicBezTo>
                  <a:cubicBezTo>
                    <a:pt x="30505" y="392"/>
                    <a:pt x="40220" y="11346"/>
                    <a:pt x="39268" y="21252"/>
                  </a:cubicBezTo>
                  <a:cubicBezTo>
                    <a:pt x="38316" y="30968"/>
                    <a:pt x="27933" y="40016"/>
                    <a:pt x="18408" y="39254"/>
                  </a:cubicBezTo>
                  <a:cubicBezTo>
                    <a:pt x="8693" y="38397"/>
                    <a:pt x="-546" y="28110"/>
                    <a:pt x="25" y="18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218FAC3C-2527-4C5C-88C1-00FF23975289}"/>
                </a:ext>
              </a:extLst>
            </p:cNvPr>
            <p:cNvSpPr/>
            <p:nvPr/>
          </p:nvSpPr>
          <p:spPr>
            <a:xfrm>
              <a:off x="9282858" y="2473641"/>
              <a:ext cx="39259" cy="39345"/>
            </a:xfrm>
            <a:custGeom>
              <a:avLst/>
              <a:gdLst>
                <a:gd name="connsiteX0" fmla="*/ 20114 w 39259"/>
                <a:gd name="connsiteY0" fmla="*/ 39339 h 39345"/>
                <a:gd name="connsiteX1" fmla="*/ 16 w 39259"/>
                <a:gd name="connsiteY1" fmla="*/ 20479 h 39345"/>
                <a:gd name="connsiteX2" fmla="*/ 19828 w 39259"/>
                <a:gd name="connsiteY2" fmla="*/ 1 h 39345"/>
                <a:gd name="connsiteX3" fmla="*/ 39259 w 39259"/>
                <a:gd name="connsiteY3" fmla="*/ 19527 h 39345"/>
                <a:gd name="connsiteX4" fmla="*/ 20114 w 39259"/>
                <a:gd name="connsiteY4" fmla="*/ 39339 h 3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9" h="39345">
                  <a:moveTo>
                    <a:pt x="20114" y="39339"/>
                  </a:moveTo>
                  <a:cubicBezTo>
                    <a:pt x="10589" y="39625"/>
                    <a:pt x="492" y="30100"/>
                    <a:pt x="16" y="20479"/>
                  </a:cubicBezTo>
                  <a:cubicBezTo>
                    <a:pt x="-460" y="10383"/>
                    <a:pt x="9731" y="-95"/>
                    <a:pt x="19828" y="1"/>
                  </a:cubicBezTo>
                  <a:cubicBezTo>
                    <a:pt x="29448" y="96"/>
                    <a:pt x="39164" y="9907"/>
                    <a:pt x="39259" y="19527"/>
                  </a:cubicBezTo>
                  <a:cubicBezTo>
                    <a:pt x="39354" y="29052"/>
                    <a:pt x="29734" y="39053"/>
                    <a:pt x="20114" y="39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F07F5460-66FB-4F76-9C4A-8F46425FA5D9}"/>
                </a:ext>
              </a:extLst>
            </p:cNvPr>
            <p:cNvSpPr/>
            <p:nvPr/>
          </p:nvSpPr>
          <p:spPr>
            <a:xfrm>
              <a:off x="9623487" y="2476308"/>
              <a:ext cx="39354" cy="39250"/>
            </a:xfrm>
            <a:custGeom>
              <a:avLst/>
              <a:gdLst>
                <a:gd name="connsiteX0" fmla="*/ 19145 w 39354"/>
                <a:gd name="connsiteY0" fmla="*/ 39244 h 39250"/>
                <a:gd name="connsiteX1" fmla="*/ 1 w 39354"/>
                <a:gd name="connsiteY1" fmla="*/ 19432 h 39250"/>
                <a:gd name="connsiteX2" fmla="*/ 19527 w 39354"/>
                <a:gd name="connsiteY2" fmla="*/ 1 h 39250"/>
                <a:gd name="connsiteX3" fmla="*/ 39338 w 39354"/>
                <a:gd name="connsiteY3" fmla="*/ 20479 h 39250"/>
                <a:gd name="connsiteX4" fmla="*/ 19145 w 39354"/>
                <a:gd name="connsiteY4" fmla="*/ 39244 h 3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4" h="39250">
                  <a:moveTo>
                    <a:pt x="19145" y="39244"/>
                  </a:moveTo>
                  <a:cubicBezTo>
                    <a:pt x="9526" y="38958"/>
                    <a:pt x="-95" y="29052"/>
                    <a:pt x="1" y="19432"/>
                  </a:cubicBezTo>
                  <a:cubicBezTo>
                    <a:pt x="95" y="9811"/>
                    <a:pt x="9906" y="1"/>
                    <a:pt x="19527" y="1"/>
                  </a:cubicBezTo>
                  <a:cubicBezTo>
                    <a:pt x="29719" y="-95"/>
                    <a:pt x="39815" y="10383"/>
                    <a:pt x="39338" y="20479"/>
                  </a:cubicBezTo>
                  <a:cubicBezTo>
                    <a:pt x="38862" y="30100"/>
                    <a:pt x="28670" y="39529"/>
                    <a:pt x="19145" y="39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AA3B2A52-A702-483E-B295-39569E33DCA3}"/>
                </a:ext>
              </a:extLst>
            </p:cNvPr>
            <p:cNvSpPr/>
            <p:nvPr/>
          </p:nvSpPr>
          <p:spPr>
            <a:xfrm>
              <a:off x="9338379" y="2481536"/>
              <a:ext cx="39271" cy="39295"/>
            </a:xfrm>
            <a:custGeom>
              <a:avLst/>
              <a:gdLst>
                <a:gd name="connsiteX0" fmla="*/ 20218 w 39271"/>
                <a:gd name="connsiteY0" fmla="*/ 11 h 39295"/>
                <a:gd name="connsiteX1" fmla="*/ 39268 w 39271"/>
                <a:gd name="connsiteY1" fmla="*/ 19918 h 39295"/>
                <a:gd name="connsiteX2" fmla="*/ 18409 w 39271"/>
                <a:gd name="connsiteY2" fmla="*/ 39254 h 39295"/>
                <a:gd name="connsiteX3" fmla="*/ 25 w 39271"/>
                <a:gd name="connsiteY3" fmla="*/ 18680 h 39295"/>
                <a:gd name="connsiteX4" fmla="*/ 20218 w 39271"/>
                <a:gd name="connsiteY4" fmla="*/ 11 h 3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1" h="39295">
                  <a:moveTo>
                    <a:pt x="20218" y="11"/>
                  </a:moveTo>
                  <a:cubicBezTo>
                    <a:pt x="29838" y="392"/>
                    <a:pt x="39459" y="10393"/>
                    <a:pt x="39268" y="19918"/>
                  </a:cubicBezTo>
                  <a:cubicBezTo>
                    <a:pt x="39078" y="30110"/>
                    <a:pt x="28315" y="40016"/>
                    <a:pt x="18409" y="39254"/>
                  </a:cubicBezTo>
                  <a:cubicBezTo>
                    <a:pt x="8788" y="38492"/>
                    <a:pt x="-547" y="28110"/>
                    <a:pt x="25" y="18680"/>
                  </a:cubicBezTo>
                  <a:cubicBezTo>
                    <a:pt x="502" y="9060"/>
                    <a:pt x="10693" y="-370"/>
                    <a:pt x="20218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C534D25F-E410-4546-BEB6-B2051BC3F791}"/>
                </a:ext>
              </a:extLst>
            </p:cNvPr>
            <p:cNvSpPr/>
            <p:nvPr/>
          </p:nvSpPr>
          <p:spPr>
            <a:xfrm>
              <a:off x="9679016" y="2486881"/>
              <a:ext cx="39251" cy="39259"/>
            </a:xfrm>
            <a:custGeom>
              <a:avLst/>
              <a:gdLst>
                <a:gd name="connsiteX0" fmla="*/ 39245 w 39251"/>
                <a:gd name="connsiteY0" fmla="*/ 19146 h 39259"/>
                <a:gd name="connsiteX1" fmla="*/ 20386 w 39251"/>
                <a:gd name="connsiteY1" fmla="*/ 39244 h 39259"/>
                <a:gd name="connsiteX2" fmla="*/ 3 w 39251"/>
                <a:gd name="connsiteY2" fmla="*/ 19432 h 39259"/>
                <a:gd name="connsiteX3" fmla="*/ 19529 w 39251"/>
                <a:gd name="connsiteY3" fmla="*/ 1 h 39259"/>
                <a:gd name="connsiteX4" fmla="*/ 39245 w 39251"/>
                <a:gd name="connsiteY4" fmla="*/ 19146 h 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1" h="39259">
                  <a:moveTo>
                    <a:pt x="39245" y="19146"/>
                  </a:moveTo>
                  <a:cubicBezTo>
                    <a:pt x="39532" y="28671"/>
                    <a:pt x="30007" y="38768"/>
                    <a:pt x="20386" y="39244"/>
                  </a:cubicBezTo>
                  <a:cubicBezTo>
                    <a:pt x="10385" y="39720"/>
                    <a:pt x="-188" y="29528"/>
                    <a:pt x="3" y="19432"/>
                  </a:cubicBezTo>
                  <a:cubicBezTo>
                    <a:pt x="98" y="9811"/>
                    <a:pt x="9909" y="96"/>
                    <a:pt x="19529" y="1"/>
                  </a:cubicBezTo>
                  <a:cubicBezTo>
                    <a:pt x="28959" y="-94"/>
                    <a:pt x="38960" y="9526"/>
                    <a:pt x="39245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11173951-18BC-4DCB-B15E-34A9A1C51C76}"/>
                </a:ext>
              </a:extLst>
            </p:cNvPr>
            <p:cNvSpPr/>
            <p:nvPr/>
          </p:nvSpPr>
          <p:spPr>
            <a:xfrm>
              <a:off x="9393834" y="2492209"/>
              <a:ext cx="39251" cy="39249"/>
            </a:xfrm>
            <a:custGeom>
              <a:avLst/>
              <a:gdLst>
                <a:gd name="connsiteX0" fmla="*/ 19723 w 39251"/>
                <a:gd name="connsiteY0" fmla="*/ 39249 h 39249"/>
                <a:gd name="connsiteX1" fmla="*/ 6 w 39251"/>
                <a:gd name="connsiteY1" fmla="*/ 20104 h 39249"/>
                <a:gd name="connsiteX2" fmla="*/ 20199 w 39251"/>
                <a:gd name="connsiteY2" fmla="*/ 6 h 39249"/>
                <a:gd name="connsiteX3" fmla="*/ 39249 w 39251"/>
                <a:gd name="connsiteY3" fmla="*/ 19818 h 39249"/>
                <a:gd name="connsiteX4" fmla="*/ 19723 w 39251"/>
                <a:gd name="connsiteY4" fmla="*/ 39249 h 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1" h="39249">
                  <a:moveTo>
                    <a:pt x="19723" y="39249"/>
                  </a:moveTo>
                  <a:cubicBezTo>
                    <a:pt x="10198" y="39344"/>
                    <a:pt x="292" y="29724"/>
                    <a:pt x="6" y="20104"/>
                  </a:cubicBezTo>
                  <a:cubicBezTo>
                    <a:pt x="-280" y="10007"/>
                    <a:pt x="10102" y="-280"/>
                    <a:pt x="20199" y="6"/>
                  </a:cubicBezTo>
                  <a:cubicBezTo>
                    <a:pt x="29819" y="292"/>
                    <a:pt x="39439" y="10293"/>
                    <a:pt x="39249" y="19818"/>
                  </a:cubicBezTo>
                  <a:cubicBezTo>
                    <a:pt x="39059" y="29438"/>
                    <a:pt x="29248" y="39154"/>
                    <a:pt x="19723" y="39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C58FD2C5-EC70-46A8-8632-94C552039B30}"/>
                </a:ext>
              </a:extLst>
            </p:cNvPr>
            <p:cNvSpPr/>
            <p:nvPr/>
          </p:nvSpPr>
          <p:spPr>
            <a:xfrm>
              <a:off x="9449252" y="2502686"/>
              <a:ext cx="39266" cy="39249"/>
            </a:xfrm>
            <a:custGeom>
              <a:avLst/>
              <a:gdLst>
                <a:gd name="connsiteX0" fmla="*/ 39266 w 39266"/>
                <a:gd name="connsiteY0" fmla="*/ 19914 h 39249"/>
                <a:gd name="connsiteX1" fmla="*/ 19740 w 39266"/>
                <a:gd name="connsiteY1" fmla="*/ 39249 h 39249"/>
                <a:gd name="connsiteX2" fmla="*/ 23 w 39266"/>
                <a:gd name="connsiteY2" fmla="*/ 18771 h 39249"/>
                <a:gd name="connsiteX3" fmla="*/ 20216 w 39266"/>
                <a:gd name="connsiteY3" fmla="*/ 6 h 39249"/>
                <a:gd name="connsiteX4" fmla="*/ 39266 w 39266"/>
                <a:gd name="connsiteY4" fmla="*/ 19914 h 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6" h="39249">
                  <a:moveTo>
                    <a:pt x="39266" y="19914"/>
                  </a:moveTo>
                  <a:cubicBezTo>
                    <a:pt x="39076" y="29534"/>
                    <a:pt x="29265" y="39249"/>
                    <a:pt x="19740" y="39249"/>
                  </a:cubicBezTo>
                  <a:cubicBezTo>
                    <a:pt x="9643" y="39345"/>
                    <a:pt x="-549" y="28772"/>
                    <a:pt x="23" y="18771"/>
                  </a:cubicBezTo>
                  <a:cubicBezTo>
                    <a:pt x="594" y="9150"/>
                    <a:pt x="10691" y="-279"/>
                    <a:pt x="20216" y="6"/>
                  </a:cubicBezTo>
                  <a:cubicBezTo>
                    <a:pt x="29741" y="387"/>
                    <a:pt x="39361" y="10389"/>
                    <a:pt x="39266" y="1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0867CA3-11D6-402D-B97E-E6D87A6FE579}"/>
                </a:ext>
              </a:extLst>
            </p:cNvPr>
            <p:cNvSpPr/>
            <p:nvPr/>
          </p:nvSpPr>
          <p:spPr>
            <a:xfrm>
              <a:off x="9558109" y="2521742"/>
              <a:ext cx="38052" cy="38127"/>
            </a:xfrm>
            <a:custGeom>
              <a:avLst/>
              <a:gdLst>
                <a:gd name="connsiteX0" fmla="*/ 38041 w 38052"/>
                <a:gd name="connsiteY0" fmla="*/ 19718 h 38127"/>
                <a:gd name="connsiteX1" fmla="*/ 18134 w 38052"/>
                <a:gd name="connsiteY1" fmla="*/ 38101 h 38127"/>
                <a:gd name="connsiteX2" fmla="*/ 36 w 38052"/>
                <a:gd name="connsiteY2" fmla="*/ 17813 h 38127"/>
                <a:gd name="connsiteX3" fmla="*/ 19277 w 38052"/>
                <a:gd name="connsiteY3" fmla="*/ 1 h 38127"/>
                <a:gd name="connsiteX4" fmla="*/ 38041 w 38052"/>
                <a:gd name="connsiteY4" fmla="*/ 19718 h 3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52" h="38127">
                  <a:moveTo>
                    <a:pt x="38041" y="19718"/>
                  </a:moveTo>
                  <a:cubicBezTo>
                    <a:pt x="37660" y="29909"/>
                    <a:pt x="28231" y="38672"/>
                    <a:pt x="18134" y="38101"/>
                  </a:cubicBezTo>
                  <a:cubicBezTo>
                    <a:pt x="7942" y="37529"/>
                    <a:pt x="-630" y="28004"/>
                    <a:pt x="36" y="17813"/>
                  </a:cubicBezTo>
                  <a:cubicBezTo>
                    <a:pt x="703" y="8097"/>
                    <a:pt x="9561" y="-94"/>
                    <a:pt x="19277" y="1"/>
                  </a:cubicBezTo>
                  <a:cubicBezTo>
                    <a:pt x="29469" y="191"/>
                    <a:pt x="38422" y="9526"/>
                    <a:pt x="38041" y="19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40D09D9F-AE11-4ABD-9ED8-B314A89CC1AF}"/>
                </a:ext>
              </a:extLst>
            </p:cNvPr>
            <p:cNvSpPr/>
            <p:nvPr/>
          </p:nvSpPr>
          <p:spPr>
            <a:xfrm>
              <a:off x="8145386" y="1190979"/>
              <a:ext cx="38111" cy="38034"/>
            </a:xfrm>
            <a:custGeom>
              <a:avLst/>
              <a:gdLst>
                <a:gd name="connsiteX0" fmla="*/ 18776 w 38111"/>
                <a:gd name="connsiteY0" fmla="*/ 38031 h 38034"/>
                <a:gd name="connsiteX1" fmla="*/ 12 w 38111"/>
                <a:gd name="connsiteY1" fmla="*/ 18410 h 38034"/>
                <a:gd name="connsiteX2" fmla="*/ 20015 w 38111"/>
                <a:gd name="connsiteY2" fmla="*/ 26 h 38034"/>
                <a:gd name="connsiteX3" fmla="*/ 38112 w 38111"/>
                <a:gd name="connsiteY3" fmla="*/ 18981 h 38034"/>
                <a:gd name="connsiteX4" fmla="*/ 18776 w 38111"/>
                <a:gd name="connsiteY4" fmla="*/ 38031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1" h="38034">
                  <a:moveTo>
                    <a:pt x="18776" y="38031"/>
                  </a:moveTo>
                  <a:cubicBezTo>
                    <a:pt x="8489" y="37841"/>
                    <a:pt x="-369" y="28601"/>
                    <a:pt x="12" y="18410"/>
                  </a:cubicBezTo>
                  <a:cubicBezTo>
                    <a:pt x="393" y="8218"/>
                    <a:pt x="9823" y="-545"/>
                    <a:pt x="20015" y="26"/>
                  </a:cubicBezTo>
                  <a:cubicBezTo>
                    <a:pt x="29730" y="503"/>
                    <a:pt x="38112" y="9361"/>
                    <a:pt x="38112" y="18981"/>
                  </a:cubicBezTo>
                  <a:cubicBezTo>
                    <a:pt x="38112" y="29173"/>
                    <a:pt x="28968" y="38222"/>
                    <a:pt x="18776" y="3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3542946-1D62-4CCF-9DB7-BBEE7E549856}"/>
                </a:ext>
              </a:extLst>
            </p:cNvPr>
            <p:cNvSpPr/>
            <p:nvPr/>
          </p:nvSpPr>
          <p:spPr>
            <a:xfrm>
              <a:off x="9008898" y="2424111"/>
              <a:ext cx="38047" cy="38119"/>
            </a:xfrm>
            <a:custGeom>
              <a:avLst/>
              <a:gdLst>
                <a:gd name="connsiteX0" fmla="*/ 38041 w 38047"/>
                <a:gd name="connsiteY0" fmla="*/ 19622 h 38119"/>
                <a:gd name="connsiteX1" fmla="*/ 18134 w 38047"/>
                <a:gd name="connsiteY1" fmla="*/ 38101 h 38119"/>
                <a:gd name="connsiteX2" fmla="*/ 36 w 38047"/>
                <a:gd name="connsiteY2" fmla="*/ 17813 h 38119"/>
                <a:gd name="connsiteX3" fmla="*/ 19277 w 38047"/>
                <a:gd name="connsiteY3" fmla="*/ 1 h 38119"/>
                <a:gd name="connsiteX4" fmla="*/ 38041 w 38047"/>
                <a:gd name="connsiteY4" fmla="*/ 19622 h 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7" h="38119">
                  <a:moveTo>
                    <a:pt x="38041" y="19622"/>
                  </a:moveTo>
                  <a:cubicBezTo>
                    <a:pt x="37660" y="29814"/>
                    <a:pt x="28231" y="38577"/>
                    <a:pt x="18134" y="38101"/>
                  </a:cubicBezTo>
                  <a:cubicBezTo>
                    <a:pt x="7942" y="37529"/>
                    <a:pt x="-630" y="28004"/>
                    <a:pt x="36" y="17813"/>
                  </a:cubicBezTo>
                  <a:cubicBezTo>
                    <a:pt x="703" y="8097"/>
                    <a:pt x="9561" y="-94"/>
                    <a:pt x="19277" y="1"/>
                  </a:cubicBezTo>
                  <a:cubicBezTo>
                    <a:pt x="29468" y="96"/>
                    <a:pt x="38327" y="9431"/>
                    <a:pt x="38041" y="19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E1510470-92A5-4D3D-A9D5-BCD026899DB5}"/>
                </a:ext>
              </a:extLst>
            </p:cNvPr>
            <p:cNvSpPr/>
            <p:nvPr/>
          </p:nvSpPr>
          <p:spPr>
            <a:xfrm>
              <a:off x="8853094" y="2339529"/>
              <a:ext cx="38111" cy="38199"/>
            </a:xfrm>
            <a:custGeom>
              <a:avLst/>
              <a:gdLst>
                <a:gd name="connsiteX0" fmla="*/ 38112 w 38111"/>
                <a:gd name="connsiteY0" fmla="*/ 19146 h 38199"/>
                <a:gd name="connsiteX1" fmla="*/ 18681 w 38111"/>
                <a:gd name="connsiteY1" fmla="*/ 38196 h 38199"/>
                <a:gd name="connsiteX2" fmla="*/ 12 w 38111"/>
                <a:gd name="connsiteY2" fmla="*/ 19718 h 38199"/>
                <a:gd name="connsiteX3" fmla="*/ 18776 w 38111"/>
                <a:gd name="connsiteY3" fmla="*/ 1 h 38199"/>
                <a:gd name="connsiteX4" fmla="*/ 38112 w 38111"/>
                <a:gd name="connsiteY4" fmla="*/ 19146 h 3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1" h="38199">
                  <a:moveTo>
                    <a:pt x="38112" y="19146"/>
                  </a:moveTo>
                  <a:cubicBezTo>
                    <a:pt x="38112" y="29433"/>
                    <a:pt x="28872" y="38386"/>
                    <a:pt x="18681" y="38196"/>
                  </a:cubicBezTo>
                  <a:cubicBezTo>
                    <a:pt x="8965" y="38006"/>
                    <a:pt x="297" y="29433"/>
                    <a:pt x="12" y="19718"/>
                  </a:cubicBezTo>
                  <a:cubicBezTo>
                    <a:pt x="-369" y="9526"/>
                    <a:pt x="8489" y="191"/>
                    <a:pt x="18776" y="1"/>
                  </a:cubicBezTo>
                  <a:cubicBezTo>
                    <a:pt x="28968" y="-94"/>
                    <a:pt x="38112" y="8859"/>
                    <a:pt x="38112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61B8FA7D-719A-49D0-8556-90BE500FB9B7}"/>
                </a:ext>
              </a:extLst>
            </p:cNvPr>
            <p:cNvSpPr/>
            <p:nvPr/>
          </p:nvSpPr>
          <p:spPr>
            <a:xfrm>
              <a:off x="8277463" y="1726976"/>
              <a:ext cx="38058" cy="38119"/>
            </a:xfrm>
            <a:custGeom>
              <a:avLst/>
              <a:gdLst>
                <a:gd name="connsiteX0" fmla="*/ 38051 w 38058"/>
                <a:gd name="connsiteY0" fmla="*/ 19622 h 38119"/>
                <a:gd name="connsiteX1" fmla="*/ 18144 w 38058"/>
                <a:gd name="connsiteY1" fmla="*/ 38101 h 38119"/>
                <a:gd name="connsiteX2" fmla="*/ 47 w 38058"/>
                <a:gd name="connsiteY2" fmla="*/ 17813 h 38119"/>
                <a:gd name="connsiteX3" fmla="*/ 19287 w 38058"/>
                <a:gd name="connsiteY3" fmla="*/ 1 h 38119"/>
                <a:gd name="connsiteX4" fmla="*/ 38051 w 38058"/>
                <a:gd name="connsiteY4" fmla="*/ 19622 h 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58" h="38119">
                  <a:moveTo>
                    <a:pt x="38051" y="19622"/>
                  </a:moveTo>
                  <a:cubicBezTo>
                    <a:pt x="37670" y="29814"/>
                    <a:pt x="28240" y="38577"/>
                    <a:pt x="18144" y="38101"/>
                  </a:cubicBezTo>
                  <a:cubicBezTo>
                    <a:pt x="7952" y="37529"/>
                    <a:pt x="-715" y="28004"/>
                    <a:pt x="47" y="17813"/>
                  </a:cubicBezTo>
                  <a:cubicBezTo>
                    <a:pt x="713" y="8097"/>
                    <a:pt x="9572" y="-94"/>
                    <a:pt x="19287" y="1"/>
                  </a:cubicBezTo>
                  <a:cubicBezTo>
                    <a:pt x="29479" y="96"/>
                    <a:pt x="38337" y="9431"/>
                    <a:pt x="38051" y="19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744406C8-0E2E-4991-BAC5-4405501377B7}"/>
                </a:ext>
              </a:extLst>
            </p:cNvPr>
            <p:cNvSpPr/>
            <p:nvPr/>
          </p:nvSpPr>
          <p:spPr>
            <a:xfrm>
              <a:off x="8697276" y="2255131"/>
              <a:ext cx="38111" cy="38047"/>
            </a:xfrm>
            <a:custGeom>
              <a:avLst/>
              <a:gdLst>
                <a:gd name="connsiteX0" fmla="*/ 19431 w 38111"/>
                <a:gd name="connsiteY0" fmla="*/ 7 h 38047"/>
                <a:gd name="connsiteX1" fmla="*/ 38100 w 38111"/>
                <a:gd name="connsiteY1" fmla="*/ 19723 h 38047"/>
                <a:gd name="connsiteX2" fmla="*/ 18002 w 38111"/>
                <a:gd name="connsiteY2" fmla="*/ 38011 h 38047"/>
                <a:gd name="connsiteX3" fmla="*/ 0 w 38111"/>
                <a:gd name="connsiteY3" fmla="*/ 18866 h 38047"/>
                <a:gd name="connsiteX4" fmla="*/ 19431 w 38111"/>
                <a:gd name="connsiteY4" fmla="*/ 7 h 3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1" h="38047">
                  <a:moveTo>
                    <a:pt x="19431" y="7"/>
                  </a:moveTo>
                  <a:cubicBezTo>
                    <a:pt x="29623" y="292"/>
                    <a:pt x="38481" y="9627"/>
                    <a:pt x="38100" y="19723"/>
                  </a:cubicBezTo>
                  <a:cubicBezTo>
                    <a:pt x="37719" y="29915"/>
                    <a:pt x="28099" y="38678"/>
                    <a:pt x="18002" y="38011"/>
                  </a:cubicBezTo>
                  <a:cubicBezTo>
                    <a:pt x="8287" y="37440"/>
                    <a:pt x="0" y="28582"/>
                    <a:pt x="0" y="18866"/>
                  </a:cubicBezTo>
                  <a:cubicBezTo>
                    <a:pt x="0" y="8674"/>
                    <a:pt x="9240" y="-279"/>
                    <a:pt x="19431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F42C8B01-0F22-4EBA-ABFC-5E35DCC90B9F}"/>
                </a:ext>
              </a:extLst>
            </p:cNvPr>
            <p:cNvSpPr/>
            <p:nvPr/>
          </p:nvSpPr>
          <p:spPr>
            <a:xfrm>
              <a:off x="9505263" y="2511158"/>
              <a:ext cx="38121" cy="38111"/>
            </a:xfrm>
            <a:custGeom>
              <a:avLst/>
              <a:gdLst>
                <a:gd name="connsiteX0" fmla="*/ 18497 w 38121"/>
                <a:gd name="connsiteY0" fmla="*/ 12 h 38111"/>
                <a:gd name="connsiteX1" fmla="*/ 38119 w 38121"/>
                <a:gd name="connsiteY1" fmla="*/ 18776 h 38111"/>
                <a:gd name="connsiteX2" fmla="*/ 18973 w 38121"/>
                <a:gd name="connsiteY2" fmla="*/ 38112 h 38111"/>
                <a:gd name="connsiteX3" fmla="*/ 19 w 38121"/>
                <a:gd name="connsiteY3" fmla="*/ 20014 h 38111"/>
                <a:gd name="connsiteX4" fmla="*/ 18497 w 38121"/>
                <a:gd name="connsiteY4" fmla="*/ 12 h 3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11">
                  <a:moveTo>
                    <a:pt x="18497" y="12"/>
                  </a:moveTo>
                  <a:cubicBezTo>
                    <a:pt x="28689" y="-369"/>
                    <a:pt x="38023" y="8584"/>
                    <a:pt x="38119" y="18776"/>
                  </a:cubicBezTo>
                  <a:cubicBezTo>
                    <a:pt x="38309" y="29063"/>
                    <a:pt x="29261" y="38112"/>
                    <a:pt x="18973" y="38112"/>
                  </a:cubicBezTo>
                  <a:cubicBezTo>
                    <a:pt x="9258" y="38112"/>
                    <a:pt x="495" y="29730"/>
                    <a:pt x="19" y="20014"/>
                  </a:cubicBezTo>
                  <a:cubicBezTo>
                    <a:pt x="-457" y="9822"/>
                    <a:pt x="8210" y="393"/>
                    <a:pt x="18497" y="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043B95AE-581B-436E-912F-E23880E55C6F}"/>
                </a:ext>
              </a:extLst>
            </p:cNvPr>
            <p:cNvSpPr/>
            <p:nvPr/>
          </p:nvSpPr>
          <p:spPr>
            <a:xfrm>
              <a:off x="8549353" y="2115120"/>
              <a:ext cx="38107" cy="38127"/>
            </a:xfrm>
            <a:custGeom>
              <a:avLst/>
              <a:gdLst>
                <a:gd name="connsiteX0" fmla="*/ 19241 w 38107"/>
                <a:gd name="connsiteY0" fmla="*/ 1 h 38127"/>
                <a:gd name="connsiteX1" fmla="*/ 38101 w 38107"/>
                <a:gd name="connsiteY1" fmla="*/ 19622 h 38127"/>
                <a:gd name="connsiteX2" fmla="*/ 18193 w 38107"/>
                <a:gd name="connsiteY2" fmla="*/ 38101 h 38127"/>
                <a:gd name="connsiteX3" fmla="*/ 1 w 38107"/>
                <a:gd name="connsiteY3" fmla="*/ 19146 h 38127"/>
                <a:gd name="connsiteX4" fmla="*/ 19241 w 38107"/>
                <a:gd name="connsiteY4" fmla="*/ 1 h 3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27">
                  <a:moveTo>
                    <a:pt x="19241" y="1"/>
                  </a:moveTo>
                  <a:cubicBezTo>
                    <a:pt x="29528" y="96"/>
                    <a:pt x="38386" y="9431"/>
                    <a:pt x="38101" y="19622"/>
                  </a:cubicBezTo>
                  <a:cubicBezTo>
                    <a:pt x="37815" y="29909"/>
                    <a:pt x="28385" y="38672"/>
                    <a:pt x="18193" y="38101"/>
                  </a:cubicBezTo>
                  <a:cubicBezTo>
                    <a:pt x="8478" y="37625"/>
                    <a:pt x="96" y="28861"/>
                    <a:pt x="1" y="19146"/>
                  </a:cubicBezTo>
                  <a:cubicBezTo>
                    <a:pt x="-95" y="8954"/>
                    <a:pt x="9050" y="-94"/>
                    <a:pt x="19241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60AEC69D-5FA2-47FF-B867-5404F8CE2D63}"/>
                </a:ext>
              </a:extLst>
            </p:cNvPr>
            <p:cNvSpPr/>
            <p:nvPr/>
          </p:nvSpPr>
          <p:spPr>
            <a:xfrm>
              <a:off x="8195592" y="1542185"/>
              <a:ext cx="38010" cy="38029"/>
            </a:xfrm>
            <a:custGeom>
              <a:avLst/>
              <a:gdLst>
                <a:gd name="connsiteX0" fmla="*/ 3 w 38010"/>
                <a:gd name="connsiteY0" fmla="*/ 19247 h 38029"/>
                <a:gd name="connsiteX1" fmla="*/ 19434 w 38010"/>
                <a:gd name="connsiteY1" fmla="*/ 7 h 38029"/>
                <a:gd name="connsiteX2" fmla="*/ 38008 w 38010"/>
                <a:gd name="connsiteY2" fmla="*/ 18771 h 38029"/>
                <a:gd name="connsiteX3" fmla="*/ 19910 w 38010"/>
                <a:gd name="connsiteY3" fmla="*/ 38011 h 38029"/>
                <a:gd name="connsiteX4" fmla="*/ 3 w 38010"/>
                <a:gd name="connsiteY4" fmla="*/ 19247 h 3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0" h="38029">
                  <a:moveTo>
                    <a:pt x="3" y="19247"/>
                  </a:moveTo>
                  <a:cubicBezTo>
                    <a:pt x="-188" y="8865"/>
                    <a:pt x="9052" y="-279"/>
                    <a:pt x="19434" y="7"/>
                  </a:cubicBezTo>
                  <a:cubicBezTo>
                    <a:pt x="29245" y="197"/>
                    <a:pt x="37912" y="8960"/>
                    <a:pt x="38008" y="18771"/>
                  </a:cubicBezTo>
                  <a:cubicBezTo>
                    <a:pt x="38198" y="28582"/>
                    <a:pt x="29721" y="37535"/>
                    <a:pt x="19910" y="38011"/>
                  </a:cubicBezTo>
                  <a:cubicBezTo>
                    <a:pt x="9623" y="38488"/>
                    <a:pt x="98" y="29629"/>
                    <a:pt x="3" y="192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DCF8C789-103D-4C84-A259-D42005C095A6}"/>
                </a:ext>
              </a:extLst>
            </p:cNvPr>
            <p:cNvSpPr/>
            <p:nvPr/>
          </p:nvSpPr>
          <p:spPr>
            <a:xfrm>
              <a:off x="8153303" y="1135462"/>
              <a:ext cx="38103" cy="38111"/>
            </a:xfrm>
            <a:custGeom>
              <a:avLst/>
              <a:gdLst>
                <a:gd name="connsiteX0" fmla="*/ 38101 w 38103"/>
                <a:gd name="connsiteY0" fmla="*/ 18681 h 38111"/>
                <a:gd name="connsiteX1" fmla="*/ 19146 w 38103"/>
                <a:gd name="connsiteY1" fmla="*/ 38112 h 38111"/>
                <a:gd name="connsiteX2" fmla="*/ 1 w 38103"/>
                <a:gd name="connsiteY2" fmla="*/ 18776 h 38111"/>
                <a:gd name="connsiteX3" fmla="*/ 18289 w 38103"/>
                <a:gd name="connsiteY3" fmla="*/ 12 h 38111"/>
                <a:gd name="connsiteX4" fmla="*/ 38101 w 38103"/>
                <a:gd name="connsiteY4" fmla="*/ 18681 h 3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3" h="38111">
                  <a:moveTo>
                    <a:pt x="38101" y="18681"/>
                  </a:moveTo>
                  <a:cubicBezTo>
                    <a:pt x="38291" y="28873"/>
                    <a:pt x="29338" y="38112"/>
                    <a:pt x="19146" y="38112"/>
                  </a:cubicBezTo>
                  <a:cubicBezTo>
                    <a:pt x="8859" y="38112"/>
                    <a:pt x="-95" y="29063"/>
                    <a:pt x="1" y="18776"/>
                  </a:cubicBezTo>
                  <a:cubicBezTo>
                    <a:pt x="96" y="9061"/>
                    <a:pt x="8573" y="393"/>
                    <a:pt x="18289" y="12"/>
                  </a:cubicBezTo>
                  <a:cubicBezTo>
                    <a:pt x="28480" y="-369"/>
                    <a:pt x="37815" y="8394"/>
                    <a:pt x="38101" y="186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D2727BB-4B75-4417-9CEB-157A1D057B82}"/>
                </a:ext>
              </a:extLst>
            </p:cNvPr>
            <p:cNvSpPr/>
            <p:nvPr/>
          </p:nvSpPr>
          <p:spPr>
            <a:xfrm>
              <a:off x="8171763" y="1367873"/>
              <a:ext cx="38121" cy="38111"/>
            </a:xfrm>
            <a:custGeom>
              <a:avLst/>
              <a:gdLst>
                <a:gd name="connsiteX0" fmla="*/ 18497 w 38121"/>
                <a:gd name="connsiteY0" fmla="*/ 12 h 38111"/>
                <a:gd name="connsiteX1" fmla="*/ 38119 w 38121"/>
                <a:gd name="connsiteY1" fmla="*/ 18776 h 38111"/>
                <a:gd name="connsiteX2" fmla="*/ 18973 w 38121"/>
                <a:gd name="connsiteY2" fmla="*/ 38112 h 38111"/>
                <a:gd name="connsiteX3" fmla="*/ 19 w 38121"/>
                <a:gd name="connsiteY3" fmla="*/ 20014 h 38111"/>
                <a:gd name="connsiteX4" fmla="*/ 18497 w 38121"/>
                <a:gd name="connsiteY4" fmla="*/ 12 h 3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11">
                  <a:moveTo>
                    <a:pt x="18497" y="12"/>
                  </a:moveTo>
                  <a:cubicBezTo>
                    <a:pt x="28689" y="-369"/>
                    <a:pt x="38023" y="8584"/>
                    <a:pt x="38119" y="18776"/>
                  </a:cubicBezTo>
                  <a:cubicBezTo>
                    <a:pt x="38309" y="29063"/>
                    <a:pt x="29261" y="38112"/>
                    <a:pt x="18973" y="38112"/>
                  </a:cubicBezTo>
                  <a:cubicBezTo>
                    <a:pt x="9258" y="38112"/>
                    <a:pt x="495" y="29730"/>
                    <a:pt x="19" y="20014"/>
                  </a:cubicBezTo>
                  <a:cubicBezTo>
                    <a:pt x="-457" y="9727"/>
                    <a:pt x="8210" y="297"/>
                    <a:pt x="18497" y="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974CF89C-DF88-414E-BB28-F1DF9D07A590}"/>
                </a:ext>
              </a:extLst>
            </p:cNvPr>
            <p:cNvSpPr/>
            <p:nvPr/>
          </p:nvSpPr>
          <p:spPr>
            <a:xfrm>
              <a:off x="9061685" y="2434586"/>
              <a:ext cx="38118" cy="38105"/>
            </a:xfrm>
            <a:custGeom>
              <a:avLst/>
              <a:gdLst>
                <a:gd name="connsiteX0" fmla="*/ 18688 w 38118"/>
                <a:gd name="connsiteY0" fmla="*/ 3 h 38105"/>
                <a:gd name="connsiteX1" fmla="*/ 38118 w 38118"/>
                <a:gd name="connsiteY1" fmla="*/ 19053 h 38105"/>
                <a:gd name="connsiteX2" fmla="*/ 18783 w 38118"/>
                <a:gd name="connsiteY2" fmla="*/ 38103 h 38105"/>
                <a:gd name="connsiteX3" fmla="*/ 18 w 38118"/>
                <a:gd name="connsiteY3" fmla="*/ 19720 h 38105"/>
                <a:gd name="connsiteX4" fmla="*/ 18688 w 38118"/>
                <a:gd name="connsiteY4" fmla="*/ 3 h 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8" h="38105">
                  <a:moveTo>
                    <a:pt x="18688" y="3"/>
                  </a:moveTo>
                  <a:cubicBezTo>
                    <a:pt x="28879" y="-188"/>
                    <a:pt x="38118" y="8766"/>
                    <a:pt x="38118" y="19053"/>
                  </a:cubicBezTo>
                  <a:cubicBezTo>
                    <a:pt x="38118" y="29340"/>
                    <a:pt x="28975" y="38293"/>
                    <a:pt x="18783" y="38103"/>
                  </a:cubicBezTo>
                  <a:cubicBezTo>
                    <a:pt x="9067" y="37912"/>
                    <a:pt x="400" y="29435"/>
                    <a:pt x="18" y="19720"/>
                  </a:cubicBezTo>
                  <a:cubicBezTo>
                    <a:pt x="-458" y="9528"/>
                    <a:pt x="8400" y="289"/>
                    <a:pt x="18688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7B81848C-31B7-4712-894A-65A53B4BB445}"/>
                </a:ext>
              </a:extLst>
            </p:cNvPr>
            <p:cNvSpPr/>
            <p:nvPr/>
          </p:nvSpPr>
          <p:spPr>
            <a:xfrm>
              <a:off x="8405236" y="1978913"/>
              <a:ext cx="35832" cy="35836"/>
            </a:xfrm>
            <a:custGeom>
              <a:avLst/>
              <a:gdLst>
                <a:gd name="connsiteX0" fmla="*/ 17911 w 35832"/>
                <a:gd name="connsiteY0" fmla="*/ 0 h 35836"/>
                <a:gd name="connsiteX1" fmla="*/ 35818 w 35832"/>
                <a:gd name="connsiteY1" fmla="*/ 18193 h 35836"/>
                <a:gd name="connsiteX2" fmla="*/ 18673 w 35832"/>
                <a:gd name="connsiteY2" fmla="*/ 35814 h 35836"/>
                <a:gd name="connsiteX3" fmla="*/ 4 w 35832"/>
                <a:gd name="connsiteY3" fmla="*/ 18288 h 35836"/>
                <a:gd name="connsiteX4" fmla="*/ 17911 w 35832"/>
                <a:gd name="connsiteY4" fmla="*/ 0 h 3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2" h="35836">
                  <a:moveTo>
                    <a:pt x="17911" y="0"/>
                  </a:moveTo>
                  <a:cubicBezTo>
                    <a:pt x="29055" y="0"/>
                    <a:pt x="36199" y="7048"/>
                    <a:pt x="35818" y="18193"/>
                  </a:cubicBezTo>
                  <a:cubicBezTo>
                    <a:pt x="35532" y="29242"/>
                    <a:pt x="29722" y="35338"/>
                    <a:pt x="18673" y="35814"/>
                  </a:cubicBezTo>
                  <a:cubicBezTo>
                    <a:pt x="7528" y="36290"/>
                    <a:pt x="195" y="29337"/>
                    <a:pt x="4" y="18288"/>
                  </a:cubicBezTo>
                  <a:cubicBezTo>
                    <a:pt x="-187" y="7144"/>
                    <a:pt x="6767" y="95"/>
                    <a:pt x="1791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66A1BAD-9139-434F-95FA-F318AC657C5E}"/>
                </a:ext>
              </a:extLst>
            </p:cNvPr>
            <p:cNvSpPr/>
            <p:nvPr/>
          </p:nvSpPr>
          <p:spPr>
            <a:xfrm>
              <a:off x="8360376" y="1912996"/>
              <a:ext cx="35848" cy="35826"/>
            </a:xfrm>
            <a:custGeom>
              <a:avLst/>
              <a:gdLst>
                <a:gd name="connsiteX0" fmla="*/ 18479 w 35848"/>
                <a:gd name="connsiteY0" fmla="*/ 35818 h 35826"/>
                <a:gd name="connsiteX1" fmla="*/ 1 w 35848"/>
                <a:gd name="connsiteY1" fmla="*/ 18101 h 35826"/>
                <a:gd name="connsiteX2" fmla="*/ 18003 w 35848"/>
                <a:gd name="connsiteY2" fmla="*/ 4 h 35826"/>
                <a:gd name="connsiteX3" fmla="*/ 35815 w 35848"/>
                <a:gd name="connsiteY3" fmla="*/ 17053 h 35826"/>
                <a:gd name="connsiteX4" fmla="*/ 18479 w 35848"/>
                <a:gd name="connsiteY4" fmla="*/ 35818 h 3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8" h="35826">
                  <a:moveTo>
                    <a:pt x="18479" y="35818"/>
                  </a:moveTo>
                  <a:cubicBezTo>
                    <a:pt x="7240" y="36103"/>
                    <a:pt x="96" y="29246"/>
                    <a:pt x="1" y="18101"/>
                  </a:cubicBezTo>
                  <a:cubicBezTo>
                    <a:pt x="-94" y="6957"/>
                    <a:pt x="6859" y="-187"/>
                    <a:pt x="18003" y="4"/>
                  </a:cubicBezTo>
                  <a:cubicBezTo>
                    <a:pt x="29053" y="194"/>
                    <a:pt x="35148" y="5909"/>
                    <a:pt x="35815" y="17053"/>
                  </a:cubicBezTo>
                  <a:cubicBezTo>
                    <a:pt x="36387" y="28198"/>
                    <a:pt x="29529" y="35532"/>
                    <a:pt x="18479" y="3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BE210EF7-EB4D-4B3C-8668-BAA916353B52}"/>
                </a:ext>
              </a:extLst>
            </p:cNvPr>
            <p:cNvSpPr/>
            <p:nvPr/>
          </p:nvSpPr>
          <p:spPr>
            <a:xfrm>
              <a:off x="8233584" y="1662015"/>
              <a:ext cx="35924" cy="35829"/>
            </a:xfrm>
            <a:custGeom>
              <a:avLst/>
              <a:gdLst>
                <a:gd name="connsiteX0" fmla="*/ 17732 w 35924"/>
                <a:gd name="connsiteY0" fmla="*/ 1 h 35829"/>
                <a:gd name="connsiteX1" fmla="*/ 35924 w 35924"/>
                <a:gd name="connsiteY1" fmla="*/ 18003 h 35829"/>
                <a:gd name="connsiteX2" fmla="*/ 17541 w 35924"/>
                <a:gd name="connsiteY2" fmla="*/ 35815 h 35829"/>
                <a:gd name="connsiteX3" fmla="*/ 15 w 35924"/>
                <a:gd name="connsiteY3" fmla="*/ 18479 h 35829"/>
                <a:gd name="connsiteX4" fmla="*/ 17732 w 35924"/>
                <a:gd name="connsiteY4" fmla="*/ 1 h 3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4" h="35829">
                  <a:moveTo>
                    <a:pt x="17732" y="1"/>
                  </a:moveTo>
                  <a:cubicBezTo>
                    <a:pt x="28876" y="-94"/>
                    <a:pt x="35924" y="6859"/>
                    <a:pt x="35924" y="18003"/>
                  </a:cubicBezTo>
                  <a:cubicBezTo>
                    <a:pt x="35924" y="29148"/>
                    <a:pt x="28781" y="36196"/>
                    <a:pt x="17541" y="35815"/>
                  </a:cubicBezTo>
                  <a:cubicBezTo>
                    <a:pt x="6492" y="35434"/>
                    <a:pt x="491" y="29528"/>
                    <a:pt x="15" y="18479"/>
                  </a:cubicBezTo>
                  <a:cubicBezTo>
                    <a:pt x="-366" y="7335"/>
                    <a:pt x="6587" y="192"/>
                    <a:pt x="17732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4AC97C91-494F-4D4F-B01D-9395BD8259A3}"/>
                </a:ext>
              </a:extLst>
            </p:cNvPr>
            <p:cNvSpPr/>
            <p:nvPr/>
          </p:nvSpPr>
          <p:spPr>
            <a:xfrm>
              <a:off x="8315481" y="1846945"/>
              <a:ext cx="35843" cy="35865"/>
            </a:xfrm>
            <a:custGeom>
              <a:avLst/>
              <a:gdLst>
                <a:gd name="connsiteX0" fmla="*/ 34 w 35843"/>
                <a:gd name="connsiteY0" fmla="*/ 16906 h 35865"/>
                <a:gd name="connsiteX1" fmla="*/ 19274 w 35843"/>
                <a:gd name="connsiteY1" fmla="*/ 46 h 35865"/>
                <a:gd name="connsiteX2" fmla="*/ 35752 w 35843"/>
                <a:gd name="connsiteY2" fmla="*/ 19668 h 35865"/>
                <a:gd name="connsiteX3" fmla="*/ 17178 w 35843"/>
                <a:gd name="connsiteY3" fmla="*/ 35860 h 35865"/>
                <a:gd name="connsiteX4" fmla="*/ 34 w 35843"/>
                <a:gd name="connsiteY4" fmla="*/ 16906 h 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3" h="35865">
                  <a:moveTo>
                    <a:pt x="34" y="16906"/>
                  </a:moveTo>
                  <a:cubicBezTo>
                    <a:pt x="510" y="5952"/>
                    <a:pt x="8034" y="-620"/>
                    <a:pt x="19274" y="46"/>
                  </a:cubicBezTo>
                  <a:cubicBezTo>
                    <a:pt x="30132" y="713"/>
                    <a:pt x="36705" y="8428"/>
                    <a:pt x="35752" y="19668"/>
                  </a:cubicBezTo>
                  <a:cubicBezTo>
                    <a:pt x="34799" y="30907"/>
                    <a:pt x="28132" y="36051"/>
                    <a:pt x="17178" y="35860"/>
                  </a:cubicBezTo>
                  <a:cubicBezTo>
                    <a:pt x="6224" y="35670"/>
                    <a:pt x="-538" y="28050"/>
                    <a:pt x="34" y="16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887C7697-F759-4B8B-A8AD-1C661EF73CFF}"/>
                </a:ext>
              </a:extLst>
            </p:cNvPr>
            <p:cNvSpPr/>
            <p:nvPr/>
          </p:nvSpPr>
          <p:spPr>
            <a:xfrm>
              <a:off x="8798609" y="2332762"/>
              <a:ext cx="35956" cy="35878"/>
            </a:xfrm>
            <a:custGeom>
              <a:avLst/>
              <a:gdLst>
                <a:gd name="connsiteX0" fmla="*/ 35923 w 35956"/>
                <a:gd name="connsiteY0" fmla="*/ 18960 h 35878"/>
                <a:gd name="connsiteX1" fmla="*/ 16587 w 35956"/>
                <a:gd name="connsiteY1" fmla="*/ 35819 h 35878"/>
                <a:gd name="connsiteX2" fmla="*/ 109 w 35956"/>
                <a:gd name="connsiteY2" fmla="*/ 16198 h 35878"/>
                <a:gd name="connsiteX3" fmla="*/ 18683 w 35956"/>
                <a:gd name="connsiteY3" fmla="*/ 5 h 35878"/>
                <a:gd name="connsiteX4" fmla="*/ 35923 w 35956"/>
                <a:gd name="connsiteY4" fmla="*/ 18960 h 3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6" h="35878">
                  <a:moveTo>
                    <a:pt x="35923" y="18960"/>
                  </a:moveTo>
                  <a:cubicBezTo>
                    <a:pt x="35447" y="29914"/>
                    <a:pt x="27922" y="36581"/>
                    <a:pt x="16587" y="35819"/>
                  </a:cubicBezTo>
                  <a:cubicBezTo>
                    <a:pt x="5634" y="35152"/>
                    <a:pt x="-939" y="27437"/>
                    <a:pt x="109" y="16198"/>
                  </a:cubicBezTo>
                  <a:cubicBezTo>
                    <a:pt x="1061" y="4958"/>
                    <a:pt x="7824" y="-185"/>
                    <a:pt x="18683" y="5"/>
                  </a:cubicBezTo>
                  <a:cubicBezTo>
                    <a:pt x="29732" y="195"/>
                    <a:pt x="36495" y="7720"/>
                    <a:pt x="35923" y="18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D6476046-5BBC-4012-B54B-AB5CB162E096}"/>
                </a:ext>
              </a:extLst>
            </p:cNvPr>
            <p:cNvSpPr/>
            <p:nvPr/>
          </p:nvSpPr>
          <p:spPr>
            <a:xfrm>
              <a:off x="8595354" y="2182238"/>
              <a:ext cx="35877" cy="35956"/>
            </a:xfrm>
            <a:custGeom>
              <a:avLst/>
              <a:gdLst>
                <a:gd name="connsiteX0" fmla="*/ 18960 w 35877"/>
                <a:gd name="connsiteY0" fmla="*/ 34 h 35956"/>
                <a:gd name="connsiteX1" fmla="*/ 35819 w 35877"/>
                <a:gd name="connsiteY1" fmla="*/ 19369 h 35956"/>
                <a:gd name="connsiteX2" fmla="*/ 16197 w 35877"/>
                <a:gd name="connsiteY2" fmla="*/ 35848 h 35956"/>
                <a:gd name="connsiteX3" fmla="*/ 5 w 35877"/>
                <a:gd name="connsiteY3" fmla="*/ 17274 h 35956"/>
                <a:gd name="connsiteX4" fmla="*/ 18960 w 35877"/>
                <a:gd name="connsiteY4" fmla="*/ 34 h 3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7" h="35956">
                  <a:moveTo>
                    <a:pt x="18960" y="34"/>
                  </a:moveTo>
                  <a:cubicBezTo>
                    <a:pt x="29913" y="510"/>
                    <a:pt x="36581" y="8130"/>
                    <a:pt x="35819" y="19369"/>
                  </a:cubicBezTo>
                  <a:cubicBezTo>
                    <a:pt x="35152" y="30323"/>
                    <a:pt x="27437" y="36895"/>
                    <a:pt x="16197" y="35848"/>
                  </a:cubicBezTo>
                  <a:cubicBezTo>
                    <a:pt x="4958" y="34895"/>
                    <a:pt x="-186" y="28132"/>
                    <a:pt x="5" y="17274"/>
                  </a:cubicBezTo>
                  <a:cubicBezTo>
                    <a:pt x="195" y="6225"/>
                    <a:pt x="7815" y="-538"/>
                    <a:pt x="18960" y="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53132F9F-41CD-4B71-9837-A4DF793EAEC3}"/>
                </a:ext>
              </a:extLst>
            </p:cNvPr>
            <p:cNvSpPr/>
            <p:nvPr/>
          </p:nvSpPr>
          <p:spPr>
            <a:xfrm>
              <a:off x="8135972" y="1247483"/>
              <a:ext cx="35833" cy="35865"/>
            </a:xfrm>
            <a:custGeom>
              <a:avLst/>
              <a:gdLst>
                <a:gd name="connsiteX0" fmla="*/ 35810 w 35833"/>
                <a:gd name="connsiteY0" fmla="*/ 18960 h 35865"/>
                <a:gd name="connsiteX1" fmla="*/ 16569 w 35833"/>
                <a:gd name="connsiteY1" fmla="*/ 35819 h 35865"/>
                <a:gd name="connsiteX2" fmla="*/ 91 w 35833"/>
                <a:gd name="connsiteY2" fmla="*/ 16198 h 35865"/>
                <a:gd name="connsiteX3" fmla="*/ 18665 w 35833"/>
                <a:gd name="connsiteY3" fmla="*/ 5 h 35865"/>
                <a:gd name="connsiteX4" fmla="*/ 35810 w 35833"/>
                <a:gd name="connsiteY4" fmla="*/ 18960 h 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3" h="35865">
                  <a:moveTo>
                    <a:pt x="35810" y="18960"/>
                  </a:moveTo>
                  <a:cubicBezTo>
                    <a:pt x="35334" y="29914"/>
                    <a:pt x="27809" y="36486"/>
                    <a:pt x="16569" y="35819"/>
                  </a:cubicBezTo>
                  <a:cubicBezTo>
                    <a:pt x="5711" y="35152"/>
                    <a:pt x="-861" y="27437"/>
                    <a:pt x="91" y="16198"/>
                  </a:cubicBezTo>
                  <a:cubicBezTo>
                    <a:pt x="1044" y="4958"/>
                    <a:pt x="7711" y="-185"/>
                    <a:pt x="18665" y="5"/>
                  </a:cubicBezTo>
                  <a:cubicBezTo>
                    <a:pt x="29619" y="196"/>
                    <a:pt x="36286" y="7720"/>
                    <a:pt x="35810" y="18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2211CFD3-062C-49FE-81D6-DAC8B889DF51}"/>
                </a:ext>
              </a:extLst>
            </p:cNvPr>
            <p:cNvSpPr/>
            <p:nvPr/>
          </p:nvSpPr>
          <p:spPr>
            <a:xfrm>
              <a:off x="8162249" y="1424418"/>
              <a:ext cx="35921" cy="35862"/>
            </a:xfrm>
            <a:custGeom>
              <a:avLst/>
              <a:gdLst>
                <a:gd name="connsiteX0" fmla="*/ 17630 w 35921"/>
                <a:gd name="connsiteY0" fmla="*/ 35859 h 35862"/>
                <a:gd name="connsiteX1" fmla="*/ 9 w 35921"/>
                <a:gd name="connsiteY1" fmla="*/ 17285 h 35862"/>
                <a:gd name="connsiteX2" fmla="*/ 18963 w 35921"/>
                <a:gd name="connsiteY2" fmla="*/ 45 h 35862"/>
                <a:gd name="connsiteX3" fmla="*/ 35918 w 35921"/>
                <a:gd name="connsiteY3" fmla="*/ 17952 h 35862"/>
                <a:gd name="connsiteX4" fmla="*/ 17630 w 35921"/>
                <a:gd name="connsiteY4" fmla="*/ 35859 h 3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1" h="35862">
                  <a:moveTo>
                    <a:pt x="17630" y="35859"/>
                  </a:moveTo>
                  <a:cubicBezTo>
                    <a:pt x="6581" y="35668"/>
                    <a:pt x="-277" y="28429"/>
                    <a:pt x="9" y="17285"/>
                  </a:cubicBezTo>
                  <a:cubicBezTo>
                    <a:pt x="295" y="6236"/>
                    <a:pt x="7724" y="-622"/>
                    <a:pt x="18963" y="45"/>
                  </a:cubicBezTo>
                  <a:cubicBezTo>
                    <a:pt x="30108" y="711"/>
                    <a:pt x="35727" y="6903"/>
                    <a:pt x="35918" y="17952"/>
                  </a:cubicBezTo>
                  <a:cubicBezTo>
                    <a:pt x="36108" y="29096"/>
                    <a:pt x="28870" y="36049"/>
                    <a:pt x="17630" y="35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40AD55A8-6161-407A-8875-66F87F97868A}"/>
                </a:ext>
              </a:extLst>
            </p:cNvPr>
            <p:cNvSpPr/>
            <p:nvPr/>
          </p:nvSpPr>
          <p:spPr>
            <a:xfrm>
              <a:off x="8954546" y="2417250"/>
              <a:ext cx="35830" cy="35876"/>
            </a:xfrm>
            <a:custGeom>
              <a:avLst/>
              <a:gdLst>
                <a:gd name="connsiteX0" fmla="*/ 18384 w 35830"/>
                <a:gd name="connsiteY0" fmla="*/ 4 h 35876"/>
                <a:gd name="connsiteX1" fmla="*/ 35815 w 35830"/>
                <a:gd name="connsiteY1" fmla="*/ 18768 h 35876"/>
                <a:gd name="connsiteX2" fmla="*/ 16765 w 35830"/>
                <a:gd name="connsiteY2" fmla="*/ 35818 h 35876"/>
                <a:gd name="connsiteX3" fmla="*/ 1 w 35830"/>
                <a:gd name="connsiteY3" fmla="*/ 17816 h 35876"/>
                <a:gd name="connsiteX4" fmla="*/ 18384 w 35830"/>
                <a:gd name="connsiteY4" fmla="*/ 4 h 3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0" h="35876">
                  <a:moveTo>
                    <a:pt x="18384" y="4"/>
                  </a:moveTo>
                  <a:cubicBezTo>
                    <a:pt x="29433" y="290"/>
                    <a:pt x="36196" y="7529"/>
                    <a:pt x="35815" y="18768"/>
                  </a:cubicBezTo>
                  <a:cubicBezTo>
                    <a:pt x="35434" y="29817"/>
                    <a:pt x="28004" y="36580"/>
                    <a:pt x="16765" y="35818"/>
                  </a:cubicBezTo>
                  <a:cubicBezTo>
                    <a:pt x="5621" y="35056"/>
                    <a:pt x="96" y="28769"/>
                    <a:pt x="1" y="17816"/>
                  </a:cubicBezTo>
                  <a:cubicBezTo>
                    <a:pt x="-94" y="6671"/>
                    <a:pt x="7145" y="-187"/>
                    <a:pt x="18384" y="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C3CC4343-5C9D-4DA5-A3EE-997248E89FBA}"/>
                </a:ext>
              </a:extLst>
            </p:cNvPr>
            <p:cNvSpPr/>
            <p:nvPr/>
          </p:nvSpPr>
          <p:spPr>
            <a:xfrm>
              <a:off x="9218834" y="2520504"/>
              <a:ext cx="35277" cy="35257"/>
            </a:xfrm>
            <a:custGeom>
              <a:avLst/>
              <a:gdLst>
                <a:gd name="connsiteX0" fmla="*/ 35274 w 35277"/>
                <a:gd name="connsiteY0" fmla="*/ 17240 h 35257"/>
                <a:gd name="connsiteX1" fmla="*/ 18414 w 35277"/>
                <a:gd name="connsiteY1" fmla="*/ 35243 h 35257"/>
                <a:gd name="connsiteX2" fmla="*/ 31 w 35277"/>
                <a:gd name="connsiteY2" fmla="*/ 18669 h 35257"/>
                <a:gd name="connsiteX3" fmla="*/ 17557 w 35277"/>
                <a:gd name="connsiteY3" fmla="*/ 0 h 35257"/>
                <a:gd name="connsiteX4" fmla="*/ 35274 w 35277"/>
                <a:gd name="connsiteY4" fmla="*/ 17240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77" h="35257">
                  <a:moveTo>
                    <a:pt x="35274" y="17240"/>
                  </a:moveTo>
                  <a:cubicBezTo>
                    <a:pt x="35465" y="27527"/>
                    <a:pt x="28606" y="34862"/>
                    <a:pt x="18414" y="35243"/>
                  </a:cubicBezTo>
                  <a:cubicBezTo>
                    <a:pt x="8128" y="35624"/>
                    <a:pt x="603" y="28861"/>
                    <a:pt x="31" y="18669"/>
                  </a:cubicBezTo>
                  <a:cubicBezTo>
                    <a:pt x="-540" y="7811"/>
                    <a:pt x="6794" y="0"/>
                    <a:pt x="17557" y="0"/>
                  </a:cubicBezTo>
                  <a:cubicBezTo>
                    <a:pt x="27845" y="0"/>
                    <a:pt x="34988" y="6953"/>
                    <a:pt x="35274" y="17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2A6D1295-1271-4EE0-94AD-8A3E4F119F0A}"/>
                </a:ext>
              </a:extLst>
            </p:cNvPr>
            <p:cNvSpPr/>
            <p:nvPr/>
          </p:nvSpPr>
          <p:spPr>
            <a:xfrm>
              <a:off x="9163470" y="2510003"/>
              <a:ext cx="35210" cy="35175"/>
            </a:xfrm>
            <a:custGeom>
              <a:avLst/>
              <a:gdLst>
                <a:gd name="connsiteX0" fmla="*/ 35202 w 35210"/>
                <a:gd name="connsiteY0" fmla="*/ 18217 h 35175"/>
                <a:gd name="connsiteX1" fmla="*/ 17295 w 35210"/>
                <a:gd name="connsiteY1" fmla="*/ 35172 h 35175"/>
                <a:gd name="connsiteX2" fmla="*/ 55 w 35210"/>
                <a:gd name="connsiteY2" fmla="*/ 16312 h 35175"/>
                <a:gd name="connsiteX3" fmla="*/ 18629 w 35210"/>
                <a:gd name="connsiteY3" fmla="*/ 24 h 35175"/>
                <a:gd name="connsiteX4" fmla="*/ 35202 w 35210"/>
                <a:gd name="connsiteY4" fmla="*/ 18217 h 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0" h="35175">
                  <a:moveTo>
                    <a:pt x="35202" y="18217"/>
                  </a:moveTo>
                  <a:cubicBezTo>
                    <a:pt x="34917" y="28504"/>
                    <a:pt x="27582" y="35362"/>
                    <a:pt x="17295" y="35172"/>
                  </a:cubicBezTo>
                  <a:cubicBezTo>
                    <a:pt x="6532" y="34981"/>
                    <a:pt x="-707" y="27170"/>
                    <a:pt x="55" y="16312"/>
                  </a:cubicBezTo>
                  <a:cubicBezTo>
                    <a:pt x="722" y="6120"/>
                    <a:pt x="8246" y="-452"/>
                    <a:pt x="18629" y="24"/>
                  </a:cubicBezTo>
                  <a:cubicBezTo>
                    <a:pt x="28725" y="501"/>
                    <a:pt x="35488" y="7930"/>
                    <a:pt x="35202" y="18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D39CA38-08B6-4D09-90E7-540E9AF82808}"/>
                </a:ext>
              </a:extLst>
            </p:cNvPr>
            <p:cNvSpPr/>
            <p:nvPr/>
          </p:nvSpPr>
          <p:spPr>
            <a:xfrm>
              <a:off x="8899298" y="2407048"/>
              <a:ext cx="35249" cy="35256"/>
            </a:xfrm>
            <a:custGeom>
              <a:avLst/>
              <a:gdLst>
                <a:gd name="connsiteX0" fmla="*/ 17624 w 35249"/>
                <a:gd name="connsiteY0" fmla="*/ 35256 h 35256"/>
                <a:gd name="connsiteX1" fmla="*/ 3 w 35249"/>
                <a:gd name="connsiteY1" fmla="*/ 17921 h 35256"/>
                <a:gd name="connsiteX2" fmla="*/ 18291 w 35249"/>
                <a:gd name="connsiteY2" fmla="*/ 14 h 35256"/>
                <a:gd name="connsiteX3" fmla="*/ 35246 w 35249"/>
                <a:gd name="connsiteY3" fmla="*/ 18016 h 35256"/>
                <a:gd name="connsiteX4" fmla="*/ 17624 w 35249"/>
                <a:gd name="connsiteY4" fmla="*/ 35256 h 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9" h="35256">
                  <a:moveTo>
                    <a:pt x="17624" y="35256"/>
                  </a:moveTo>
                  <a:cubicBezTo>
                    <a:pt x="7338" y="35256"/>
                    <a:pt x="194" y="28208"/>
                    <a:pt x="3" y="17921"/>
                  </a:cubicBezTo>
                  <a:cubicBezTo>
                    <a:pt x="-187" y="7158"/>
                    <a:pt x="7528" y="-367"/>
                    <a:pt x="18291" y="14"/>
                  </a:cubicBezTo>
                  <a:cubicBezTo>
                    <a:pt x="28578" y="395"/>
                    <a:pt x="35437" y="7729"/>
                    <a:pt x="35246" y="18016"/>
                  </a:cubicBezTo>
                  <a:cubicBezTo>
                    <a:pt x="35055" y="28208"/>
                    <a:pt x="27912" y="35256"/>
                    <a:pt x="17624" y="3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7EB74D07-1E10-412F-AAF3-C4CCDC0889B5}"/>
                </a:ext>
              </a:extLst>
            </p:cNvPr>
            <p:cNvSpPr/>
            <p:nvPr/>
          </p:nvSpPr>
          <p:spPr>
            <a:xfrm>
              <a:off x="8643143" y="2248660"/>
              <a:ext cx="35282" cy="35258"/>
            </a:xfrm>
            <a:custGeom>
              <a:avLst/>
              <a:gdLst>
                <a:gd name="connsiteX0" fmla="*/ 35274 w 35282"/>
                <a:gd name="connsiteY0" fmla="*/ 17146 h 35258"/>
                <a:gd name="connsiteX1" fmla="*/ 18415 w 35282"/>
                <a:gd name="connsiteY1" fmla="*/ 35243 h 35258"/>
                <a:gd name="connsiteX2" fmla="*/ 32 w 35282"/>
                <a:gd name="connsiteY2" fmla="*/ 18765 h 35258"/>
                <a:gd name="connsiteX3" fmla="*/ 17462 w 35282"/>
                <a:gd name="connsiteY3" fmla="*/ 1 h 35258"/>
                <a:gd name="connsiteX4" fmla="*/ 35274 w 35282"/>
                <a:gd name="connsiteY4" fmla="*/ 17146 h 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2" h="35258">
                  <a:moveTo>
                    <a:pt x="35274" y="17146"/>
                  </a:moveTo>
                  <a:cubicBezTo>
                    <a:pt x="35560" y="27433"/>
                    <a:pt x="28702" y="34767"/>
                    <a:pt x="18415" y="35243"/>
                  </a:cubicBezTo>
                  <a:cubicBezTo>
                    <a:pt x="8128" y="35625"/>
                    <a:pt x="603" y="28957"/>
                    <a:pt x="32" y="18765"/>
                  </a:cubicBezTo>
                  <a:cubicBezTo>
                    <a:pt x="-540" y="7907"/>
                    <a:pt x="6699" y="96"/>
                    <a:pt x="17462" y="1"/>
                  </a:cubicBezTo>
                  <a:cubicBezTo>
                    <a:pt x="27845" y="-94"/>
                    <a:pt x="35084" y="6859"/>
                    <a:pt x="35274" y="1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ADD2F4D5-2CDF-4A49-9CA3-411CBC1663E6}"/>
                </a:ext>
              </a:extLst>
            </p:cNvPr>
            <p:cNvSpPr/>
            <p:nvPr/>
          </p:nvSpPr>
          <p:spPr>
            <a:xfrm>
              <a:off x="8495346" y="2108643"/>
              <a:ext cx="35251" cy="35265"/>
            </a:xfrm>
            <a:custGeom>
              <a:avLst/>
              <a:gdLst>
                <a:gd name="connsiteX0" fmla="*/ 35243 w 35251"/>
                <a:gd name="connsiteY0" fmla="*/ 17146 h 35265"/>
                <a:gd name="connsiteX1" fmla="*/ 18479 w 35251"/>
                <a:gd name="connsiteY1" fmla="*/ 35244 h 35265"/>
                <a:gd name="connsiteX2" fmla="*/ 1 w 35251"/>
                <a:gd name="connsiteY2" fmla="*/ 17432 h 35265"/>
                <a:gd name="connsiteX3" fmla="*/ 17431 w 35251"/>
                <a:gd name="connsiteY3" fmla="*/ 1 h 35265"/>
                <a:gd name="connsiteX4" fmla="*/ 35243 w 35251"/>
                <a:gd name="connsiteY4" fmla="*/ 17146 h 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1" h="35265">
                  <a:moveTo>
                    <a:pt x="35243" y="17146"/>
                  </a:moveTo>
                  <a:cubicBezTo>
                    <a:pt x="35529" y="27433"/>
                    <a:pt x="28671" y="34863"/>
                    <a:pt x="18479" y="35244"/>
                  </a:cubicBezTo>
                  <a:cubicBezTo>
                    <a:pt x="7621" y="35720"/>
                    <a:pt x="-94" y="28290"/>
                    <a:pt x="1" y="17432"/>
                  </a:cubicBezTo>
                  <a:cubicBezTo>
                    <a:pt x="96" y="7145"/>
                    <a:pt x="7145" y="96"/>
                    <a:pt x="17431" y="1"/>
                  </a:cubicBezTo>
                  <a:cubicBezTo>
                    <a:pt x="27718" y="-94"/>
                    <a:pt x="34957" y="6859"/>
                    <a:pt x="35243" y="1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923F1A66-DC22-4294-AEE6-ED7D936DEB03}"/>
                </a:ext>
              </a:extLst>
            </p:cNvPr>
            <p:cNvSpPr/>
            <p:nvPr/>
          </p:nvSpPr>
          <p:spPr>
            <a:xfrm>
              <a:off x="8109753" y="1073561"/>
              <a:ext cx="35265" cy="35156"/>
            </a:xfrm>
            <a:custGeom>
              <a:avLst/>
              <a:gdLst>
                <a:gd name="connsiteX0" fmla="*/ 35264 w 35265"/>
                <a:gd name="connsiteY0" fmla="*/ 17336 h 35156"/>
                <a:gd name="connsiteX1" fmla="*/ 18215 w 35265"/>
                <a:gd name="connsiteY1" fmla="*/ 35148 h 35156"/>
                <a:gd name="connsiteX2" fmla="*/ 22 w 35265"/>
                <a:gd name="connsiteY2" fmla="*/ 18479 h 35156"/>
                <a:gd name="connsiteX3" fmla="*/ 17739 w 35265"/>
                <a:gd name="connsiteY3" fmla="*/ 1 h 35156"/>
                <a:gd name="connsiteX4" fmla="*/ 35264 w 35265"/>
                <a:gd name="connsiteY4" fmla="*/ 17336 h 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5" h="35156">
                  <a:moveTo>
                    <a:pt x="35264" y="17336"/>
                  </a:moveTo>
                  <a:cubicBezTo>
                    <a:pt x="35360" y="27623"/>
                    <a:pt x="28501" y="34862"/>
                    <a:pt x="18215" y="35148"/>
                  </a:cubicBezTo>
                  <a:cubicBezTo>
                    <a:pt x="7928" y="35434"/>
                    <a:pt x="498" y="28671"/>
                    <a:pt x="22" y="18479"/>
                  </a:cubicBezTo>
                  <a:cubicBezTo>
                    <a:pt x="-455" y="7621"/>
                    <a:pt x="6975" y="-94"/>
                    <a:pt x="17739" y="1"/>
                  </a:cubicBezTo>
                  <a:cubicBezTo>
                    <a:pt x="28121" y="96"/>
                    <a:pt x="35169" y="7049"/>
                    <a:pt x="35264" y="17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F025B73B-C79D-4C2F-A8B1-C73820712D81}"/>
                </a:ext>
              </a:extLst>
            </p:cNvPr>
            <p:cNvSpPr/>
            <p:nvPr/>
          </p:nvSpPr>
          <p:spPr>
            <a:xfrm>
              <a:off x="9440679" y="2560215"/>
              <a:ext cx="35171" cy="35198"/>
            </a:xfrm>
            <a:custGeom>
              <a:avLst/>
              <a:gdLst>
                <a:gd name="connsiteX0" fmla="*/ 18121 w 35171"/>
                <a:gd name="connsiteY0" fmla="*/ 9 h 35198"/>
                <a:gd name="connsiteX1" fmla="*/ 35171 w 35171"/>
                <a:gd name="connsiteY1" fmla="*/ 17821 h 35198"/>
                <a:gd name="connsiteX2" fmla="*/ 16406 w 35171"/>
                <a:gd name="connsiteY2" fmla="*/ 35156 h 35198"/>
                <a:gd name="connsiteX3" fmla="*/ 24 w 35171"/>
                <a:gd name="connsiteY3" fmla="*/ 16677 h 35198"/>
                <a:gd name="connsiteX4" fmla="*/ 18121 w 35171"/>
                <a:gd name="connsiteY4" fmla="*/ 9 h 3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1" h="35198">
                  <a:moveTo>
                    <a:pt x="18121" y="9"/>
                  </a:moveTo>
                  <a:cubicBezTo>
                    <a:pt x="28408" y="295"/>
                    <a:pt x="35266" y="7534"/>
                    <a:pt x="35171" y="17821"/>
                  </a:cubicBezTo>
                  <a:cubicBezTo>
                    <a:pt x="35076" y="28584"/>
                    <a:pt x="27265" y="35823"/>
                    <a:pt x="16406" y="35156"/>
                  </a:cubicBezTo>
                  <a:cubicBezTo>
                    <a:pt x="6310" y="34585"/>
                    <a:pt x="-453" y="27060"/>
                    <a:pt x="24" y="16677"/>
                  </a:cubicBezTo>
                  <a:cubicBezTo>
                    <a:pt x="500" y="6486"/>
                    <a:pt x="7834" y="-277"/>
                    <a:pt x="1812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905F60C8-FE94-4E2A-85E5-F2AC0981075D}"/>
                </a:ext>
              </a:extLst>
            </p:cNvPr>
            <p:cNvSpPr/>
            <p:nvPr/>
          </p:nvSpPr>
          <p:spPr>
            <a:xfrm>
              <a:off x="8130991" y="976312"/>
              <a:ext cx="35266" cy="21569"/>
            </a:xfrm>
            <a:custGeom>
              <a:avLst/>
              <a:gdLst>
                <a:gd name="connsiteX0" fmla="*/ 405 w 35266"/>
                <a:gd name="connsiteY0" fmla="*/ 0 h 21569"/>
                <a:gd name="connsiteX1" fmla="*/ 24 w 35266"/>
                <a:gd name="connsiteY1" fmla="*/ 3048 h 21569"/>
                <a:gd name="connsiteX2" fmla="*/ 16407 w 35266"/>
                <a:gd name="connsiteY2" fmla="*/ 21527 h 21569"/>
                <a:gd name="connsiteX3" fmla="*/ 35266 w 35266"/>
                <a:gd name="connsiteY3" fmla="*/ 4191 h 21569"/>
                <a:gd name="connsiteX4" fmla="*/ 34885 w 35266"/>
                <a:gd name="connsiteY4" fmla="*/ 0 h 21569"/>
                <a:gd name="connsiteX5" fmla="*/ 405 w 35266"/>
                <a:gd name="connsiteY5" fmla="*/ 0 h 2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66" h="21569">
                  <a:moveTo>
                    <a:pt x="405" y="0"/>
                  </a:moveTo>
                  <a:cubicBezTo>
                    <a:pt x="214" y="953"/>
                    <a:pt x="24" y="2000"/>
                    <a:pt x="24" y="3048"/>
                  </a:cubicBezTo>
                  <a:cubicBezTo>
                    <a:pt x="-453" y="13430"/>
                    <a:pt x="6215" y="20955"/>
                    <a:pt x="16407" y="21527"/>
                  </a:cubicBezTo>
                  <a:cubicBezTo>
                    <a:pt x="27265" y="22193"/>
                    <a:pt x="35076" y="14954"/>
                    <a:pt x="35266" y="4191"/>
                  </a:cubicBezTo>
                  <a:cubicBezTo>
                    <a:pt x="35266" y="2762"/>
                    <a:pt x="35171" y="1334"/>
                    <a:pt x="34885" y="0"/>
                  </a:cubicBezTo>
                  <a:lnTo>
                    <a:pt x="4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E4A5DA80-B1DF-4FC7-BB06-EA250E879A2E}"/>
                </a:ext>
              </a:extLst>
            </p:cNvPr>
            <p:cNvSpPr/>
            <p:nvPr/>
          </p:nvSpPr>
          <p:spPr>
            <a:xfrm>
              <a:off x="8117672" y="1358736"/>
              <a:ext cx="35251" cy="35154"/>
            </a:xfrm>
            <a:custGeom>
              <a:avLst/>
              <a:gdLst>
                <a:gd name="connsiteX0" fmla="*/ 35251 w 35251"/>
                <a:gd name="connsiteY0" fmla="*/ 17625 h 35154"/>
                <a:gd name="connsiteX1" fmla="*/ 17915 w 35251"/>
                <a:gd name="connsiteY1" fmla="*/ 35151 h 35154"/>
                <a:gd name="connsiteX2" fmla="*/ 8 w 35251"/>
                <a:gd name="connsiteY2" fmla="*/ 16863 h 35154"/>
                <a:gd name="connsiteX3" fmla="*/ 17915 w 35251"/>
                <a:gd name="connsiteY3" fmla="*/ 4 h 35154"/>
                <a:gd name="connsiteX4" fmla="*/ 35251 w 35251"/>
                <a:gd name="connsiteY4" fmla="*/ 17625 h 3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1" h="35154">
                  <a:moveTo>
                    <a:pt x="35251" y="17625"/>
                  </a:moveTo>
                  <a:cubicBezTo>
                    <a:pt x="35251" y="27912"/>
                    <a:pt x="28202" y="34961"/>
                    <a:pt x="17915" y="35151"/>
                  </a:cubicBezTo>
                  <a:cubicBezTo>
                    <a:pt x="7152" y="35342"/>
                    <a:pt x="-278" y="27722"/>
                    <a:pt x="8" y="16863"/>
                  </a:cubicBezTo>
                  <a:cubicBezTo>
                    <a:pt x="389" y="6671"/>
                    <a:pt x="7628" y="-187"/>
                    <a:pt x="17915" y="4"/>
                  </a:cubicBezTo>
                  <a:cubicBezTo>
                    <a:pt x="28297" y="290"/>
                    <a:pt x="35346" y="7338"/>
                    <a:pt x="35251" y="1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C827F724-8299-40CF-8A43-FE0DB4271B38}"/>
                </a:ext>
              </a:extLst>
            </p:cNvPr>
            <p:cNvSpPr/>
            <p:nvPr/>
          </p:nvSpPr>
          <p:spPr>
            <a:xfrm>
              <a:off x="9385267" y="2549542"/>
              <a:ext cx="35156" cy="35257"/>
            </a:xfrm>
            <a:custGeom>
              <a:avLst/>
              <a:gdLst>
                <a:gd name="connsiteX0" fmla="*/ 17431 w 35156"/>
                <a:gd name="connsiteY0" fmla="*/ 35256 h 35257"/>
                <a:gd name="connsiteX1" fmla="*/ 1 w 35156"/>
                <a:gd name="connsiteY1" fmla="*/ 17826 h 35257"/>
                <a:gd name="connsiteX2" fmla="*/ 18384 w 35156"/>
                <a:gd name="connsiteY2" fmla="*/ 14 h 35257"/>
                <a:gd name="connsiteX3" fmla="*/ 35148 w 35156"/>
                <a:gd name="connsiteY3" fmla="*/ 18112 h 35257"/>
                <a:gd name="connsiteX4" fmla="*/ 17431 w 35156"/>
                <a:gd name="connsiteY4" fmla="*/ 35256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6" h="35257">
                  <a:moveTo>
                    <a:pt x="17431" y="35256"/>
                  </a:moveTo>
                  <a:cubicBezTo>
                    <a:pt x="7145" y="35161"/>
                    <a:pt x="96" y="28113"/>
                    <a:pt x="1" y="17826"/>
                  </a:cubicBezTo>
                  <a:cubicBezTo>
                    <a:pt x="-94" y="7063"/>
                    <a:pt x="7621" y="-367"/>
                    <a:pt x="18384" y="14"/>
                  </a:cubicBezTo>
                  <a:cubicBezTo>
                    <a:pt x="28576" y="395"/>
                    <a:pt x="35434" y="7729"/>
                    <a:pt x="35148" y="18112"/>
                  </a:cubicBezTo>
                  <a:cubicBezTo>
                    <a:pt x="34957" y="28398"/>
                    <a:pt x="27718" y="35352"/>
                    <a:pt x="17431" y="3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F92744D7-BE31-4E5B-94FC-66C4EEAED715}"/>
                </a:ext>
              </a:extLst>
            </p:cNvPr>
            <p:cNvSpPr/>
            <p:nvPr/>
          </p:nvSpPr>
          <p:spPr>
            <a:xfrm>
              <a:off x="9670422" y="2544308"/>
              <a:ext cx="35171" cy="35282"/>
            </a:xfrm>
            <a:custGeom>
              <a:avLst/>
              <a:gdLst>
                <a:gd name="connsiteX0" fmla="*/ 18121 w 35171"/>
                <a:gd name="connsiteY0" fmla="*/ 9 h 35282"/>
                <a:gd name="connsiteX1" fmla="*/ 35171 w 35171"/>
                <a:gd name="connsiteY1" fmla="*/ 17820 h 35282"/>
                <a:gd name="connsiteX2" fmla="*/ 16406 w 35171"/>
                <a:gd name="connsiteY2" fmla="*/ 35251 h 35282"/>
                <a:gd name="connsiteX3" fmla="*/ 24 w 35171"/>
                <a:gd name="connsiteY3" fmla="*/ 16773 h 35282"/>
                <a:gd name="connsiteX4" fmla="*/ 18121 w 35171"/>
                <a:gd name="connsiteY4" fmla="*/ 9 h 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1" h="35282">
                  <a:moveTo>
                    <a:pt x="18121" y="9"/>
                  </a:moveTo>
                  <a:cubicBezTo>
                    <a:pt x="28408" y="294"/>
                    <a:pt x="35266" y="7533"/>
                    <a:pt x="35171" y="17820"/>
                  </a:cubicBezTo>
                  <a:cubicBezTo>
                    <a:pt x="35076" y="28584"/>
                    <a:pt x="27170" y="35823"/>
                    <a:pt x="16406" y="35251"/>
                  </a:cubicBezTo>
                  <a:cubicBezTo>
                    <a:pt x="6310" y="34680"/>
                    <a:pt x="-453" y="27060"/>
                    <a:pt x="24" y="16773"/>
                  </a:cubicBezTo>
                  <a:cubicBezTo>
                    <a:pt x="404" y="6581"/>
                    <a:pt x="7834" y="-277"/>
                    <a:pt x="1812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3B74D54-BB60-4FAB-A749-60B193B6ECAF}"/>
                </a:ext>
              </a:extLst>
            </p:cNvPr>
            <p:cNvSpPr/>
            <p:nvPr/>
          </p:nvSpPr>
          <p:spPr>
            <a:xfrm>
              <a:off x="9329801" y="2539078"/>
              <a:ext cx="35182" cy="35257"/>
            </a:xfrm>
            <a:custGeom>
              <a:avLst/>
              <a:gdLst>
                <a:gd name="connsiteX0" fmla="*/ 35178 w 35182"/>
                <a:gd name="connsiteY0" fmla="*/ 17240 h 35257"/>
                <a:gd name="connsiteX1" fmla="*/ 18319 w 35182"/>
                <a:gd name="connsiteY1" fmla="*/ 35242 h 35257"/>
                <a:gd name="connsiteX2" fmla="*/ 31 w 35182"/>
                <a:gd name="connsiteY2" fmla="*/ 18669 h 35257"/>
                <a:gd name="connsiteX3" fmla="*/ 17557 w 35182"/>
                <a:gd name="connsiteY3" fmla="*/ 0 h 35257"/>
                <a:gd name="connsiteX4" fmla="*/ 35178 w 35182"/>
                <a:gd name="connsiteY4" fmla="*/ 17240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82" h="35257">
                  <a:moveTo>
                    <a:pt x="35178" y="17240"/>
                  </a:moveTo>
                  <a:cubicBezTo>
                    <a:pt x="35369" y="27622"/>
                    <a:pt x="28511" y="34861"/>
                    <a:pt x="18319" y="35242"/>
                  </a:cubicBezTo>
                  <a:cubicBezTo>
                    <a:pt x="8032" y="35623"/>
                    <a:pt x="507" y="28861"/>
                    <a:pt x="31" y="18669"/>
                  </a:cubicBezTo>
                  <a:cubicBezTo>
                    <a:pt x="-540" y="7810"/>
                    <a:pt x="6794" y="95"/>
                    <a:pt x="17557" y="0"/>
                  </a:cubicBezTo>
                  <a:cubicBezTo>
                    <a:pt x="27844" y="0"/>
                    <a:pt x="34988" y="6953"/>
                    <a:pt x="35178" y="17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3949375A-9E0E-48EC-B955-0C6E9DD1C83F}"/>
                </a:ext>
              </a:extLst>
            </p:cNvPr>
            <p:cNvSpPr/>
            <p:nvPr/>
          </p:nvSpPr>
          <p:spPr>
            <a:xfrm>
              <a:off x="8120326" y="1018125"/>
              <a:ext cx="35264" cy="35156"/>
            </a:xfrm>
            <a:custGeom>
              <a:avLst/>
              <a:gdLst>
                <a:gd name="connsiteX0" fmla="*/ 35264 w 35264"/>
                <a:gd name="connsiteY0" fmla="*/ 17336 h 35156"/>
                <a:gd name="connsiteX1" fmla="*/ 18214 w 35264"/>
                <a:gd name="connsiteY1" fmla="*/ 35148 h 35156"/>
                <a:gd name="connsiteX2" fmla="*/ 22 w 35264"/>
                <a:gd name="connsiteY2" fmla="*/ 18479 h 35156"/>
                <a:gd name="connsiteX3" fmla="*/ 17738 w 35264"/>
                <a:gd name="connsiteY3" fmla="*/ 1 h 35156"/>
                <a:gd name="connsiteX4" fmla="*/ 35264 w 35264"/>
                <a:gd name="connsiteY4" fmla="*/ 17336 h 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4" h="35156">
                  <a:moveTo>
                    <a:pt x="35264" y="17336"/>
                  </a:moveTo>
                  <a:cubicBezTo>
                    <a:pt x="35359" y="27623"/>
                    <a:pt x="28501" y="34862"/>
                    <a:pt x="18214" y="35148"/>
                  </a:cubicBezTo>
                  <a:cubicBezTo>
                    <a:pt x="7927" y="35434"/>
                    <a:pt x="498" y="28576"/>
                    <a:pt x="22" y="18479"/>
                  </a:cubicBezTo>
                  <a:cubicBezTo>
                    <a:pt x="-455" y="7621"/>
                    <a:pt x="6975" y="-94"/>
                    <a:pt x="17738" y="1"/>
                  </a:cubicBezTo>
                  <a:cubicBezTo>
                    <a:pt x="28120" y="1"/>
                    <a:pt x="35168" y="7049"/>
                    <a:pt x="35264" y="17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DE34CDB4-02A1-4EDB-AB4D-B9FF97CFBA02}"/>
                </a:ext>
              </a:extLst>
            </p:cNvPr>
            <p:cNvSpPr/>
            <p:nvPr/>
          </p:nvSpPr>
          <p:spPr>
            <a:xfrm>
              <a:off x="9055109" y="2491548"/>
              <a:ext cx="35173" cy="35156"/>
            </a:xfrm>
            <a:custGeom>
              <a:avLst/>
              <a:gdLst>
                <a:gd name="connsiteX0" fmla="*/ 18215 w 35173"/>
                <a:gd name="connsiteY0" fmla="*/ 35148 h 35156"/>
                <a:gd name="connsiteX1" fmla="*/ 22 w 35173"/>
                <a:gd name="connsiteY1" fmla="*/ 18479 h 35156"/>
                <a:gd name="connsiteX2" fmla="*/ 17643 w 35173"/>
                <a:gd name="connsiteY2" fmla="*/ 1 h 35156"/>
                <a:gd name="connsiteX3" fmla="*/ 35169 w 35173"/>
                <a:gd name="connsiteY3" fmla="*/ 17336 h 35156"/>
                <a:gd name="connsiteX4" fmla="*/ 18215 w 35173"/>
                <a:gd name="connsiteY4" fmla="*/ 35148 h 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3" h="35156">
                  <a:moveTo>
                    <a:pt x="18215" y="35148"/>
                  </a:moveTo>
                  <a:cubicBezTo>
                    <a:pt x="7928" y="35434"/>
                    <a:pt x="498" y="28671"/>
                    <a:pt x="22" y="18479"/>
                  </a:cubicBezTo>
                  <a:cubicBezTo>
                    <a:pt x="-454" y="7716"/>
                    <a:pt x="6880" y="-94"/>
                    <a:pt x="17643" y="1"/>
                  </a:cubicBezTo>
                  <a:cubicBezTo>
                    <a:pt x="27930" y="1"/>
                    <a:pt x="35074" y="7049"/>
                    <a:pt x="35169" y="17336"/>
                  </a:cubicBezTo>
                  <a:cubicBezTo>
                    <a:pt x="35360" y="27623"/>
                    <a:pt x="28502" y="34862"/>
                    <a:pt x="18215" y="35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AEA82A8-A7C3-4B0C-82B1-05DD615513AD}"/>
                </a:ext>
              </a:extLst>
            </p:cNvPr>
            <p:cNvSpPr/>
            <p:nvPr/>
          </p:nvSpPr>
          <p:spPr>
            <a:xfrm>
              <a:off x="9615007" y="2533736"/>
              <a:ext cx="35247" cy="35346"/>
            </a:xfrm>
            <a:custGeom>
              <a:avLst/>
              <a:gdLst>
                <a:gd name="connsiteX0" fmla="*/ 35246 w 35247"/>
                <a:gd name="connsiteY0" fmla="*/ 17915 h 35346"/>
                <a:gd name="connsiteX1" fmla="*/ 17720 w 35247"/>
                <a:gd name="connsiteY1" fmla="*/ 35346 h 35346"/>
                <a:gd name="connsiteX2" fmla="*/ 4 w 35247"/>
                <a:gd name="connsiteY2" fmla="*/ 18105 h 35346"/>
                <a:gd name="connsiteX3" fmla="*/ 18196 w 35247"/>
                <a:gd name="connsiteY3" fmla="*/ 8 h 35346"/>
                <a:gd name="connsiteX4" fmla="*/ 35246 w 35247"/>
                <a:gd name="connsiteY4" fmla="*/ 17915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7" h="35346">
                  <a:moveTo>
                    <a:pt x="35246" y="17915"/>
                  </a:moveTo>
                  <a:cubicBezTo>
                    <a:pt x="35151" y="28202"/>
                    <a:pt x="28007" y="35250"/>
                    <a:pt x="17720" y="35346"/>
                  </a:cubicBezTo>
                  <a:cubicBezTo>
                    <a:pt x="7433" y="35441"/>
                    <a:pt x="194" y="28392"/>
                    <a:pt x="4" y="18105"/>
                  </a:cubicBezTo>
                  <a:cubicBezTo>
                    <a:pt x="-187" y="7247"/>
                    <a:pt x="7337" y="-278"/>
                    <a:pt x="18196" y="8"/>
                  </a:cubicBezTo>
                  <a:cubicBezTo>
                    <a:pt x="28388" y="294"/>
                    <a:pt x="35341" y="7533"/>
                    <a:pt x="35246" y="17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8F6C92C7-1C1C-41D3-9636-440B454B3D26}"/>
                </a:ext>
              </a:extLst>
            </p:cNvPr>
            <p:cNvSpPr/>
            <p:nvPr/>
          </p:nvSpPr>
          <p:spPr>
            <a:xfrm>
              <a:off x="9110630" y="2502120"/>
              <a:ext cx="35182" cy="35163"/>
            </a:xfrm>
            <a:custGeom>
              <a:avLst/>
              <a:gdLst>
                <a:gd name="connsiteX0" fmla="*/ 35179 w 35182"/>
                <a:gd name="connsiteY0" fmla="*/ 17146 h 35163"/>
                <a:gd name="connsiteX1" fmla="*/ 18319 w 35182"/>
                <a:gd name="connsiteY1" fmla="*/ 35148 h 35163"/>
                <a:gd name="connsiteX2" fmla="*/ 32 w 35182"/>
                <a:gd name="connsiteY2" fmla="*/ 18670 h 35163"/>
                <a:gd name="connsiteX3" fmla="*/ 17558 w 35182"/>
                <a:gd name="connsiteY3" fmla="*/ 1 h 35163"/>
                <a:gd name="connsiteX4" fmla="*/ 35179 w 35182"/>
                <a:gd name="connsiteY4" fmla="*/ 17146 h 3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82" h="35163">
                  <a:moveTo>
                    <a:pt x="35179" y="17146"/>
                  </a:moveTo>
                  <a:cubicBezTo>
                    <a:pt x="35370" y="27433"/>
                    <a:pt x="28607" y="34767"/>
                    <a:pt x="18319" y="35148"/>
                  </a:cubicBezTo>
                  <a:cubicBezTo>
                    <a:pt x="8033" y="35529"/>
                    <a:pt x="508" y="28767"/>
                    <a:pt x="32" y="18670"/>
                  </a:cubicBezTo>
                  <a:cubicBezTo>
                    <a:pt x="-540" y="7811"/>
                    <a:pt x="6699" y="96"/>
                    <a:pt x="17558" y="1"/>
                  </a:cubicBezTo>
                  <a:cubicBezTo>
                    <a:pt x="27844" y="-94"/>
                    <a:pt x="34988" y="6859"/>
                    <a:pt x="35179" y="1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C48D357B-AF61-41C8-9EFA-77C040464F00}"/>
                </a:ext>
              </a:extLst>
            </p:cNvPr>
            <p:cNvSpPr/>
            <p:nvPr/>
          </p:nvSpPr>
          <p:spPr>
            <a:xfrm>
              <a:off x="9274279" y="2531077"/>
              <a:ext cx="35265" cy="35251"/>
            </a:xfrm>
            <a:custGeom>
              <a:avLst/>
              <a:gdLst>
                <a:gd name="connsiteX0" fmla="*/ 18119 w 35265"/>
                <a:gd name="connsiteY0" fmla="*/ 35242 h 35251"/>
                <a:gd name="connsiteX1" fmla="*/ 22 w 35265"/>
                <a:gd name="connsiteY1" fmla="*/ 18479 h 35251"/>
                <a:gd name="connsiteX2" fmla="*/ 17833 w 35265"/>
                <a:gd name="connsiteY2" fmla="*/ 0 h 35251"/>
                <a:gd name="connsiteX3" fmla="*/ 35264 w 35265"/>
                <a:gd name="connsiteY3" fmla="*/ 17431 h 35251"/>
                <a:gd name="connsiteX4" fmla="*/ 18119 w 35265"/>
                <a:gd name="connsiteY4" fmla="*/ 35242 h 3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5" h="35251">
                  <a:moveTo>
                    <a:pt x="18119" y="35242"/>
                  </a:moveTo>
                  <a:cubicBezTo>
                    <a:pt x="7832" y="35528"/>
                    <a:pt x="402" y="28670"/>
                    <a:pt x="22" y="18479"/>
                  </a:cubicBezTo>
                  <a:cubicBezTo>
                    <a:pt x="-455" y="7620"/>
                    <a:pt x="6975" y="0"/>
                    <a:pt x="17833" y="0"/>
                  </a:cubicBezTo>
                  <a:cubicBezTo>
                    <a:pt x="28120" y="95"/>
                    <a:pt x="35169" y="7144"/>
                    <a:pt x="35264" y="17431"/>
                  </a:cubicBezTo>
                  <a:cubicBezTo>
                    <a:pt x="35360" y="27813"/>
                    <a:pt x="28406" y="35052"/>
                    <a:pt x="18119" y="35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2DD2CC5A-0EE1-4F30-A948-31CF6324B2A7}"/>
                </a:ext>
              </a:extLst>
            </p:cNvPr>
            <p:cNvSpPr/>
            <p:nvPr/>
          </p:nvSpPr>
          <p:spPr>
            <a:xfrm>
              <a:off x="8223407" y="1717832"/>
              <a:ext cx="35156" cy="35265"/>
            </a:xfrm>
            <a:custGeom>
              <a:avLst/>
              <a:gdLst>
                <a:gd name="connsiteX0" fmla="*/ 17336 w 35156"/>
                <a:gd name="connsiteY0" fmla="*/ 1 h 35265"/>
                <a:gd name="connsiteX1" fmla="*/ 35148 w 35156"/>
                <a:gd name="connsiteY1" fmla="*/ 17051 h 35265"/>
                <a:gd name="connsiteX2" fmla="*/ 18479 w 35156"/>
                <a:gd name="connsiteY2" fmla="*/ 35244 h 35265"/>
                <a:gd name="connsiteX3" fmla="*/ 1 w 35156"/>
                <a:gd name="connsiteY3" fmla="*/ 17527 h 35265"/>
                <a:gd name="connsiteX4" fmla="*/ 17336 w 35156"/>
                <a:gd name="connsiteY4" fmla="*/ 1 h 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6" h="35265">
                  <a:moveTo>
                    <a:pt x="17336" y="1"/>
                  </a:moveTo>
                  <a:cubicBezTo>
                    <a:pt x="27624" y="-94"/>
                    <a:pt x="34863" y="6764"/>
                    <a:pt x="35148" y="17051"/>
                  </a:cubicBezTo>
                  <a:cubicBezTo>
                    <a:pt x="35434" y="27338"/>
                    <a:pt x="28671" y="34767"/>
                    <a:pt x="18479" y="35244"/>
                  </a:cubicBezTo>
                  <a:cubicBezTo>
                    <a:pt x="7621" y="35720"/>
                    <a:pt x="-94" y="28290"/>
                    <a:pt x="1" y="17527"/>
                  </a:cubicBezTo>
                  <a:cubicBezTo>
                    <a:pt x="96" y="7240"/>
                    <a:pt x="7050" y="192"/>
                    <a:pt x="17336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0021F1F8-FCB9-4325-9323-EC0A5DE666FF}"/>
                </a:ext>
              </a:extLst>
            </p:cNvPr>
            <p:cNvSpPr/>
            <p:nvPr/>
          </p:nvSpPr>
          <p:spPr>
            <a:xfrm>
              <a:off x="8843948" y="2396485"/>
              <a:ext cx="35162" cy="35151"/>
            </a:xfrm>
            <a:custGeom>
              <a:avLst/>
              <a:gdLst>
                <a:gd name="connsiteX0" fmla="*/ 35161 w 35162"/>
                <a:gd name="connsiteY0" fmla="*/ 17720 h 35151"/>
                <a:gd name="connsiteX1" fmla="*/ 17826 w 35162"/>
                <a:gd name="connsiteY1" fmla="*/ 35151 h 35151"/>
                <a:gd name="connsiteX2" fmla="*/ 14 w 35162"/>
                <a:gd name="connsiteY2" fmla="*/ 16863 h 35151"/>
                <a:gd name="connsiteX3" fmla="*/ 18016 w 35162"/>
                <a:gd name="connsiteY3" fmla="*/ 4 h 35151"/>
                <a:gd name="connsiteX4" fmla="*/ 35161 w 35162"/>
                <a:gd name="connsiteY4" fmla="*/ 17720 h 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2" h="35151">
                  <a:moveTo>
                    <a:pt x="35161" y="17720"/>
                  </a:moveTo>
                  <a:cubicBezTo>
                    <a:pt x="35066" y="28007"/>
                    <a:pt x="28113" y="35056"/>
                    <a:pt x="17826" y="35151"/>
                  </a:cubicBezTo>
                  <a:cubicBezTo>
                    <a:pt x="7062" y="35246"/>
                    <a:pt x="-367" y="27626"/>
                    <a:pt x="14" y="16863"/>
                  </a:cubicBezTo>
                  <a:cubicBezTo>
                    <a:pt x="395" y="6671"/>
                    <a:pt x="7729" y="-187"/>
                    <a:pt x="18016" y="4"/>
                  </a:cubicBezTo>
                  <a:cubicBezTo>
                    <a:pt x="28208" y="290"/>
                    <a:pt x="35257" y="7433"/>
                    <a:pt x="35161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9864124A-69F8-449D-B40C-E8A903302671}"/>
                </a:ext>
              </a:extLst>
            </p:cNvPr>
            <p:cNvSpPr/>
            <p:nvPr/>
          </p:nvSpPr>
          <p:spPr>
            <a:xfrm>
              <a:off x="8268267" y="1783833"/>
              <a:ext cx="35247" cy="35251"/>
            </a:xfrm>
            <a:custGeom>
              <a:avLst/>
              <a:gdLst>
                <a:gd name="connsiteX0" fmla="*/ 35246 w 35247"/>
                <a:gd name="connsiteY0" fmla="*/ 17820 h 35251"/>
                <a:gd name="connsiteX1" fmla="*/ 17720 w 35247"/>
                <a:gd name="connsiteY1" fmla="*/ 35250 h 35251"/>
                <a:gd name="connsiteX2" fmla="*/ 4 w 35247"/>
                <a:gd name="connsiteY2" fmla="*/ 18105 h 35251"/>
                <a:gd name="connsiteX3" fmla="*/ 18196 w 35247"/>
                <a:gd name="connsiteY3" fmla="*/ 8 h 35251"/>
                <a:gd name="connsiteX4" fmla="*/ 35246 w 35247"/>
                <a:gd name="connsiteY4" fmla="*/ 17820 h 3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7" h="35251">
                  <a:moveTo>
                    <a:pt x="35246" y="17820"/>
                  </a:moveTo>
                  <a:cubicBezTo>
                    <a:pt x="35151" y="28107"/>
                    <a:pt x="28007" y="35155"/>
                    <a:pt x="17720" y="35250"/>
                  </a:cubicBezTo>
                  <a:cubicBezTo>
                    <a:pt x="7433" y="35346"/>
                    <a:pt x="194" y="28297"/>
                    <a:pt x="4" y="18105"/>
                  </a:cubicBezTo>
                  <a:cubicBezTo>
                    <a:pt x="-187" y="7247"/>
                    <a:pt x="7338" y="-278"/>
                    <a:pt x="18196" y="8"/>
                  </a:cubicBezTo>
                  <a:cubicBezTo>
                    <a:pt x="28388" y="294"/>
                    <a:pt x="35342" y="7533"/>
                    <a:pt x="35246" y="17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C2F1F80E-639C-45CC-BACF-FC404132B09E}"/>
                </a:ext>
              </a:extLst>
            </p:cNvPr>
            <p:cNvSpPr/>
            <p:nvPr/>
          </p:nvSpPr>
          <p:spPr>
            <a:xfrm>
              <a:off x="8743639" y="2322566"/>
              <a:ext cx="35171" cy="35282"/>
            </a:xfrm>
            <a:custGeom>
              <a:avLst/>
              <a:gdLst>
                <a:gd name="connsiteX0" fmla="*/ 18121 w 35171"/>
                <a:gd name="connsiteY0" fmla="*/ 9 h 35282"/>
                <a:gd name="connsiteX1" fmla="*/ 35171 w 35171"/>
                <a:gd name="connsiteY1" fmla="*/ 17821 h 35282"/>
                <a:gd name="connsiteX2" fmla="*/ 16407 w 35171"/>
                <a:gd name="connsiteY2" fmla="*/ 35251 h 35282"/>
                <a:gd name="connsiteX3" fmla="*/ 24 w 35171"/>
                <a:gd name="connsiteY3" fmla="*/ 16773 h 35282"/>
                <a:gd name="connsiteX4" fmla="*/ 18121 w 35171"/>
                <a:gd name="connsiteY4" fmla="*/ 9 h 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1" h="35282">
                  <a:moveTo>
                    <a:pt x="18121" y="9"/>
                  </a:moveTo>
                  <a:cubicBezTo>
                    <a:pt x="28409" y="294"/>
                    <a:pt x="35266" y="7534"/>
                    <a:pt x="35171" y="17821"/>
                  </a:cubicBezTo>
                  <a:cubicBezTo>
                    <a:pt x="35076" y="28584"/>
                    <a:pt x="27170" y="35823"/>
                    <a:pt x="16407" y="35251"/>
                  </a:cubicBezTo>
                  <a:cubicBezTo>
                    <a:pt x="6310" y="34680"/>
                    <a:pt x="-453" y="27060"/>
                    <a:pt x="24" y="16773"/>
                  </a:cubicBezTo>
                  <a:cubicBezTo>
                    <a:pt x="405" y="6486"/>
                    <a:pt x="7739" y="-277"/>
                    <a:pt x="1812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C6D17115-2C9C-4743-B0C0-DCC3AB6B48F8}"/>
                </a:ext>
              </a:extLst>
            </p:cNvPr>
            <p:cNvSpPr/>
            <p:nvPr/>
          </p:nvSpPr>
          <p:spPr>
            <a:xfrm>
              <a:off x="8125668" y="1303301"/>
              <a:ext cx="35255" cy="35151"/>
            </a:xfrm>
            <a:custGeom>
              <a:avLst/>
              <a:gdLst>
                <a:gd name="connsiteX0" fmla="*/ 18016 w 35255"/>
                <a:gd name="connsiteY0" fmla="*/ 4 h 35151"/>
                <a:gd name="connsiteX1" fmla="*/ 35256 w 35255"/>
                <a:gd name="connsiteY1" fmla="*/ 17625 h 35151"/>
                <a:gd name="connsiteX2" fmla="*/ 17920 w 35255"/>
                <a:gd name="connsiteY2" fmla="*/ 35151 h 35151"/>
                <a:gd name="connsiteX3" fmla="*/ 14 w 35255"/>
                <a:gd name="connsiteY3" fmla="*/ 16863 h 35151"/>
                <a:gd name="connsiteX4" fmla="*/ 18016 w 35255"/>
                <a:gd name="connsiteY4" fmla="*/ 4 h 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5" h="35151">
                  <a:moveTo>
                    <a:pt x="18016" y="4"/>
                  </a:moveTo>
                  <a:cubicBezTo>
                    <a:pt x="28303" y="194"/>
                    <a:pt x="35256" y="7338"/>
                    <a:pt x="35256" y="17625"/>
                  </a:cubicBezTo>
                  <a:cubicBezTo>
                    <a:pt x="35256" y="27912"/>
                    <a:pt x="28207" y="35056"/>
                    <a:pt x="17920" y="35151"/>
                  </a:cubicBezTo>
                  <a:cubicBezTo>
                    <a:pt x="7158" y="35246"/>
                    <a:pt x="-368" y="27626"/>
                    <a:pt x="14" y="16863"/>
                  </a:cubicBezTo>
                  <a:cubicBezTo>
                    <a:pt x="395" y="6671"/>
                    <a:pt x="7729" y="-187"/>
                    <a:pt x="18016" y="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512ADE51-3B19-4085-992C-0760D20C8246}"/>
                </a:ext>
              </a:extLst>
            </p:cNvPr>
            <p:cNvSpPr/>
            <p:nvPr/>
          </p:nvSpPr>
          <p:spPr>
            <a:xfrm>
              <a:off x="8542876" y="2172076"/>
              <a:ext cx="35251" cy="35172"/>
            </a:xfrm>
            <a:custGeom>
              <a:avLst/>
              <a:gdLst>
                <a:gd name="connsiteX0" fmla="*/ 17336 w 35251"/>
                <a:gd name="connsiteY0" fmla="*/ 4 h 35172"/>
                <a:gd name="connsiteX1" fmla="*/ 35243 w 35251"/>
                <a:gd name="connsiteY1" fmla="*/ 16958 h 35172"/>
                <a:gd name="connsiteX2" fmla="*/ 18574 w 35251"/>
                <a:gd name="connsiteY2" fmla="*/ 35151 h 35172"/>
                <a:gd name="connsiteX3" fmla="*/ 0 w 35251"/>
                <a:gd name="connsiteY3" fmla="*/ 17530 h 35172"/>
                <a:gd name="connsiteX4" fmla="*/ 17336 w 35251"/>
                <a:gd name="connsiteY4" fmla="*/ 4 h 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1" h="35172">
                  <a:moveTo>
                    <a:pt x="17336" y="4"/>
                  </a:moveTo>
                  <a:cubicBezTo>
                    <a:pt x="27622" y="-187"/>
                    <a:pt x="34861" y="6767"/>
                    <a:pt x="35243" y="16958"/>
                  </a:cubicBezTo>
                  <a:cubicBezTo>
                    <a:pt x="35528" y="27245"/>
                    <a:pt x="28765" y="34675"/>
                    <a:pt x="18574" y="35151"/>
                  </a:cubicBezTo>
                  <a:cubicBezTo>
                    <a:pt x="7715" y="35627"/>
                    <a:pt x="0" y="28293"/>
                    <a:pt x="0" y="17530"/>
                  </a:cubicBezTo>
                  <a:cubicBezTo>
                    <a:pt x="95" y="7243"/>
                    <a:pt x="7048" y="99"/>
                    <a:pt x="17336" y="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7D4EF38A-2CA3-46CE-A7C8-4145EE5A403E}"/>
                </a:ext>
              </a:extLst>
            </p:cNvPr>
            <p:cNvSpPr/>
            <p:nvPr/>
          </p:nvSpPr>
          <p:spPr>
            <a:xfrm>
              <a:off x="8450442" y="2042612"/>
              <a:ext cx="35293" cy="35266"/>
            </a:xfrm>
            <a:custGeom>
              <a:avLst/>
              <a:gdLst>
                <a:gd name="connsiteX0" fmla="*/ 35285 w 35293"/>
                <a:gd name="connsiteY0" fmla="*/ 18121 h 35266"/>
                <a:gd name="connsiteX1" fmla="*/ 17473 w 35293"/>
                <a:gd name="connsiteY1" fmla="*/ 35266 h 35266"/>
                <a:gd name="connsiteX2" fmla="*/ 42 w 35293"/>
                <a:gd name="connsiteY2" fmla="*/ 16502 h 35266"/>
                <a:gd name="connsiteX3" fmla="*/ 18521 w 35293"/>
                <a:gd name="connsiteY3" fmla="*/ 23 h 35266"/>
                <a:gd name="connsiteX4" fmla="*/ 35285 w 35293"/>
                <a:gd name="connsiteY4" fmla="*/ 18121 h 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93" h="35266">
                  <a:moveTo>
                    <a:pt x="35285" y="18121"/>
                  </a:moveTo>
                  <a:cubicBezTo>
                    <a:pt x="34999" y="28408"/>
                    <a:pt x="27760" y="35361"/>
                    <a:pt x="17473" y="35266"/>
                  </a:cubicBezTo>
                  <a:cubicBezTo>
                    <a:pt x="6710" y="35171"/>
                    <a:pt x="-625" y="27360"/>
                    <a:pt x="42" y="16502"/>
                  </a:cubicBezTo>
                  <a:cubicBezTo>
                    <a:pt x="613" y="6405"/>
                    <a:pt x="8233" y="-453"/>
                    <a:pt x="18521" y="23"/>
                  </a:cubicBezTo>
                  <a:cubicBezTo>
                    <a:pt x="28712" y="404"/>
                    <a:pt x="35570" y="7834"/>
                    <a:pt x="35285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02B45ECA-6AE3-406A-97BA-E8C5DDC16D09}"/>
                </a:ext>
              </a:extLst>
            </p:cNvPr>
            <p:cNvSpPr/>
            <p:nvPr/>
          </p:nvSpPr>
          <p:spPr>
            <a:xfrm>
              <a:off x="8189007" y="1598929"/>
              <a:ext cx="35259" cy="35282"/>
            </a:xfrm>
            <a:custGeom>
              <a:avLst/>
              <a:gdLst>
                <a:gd name="connsiteX0" fmla="*/ 18113 w 35259"/>
                <a:gd name="connsiteY0" fmla="*/ 35274 h 35282"/>
                <a:gd name="connsiteX1" fmla="*/ 15 w 35259"/>
                <a:gd name="connsiteY1" fmla="*/ 18415 h 35282"/>
                <a:gd name="connsiteX2" fmla="*/ 16494 w 35259"/>
                <a:gd name="connsiteY2" fmla="*/ 32 h 35282"/>
                <a:gd name="connsiteX3" fmla="*/ 35258 w 35259"/>
                <a:gd name="connsiteY3" fmla="*/ 17462 h 35282"/>
                <a:gd name="connsiteX4" fmla="*/ 18113 w 35259"/>
                <a:gd name="connsiteY4" fmla="*/ 35274 h 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9" h="35282">
                  <a:moveTo>
                    <a:pt x="18113" y="35274"/>
                  </a:moveTo>
                  <a:cubicBezTo>
                    <a:pt x="7826" y="35560"/>
                    <a:pt x="492" y="28702"/>
                    <a:pt x="15" y="18415"/>
                  </a:cubicBezTo>
                  <a:cubicBezTo>
                    <a:pt x="-365" y="8128"/>
                    <a:pt x="6302" y="603"/>
                    <a:pt x="16494" y="32"/>
                  </a:cubicBezTo>
                  <a:cubicBezTo>
                    <a:pt x="27352" y="-540"/>
                    <a:pt x="35163" y="6699"/>
                    <a:pt x="35258" y="17462"/>
                  </a:cubicBezTo>
                  <a:cubicBezTo>
                    <a:pt x="35353" y="27845"/>
                    <a:pt x="28400" y="35084"/>
                    <a:pt x="18113" y="35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A40AC4B1-60AD-4178-90A3-257F934435A4}"/>
                </a:ext>
              </a:extLst>
            </p:cNvPr>
            <p:cNvSpPr/>
            <p:nvPr/>
          </p:nvSpPr>
          <p:spPr>
            <a:xfrm>
              <a:off x="8152160" y="1477503"/>
              <a:ext cx="35247" cy="35257"/>
            </a:xfrm>
            <a:custGeom>
              <a:avLst/>
              <a:gdLst>
                <a:gd name="connsiteX0" fmla="*/ 17432 w 35247"/>
                <a:gd name="connsiteY0" fmla="*/ 35257 h 35257"/>
                <a:gd name="connsiteX1" fmla="*/ 1 w 35247"/>
                <a:gd name="connsiteY1" fmla="*/ 17826 h 35257"/>
                <a:gd name="connsiteX2" fmla="*/ 18384 w 35247"/>
                <a:gd name="connsiteY2" fmla="*/ 14 h 35257"/>
                <a:gd name="connsiteX3" fmla="*/ 35243 w 35247"/>
                <a:gd name="connsiteY3" fmla="*/ 18112 h 35257"/>
                <a:gd name="connsiteX4" fmla="*/ 17432 w 35247"/>
                <a:gd name="connsiteY4" fmla="*/ 35257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7" h="35257">
                  <a:moveTo>
                    <a:pt x="17432" y="35257"/>
                  </a:moveTo>
                  <a:cubicBezTo>
                    <a:pt x="7145" y="35161"/>
                    <a:pt x="96" y="28113"/>
                    <a:pt x="1" y="17826"/>
                  </a:cubicBezTo>
                  <a:cubicBezTo>
                    <a:pt x="-94" y="7063"/>
                    <a:pt x="7621" y="-367"/>
                    <a:pt x="18384" y="14"/>
                  </a:cubicBezTo>
                  <a:cubicBezTo>
                    <a:pt x="28576" y="395"/>
                    <a:pt x="35434" y="7729"/>
                    <a:pt x="35243" y="18112"/>
                  </a:cubicBezTo>
                  <a:cubicBezTo>
                    <a:pt x="34957" y="28303"/>
                    <a:pt x="27719" y="35352"/>
                    <a:pt x="17432" y="35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8286EE4-5E1D-41A5-AA57-47FB5D461F3F}"/>
                </a:ext>
              </a:extLst>
            </p:cNvPr>
            <p:cNvSpPr/>
            <p:nvPr/>
          </p:nvSpPr>
          <p:spPr>
            <a:xfrm>
              <a:off x="8107470" y="1414365"/>
              <a:ext cx="34792" cy="34745"/>
            </a:xfrm>
            <a:custGeom>
              <a:avLst/>
              <a:gdLst>
                <a:gd name="connsiteX0" fmla="*/ 17545 w 34792"/>
                <a:gd name="connsiteY0" fmla="*/ 1 h 34745"/>
                <a:gd name="connsiteX1" fmla="*/ 34785 w 34792"/>
                <a:gd name="connsiteY1" fmla="*/ 17908 h 34745"/>
                <a:gd name="connsiteX2" fmla="*/ 16497 w 34792"/>
                <a:gd name="connsiteY2" fmla="*/ 34672 h 34745"/>
                <a:gd name="connsiteX3" fmla="*/ 19 w 34792"/>
                <a:gd name="connsiteY3" fmla="*/ 17432 h 34745"/>
                <a:gd name="connsiteX4" fmla="*/ 17545 w 34792"/>
                <a:gd name="connsiteY4" fmla="*/ 1 h 3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2" h="34745">
                  <a:moveTo>
                    <a:pt x="17545" y="1"/>
                  </a:moveTo>
                  <a:cubicBezTo>
                    <a:pt x="26879" y="96"/>
                    <a:pt x="35071" y="8669"/>
                    <a:pt x="34785" y="17908"/>
                  </a:cubicBezTo>
                  <a:cubicBezTo>
                    <a:pt x="34499" y="27242"/>
                    <a:pt x="25736" y="35624"/>
                    <a:pt x="16497" y="34672"/>
                  </a:cubicBezTo>
                  <a:cubicBezTo>
                    <a:pt x="6496" y="33624"/>
                    <a:pt x="590" y="27623"/>
                    <a:pt x="19" y="17432"/>
                  </a:cubicBezTo>
                  <a:cubicBezTo>
                    <a:pt x="-457" y="8192"/>
                    <a:pt x="8210" y="-94"/>
                    <a:pt x="1754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815E3EF-C66F-47FA-8BE8-B0DB5C262661}"/>
                </a:ext>
              </a:extLst>
            </p:cNvPr>
            <p:cNvSpPr/>
            <p:nvPr/>
          </p:nvSpPr>
          <p:spPr>
            <a:xfrm>
              <a:off x="8788690" y="2386011"/>
              <a:ext cx="34795" cy="34840"/>
            </a:xfrm>
            <a:custGeom>
              <a:avLst/>
              <a:gdLst>
                <a:gd name="connsiteX0" fmla="*/ 34793 w 34795"/>
                <a:gd name="connsiteY0" fmla="*/ 17908 h 34840"/>
                <a:gd name="connsiteX1" fmla="*/ 16600 w 34795"/>
                <a:gd name="connsiteY1" fmla="*/ 34767 h 34840"/>
                <a:gd name="connsiteX2" fmla="*/ 27 w 34795"/>
                <a:gd name="connsiteY2" fmla="*/ 17622 h 34840"/>
                <a:gd name="connsiteX3" fmla="*/ 17458 w 34795"/>
                <a:gd name="connsiteY3" fmla="*/ 1 h 34840"/>
                <a:gd name="connsiteX4" fmla="*/ 34793 w 34795"/>
                <a:gd name="connsiteY4" fmla="*/ 17908 h 3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5" h="34840">
                  <a:moveTo>
                    <a:pt x="34793" y="17908"/>
                  </a:moveTo>
                  <a:cubicBezTo>
                    <a:pt x="34603" y="27242"/>
                    <a:pt x="25934" y="35720"/>
                    <a:pt x="16600" y="34767"/>
                  </a:cubicBezTo>
                  <a:cubicBezTo>
                    <a:pt x="6599" y="33815"/>
                    <a:pt x="694" y="27814"/>
                    <a:pt x="27" y="17622"/>
                  </a:cubicBezTo>
                  <a:cubicBezTo>
                    <a:pt x="-545" y="8288"/>
                    <a:pt x="8123" y="-94"/>
                    <a:pt x="17458" y="1"/>
                  </a:cubicBezTo>
                  <a:cubicBezTo>
                    <a:pt x="26887" y="96"/>
                    <a:pt x="34983" y="8573"/>
                    <a:pt x="34793" y="17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B798F17F-9394-47E8-BE8B-F916F15AA642}"/>
                </a:ext>
              </a:extLst>
            </p:cNvPr>
            <p:cNvSpPr/>
            <p:nvPr/>
          </p:nvSpPr>
          <p:spPr>
            <a:xfrm>
              <a:off x="8588006" y="2238285"/>
              <a:ext cx="34792" cy="34855"/>
            </a:xfrm>
            <a:custGeom>
              <a:avLst/>
              <a:gdLst>
                <a:gd name="connsiteX0" fmla="*/ 34785 w 34792"/>
                <a:gd name="connsiteY0" fmla="*/ 16853 h 34855"/>
                <a:gd name="connsiteX1" fmla="*/ 17544 w 34792"/>
                <a:gd name="connsiteY1" fmla="*/ 34855 h 34855"/>
                <a:gd name="connsiteX2" fmla="*/ 19 w 34792"/>
                <a:gd name="connsiteY2" fmla="*/ 17329 h 34855"/>
                <a:gd name="connsiteX3" fmla="*/ 16497 w 34792"/>
                <a:gd name="connsiteY3" fmla="*/ 89 h 34855"/>
                <a:gd name="connsiteX4" fmla="*/ 34785 w 34792"/>
                <a:gd name="connsiteY4" fmla="*/ 16853 h 3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2" h="34855">
                  <a:moveTo>
                    <a:pt x="34785" y="16853"/>
                  </a:moveTo>
                  <a:cubicBezTo>
                    <a:pt x="35071" y="26187"/>
                    <a:pt x="26975" y="34665"/>
                    <a:pt x="17544" y="34855"/>
                  </a:cubicBezTo>
                  <a:cubicBezTo>
                    <a:pt x="8210" y="34950"/>
                    <a:pt x="-457" y="26663"/>
                    <a:pt x="19" y="17329"/>
                  </a:cubicBezTo>
                  <a:cubicBezTo>
                    <a:pt x="590" y="7137"/>
                    <a:pt x="6496" y="1232"/>
                    <a:pt x="16497" y="89"/>
                  </a:cubicBezTo>
                  <a:cubicBezTo>
                    <a:pt x="25736" y="-959"/>
                    <a:pt x="34499" y="7423"/>
                    <a:pt x="34785" y="16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23050DD7-1724-4124-9450-7B713B430BDE}"/>
                </a:ext>
              </a:extLst>
            </p:cNvPr>
            <p:cNvSpPr/>
            <p:nvPr/>
          </p:nvSpPr>
          <p:spPr>
            <a:xfrm>
              <a:off x="8350280" y="1968959"/>
              <a:ext cx="34814" cy="34814"/>
            </a:xfrm>
            <a:custGeom>
              <a:avLst/>
              <a:gdLst>
                <a:gd name="connsiteX0" fmla="*/ 17622 w 34814"/>
                <a:gd name="connsiteY0" fmla="*/ 34814 h 34814"/>
                <a:gd name="connsiteX1" fmla="*/ 1 w 34814"/>
                <a:gd name="connsiteY1" fmla="*/ 17193 h 34814"/>
                <a:gd name="connsiteX2" fmla="*/ 17908 w 34814"/>
                <a:gd name="connsiteY2" fmla="*/ 48 h 34814"/>
                <a:gd name="connsiteX3" fmla="*/ 34767 w 34814"/>
                <a:gd name="connsiteY3" fmla="*/ 16907 h 34814"/>
                <a:gd name="connsiteX4" fmla="*/ 17622 w 34814"/>
                <a:gd name="connsiteY4" fmla="*/ 34814 h 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4" h="34814">
                  <a:moveTo>
                    <a:pt x="17622" y="34814"/>
                  </a:moveTo>
                  <a:cubicBezTo>
                    <a:pt x="8193" y="34909"/>
                    <a:pt x="-95" y="26622"/>
                    <a:pt x="1" y="17193"/>
                  </a:cubicBezTo>
                  <a:cubicBezTo>
                    <a:pt x="96" y="7763"/>
                    <a:pt x="8669" y="-714"/>
                    <a:pt x="17908" y="48"/>
                  </a:cubicBezTo>
                  <a:cubicBezTo>
                    <a:pt x="28004" y="905"/>
                    <a:pt x="34005" y="6810"/>
                    <a:pt x="34767" y="16907"/>
                  </a:cubicBezTo>
                  <a:cubicBezTo>
                    <a:pt x="35529" y="26146"/>
                    <a:pt x="26957" y="34719"/>
                    <a:pt x="17622" y="34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CF634E6-894E-4F91-8F41-F937AA68B7C7}"/>
                </a:ext>
              </a:extLst>
            </p:cNvPr>
            <p:cNvSpPr/>
            <p:nvPr/>
          </p:nvSpPr>
          <p:spPr>
            <a:xfrm>
              <a:off x="8141719" y="1533286"/>
              <a:ext cx="34826" cy="34814"/>
            </a:xfrm>
            <a:custGeom>
              <a:avLst/>
              <a:gdLst>
                <a:gd name="connsiteX0" fmla="*/ 34825 w 34826"/>
                <a:gd name="connsiteY0" fmla="*/ 17288 h 34814"/>
                <a:gd name="connsiteX1" fmla="*/ 17109 w 34826"/>
                <a:gd name="connsiteY1" fmla="*/ 34814 h 34814"/>
                <a:gd name="connsiteX2" fmla="*/ 59 w 34826"/>
                <a:gd name="connsiteY2" fmla="*/ 16811 h 34814"/>
                <a:gd name="connsiteX3" fmla="*/ 17014 w 34826"/>
                <a:gd name="connsiteY3" fmla="*/ 47 h 34814"/>
                <a:gd name="connsiteX4" fmla="*/ 34825 w 34826"/>
                <a:gd name="connsiteY4" fmla="*/ 17288 h 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6" h="34814">
                  <a:moveTo>
                    <a:pt x="34825" y="17288"/>
                  </a:moveTo>
                  <a:cubicBezTo>
                    <a:pt x="34921" y="26622"/>
                    <a:pt x="26539" y="34909"/>
                    <a:pt x="17109" y="34814"/>
                  </a:cubicBezTo>
                  <a:cubicBezTo>
                    <a:pt x="7775" y="34718"/>
                    <a:pt x="-798" y="26146"/>
                    <a:pt x="59" y="16811"/>
                  </a:cubicBezTo>
                  <a:cubicBezTo>
                    <a:pt x="916" y="6715"/>
                    <a:pt x="6822" y="809"/>
                    <a:pt x="17014" y="47"/>
                  </a:cubicBezTo>
                  <a:cubicBezTo>
                    <a:pt x="26348" y="-715"/>
                    <a:pt x="34825" y="7858"/>
                    <a:pt x="34825" y="17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EE76F9B-5617-4D5F-ADB1-2D8D1ADE7743}"/>
                </a:ext>
              </a:extLst>
            </p:cNvPr>
            <p:cNvSpPr/>
            <p:nvPr/>
          </p:nvSpPr>
          <p:spPr>
            <a:xfrm>
              <a:off x="8688391" y="2312119"/>
              <a:ext cx="34800" cy="34936"/>
            </a:xfrm>
            <a:custGeom>
              <a:avLst/>
              <a:gdLst>
                <a:gd name="connsiteX0" fmla="*/ 17553 w 34800"/>
                <a:gd name="connsiteY0" fmla="*/ 34936 h 34936"/>
                <a:gd name="connsiteX1" fmla="*/ 27 w 34800"/>
                <a:gd name="connsiteY1" fmla="*/ 17314 h 34936"/>
                <a:gd name="connsiteX2" fmla="*/ 16505 w 34800"/>
                <a:gd name="connsiteY2" fmla="*/ 74 h 34936"/>
                <a:gd name="connsiteX3" fmla="*/ 34793 w 34800"/>
                <a:gd name="connsiteY3" fmla="*/ 16933 h 34936"/>
                <a:gd name="connsiteX4" fmla="*/ 17553 w 34800"/>
                <a:gd name="connsiteY4" fmla="*/ 34936 h 3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0" h="34936">
                  <a:moveTo>
                    <a:pt x="17553" y="34936"/>
                  </a:moveTo>
                  <a:cubicBezTo>
                    <a:pt x="8123" y="35031"/>
                    <a:pt x="-545" y="26744"/>
                    <a:pt x="27" y="17314"/>
                  </a:cubicBezTo>
                  <a:cubicBezTo>
                    <a:pt x="598" y="7123"/>
                    <a:pt x="6504" y="1122"/>
                    <a:pt x="16505" y="74"/>
                  </a:cubicBezTo>
                  <a:cubicBezTo>
                    <a:pt x="25744" y="-879"/>
                    <a:pt x="34507" y="7504"/>
                    <a:pt x="34793" y="16933"/>
                  </a:cubicBezTo>
                  <a:cubicBezTo>
                    <a:pt x="35079" y="26268"/>
                    <a:pt x="26887" y="34840"/>
                    <a:pt x="17553" y="34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48487AC9-9B1E-4BB8-A342-35C0146F04B3}"/>
                </a:ext>
              </a:extLst>
            </p:cNvPr>
            <p:cNvSpPr/>
            <p:nvPr/>
          </p:nvSpPr>
          <p:spPr>
            <a:xfrm>
              <a:off x="8091531" y="1184718"/>
              <a:ext cx="34845" cy="34807"/>
            </a:xfrm>
            <a:custGeom>
              <a:avLst/>
              <a:gdLst>
                <a:gd name="connsiteX0" fmla="*/ 34817 w 34845"/>
                <a:gd name="connsiteY0" fmla="*/ 18289 h 34807"/>
                <a:gd name="connsiteX1" fmla="*/ 16148 w 34845"/>
                <a:gd name="connsiteY1" fmla="*/ 34767 h 34807"/>
                <a:gd name="connsiteX2" fmla="*/ 146 w 34845"/>
                <a:gd name="connsiteY2" fmla="*/ 15717 h 34807"/>
                <a:gd name="connsiteX3" fmla="*/ 18053 w 34845"/>
                <a:gd name="connsiteY3" fmla="*/ 1 h 34807"/>
                <a:gd name="connsiteX4" fmla="*/ 34817 w 34845"/>
                <a:gd name="connsiteY4" fmla="*/ 18289 h 3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5" h="34807">
                  <a:moveTo>
                    <a:pt x="34817" y="18289"/>
                  </a:moveTo>
                  <a:cubicBezTo>
                    <a:pt x="34245" y="27719"/>
                    <a:pt x="25387" y="35434"/>
                    <a:pt x="16148" y="34767"/>
                  </a:cubicBezTo>
                  <a:cubicBezTo>
                    <a:pt x="6813" y="34005"/>
                    <a:pt x="-1188" y="24956"/>
                    <a:pt x="146" y="15717"/>
                  </a:cubicBezTo>
                  <a:cubicBezTo>
                    <a:pt x="1670" y="5811"/>
                    <a:pt x="7861" y="96"/>
                    <a:pt x="18053" y="1"/>
                  </a:cubicBezTo>
                  <a:cubicBezTo>
                    <a:pt x="27483" y="-94"/>
                    <a:pt x="35388" y="9049"/>
                    <a:pt x="34817" y="1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AAF6FC41-FF7D-4948-B033-D1873DD6C02A}"/>
                </a:ext>
              </a:extLst>
            </p:cNvPr>
            <p:cNvSpPr/>
            <p:nvPr/>
          </p:nvSpPr>
          <p:spPr>
            <a:xfrm>
              <a:off x="8440072" y="2098305"/>
              <a:ext cx="34770" cy="34723"/>
            </a:xfrm>
            <a:custGeom>
              <a:avLst/>
              <a:gdLst>
                <a:gd name="connsiteX0" fmla="*/ 29 w 34770"/>
                <a:gd name="connsiteY0" fmla="*/ 16435 h 34723"/>
                <a:gd name="connsiteX1" fmla="*/ 18698 w 34770"/>
                <a:gd name="connsiteY1" fmla="*/ 52 h 34723"/>
                <a:gd name="connsiteX2" fmla="*/ 34605 w 34770"/>
                <a:gd name="connsiteY2" fmla="*/ 19007 h 34723"/>
                <a:gd name="connsiteX3" fmla="*/ 16698 w 34770"/>
                <a:gd name="connsiteY3" fmla="*/ 34723 h 34723"/>
                <a:gd name="connsiteX4" fmla="*/ 29 w 34770"/>
                <a:gd name="connsiteY4" fmla="*/ 16435 h 3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0" h="34723">
                  <a:moveTo>
                    <a:pt x="29" y="16435"/>
                  </a:moveTo>
                  <a:cubicBezTo>
                    <a:pt x="600" y="7005"/>
                    <a:pt x="9459" y="-710"/>
                    <a:pt x="18698" y="52"/>
                  </a:cubicBezTo>
                  <a:cubicBezTo>
                    <a:pt x="28032" y="814"/>
                    <a:pt x="36034" y="9863"/>
                    <a:pt x="34605" y="19007"/>
                  </a:cubicBezTo>
                  <a:cubicBezTo>
                    <a:pt x="33081" y="28913"/>
                    <a:pt x="26889" y="34628"/>
                    <a:pt x="16698" y="34723"/>
                  </a:cubicBezTo>
                  <a:cubicBezTo>
                    <a:pt x="7459" y="34818"/>
                    <a:pt x="-543" y="25674"/>
                    <a:pt x="29" y="16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102FA30E-7F97-4689-AC95-E032C6426707}"/>
                </a:ext>
              </a:extLst>
            </p:cNvPr>
            <p:cNvSpPr/>
            <p:nvPr/>
          </p:nvSpPr>
          <p:spPr>
            <a:xfrm>
              <a:off x="8102144" y="1129271"/>
              <a:ext cx="34879" cy="34798"/>
            </a:xfrm>
            <a:custGeom>
              <a:avLst/>
              <a:gdLst>
                <a:gd name="connsiteX0" fmla="*/ 34872 w 34879"/>
                <a:gd name="connsiteY0" fmla="*/ 17824 h 34798"/>
                <a:gd name="connsiteX1" fmla="*/ 16584 w 34879"/>
                <a:gd name="connsiteY1" fmla="*/ 34778 h 34798"/>
                <a:gd name="connsiteX2" fmla="*/ 106 w 34879"/>
                <a:gd name="connsiteY2" fmla="*/ 16204 h 34798"/>
                <a:gd name="connsiteX3" fmla="*/ 17632 w 34879"/>
                <a:gd name="connsiteY3" fmla="*/ 12 h 34798"/>
                <a:gd name="connsiteX4" fmla="*/ 34872 w 34879"/>
                <a:gd name="connsiteY4" fmla="*/ 17824 h 3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9" h="34798">
                  <a:moveTo>
                    <a:pt x="34872" y="17824"/>
                  </a:moveTo>
                  <a:cubicBezTo>
                    <a:pt x="34586" y="27158"/>
                    <a:pt x="25919" y="35254"/>
                    <a:pt x="16584" y="34778"/>
                  </a:cubicBezTo>
                  <a:cubicBezTo>
                    <a:pt x="7250" y="34302"/>
                    <a:pt x="-1037" y="25444"/>
                    <a:pt x="106" y="16204"/>
                  </a:cubicBezTo>
                  <a:cubicBezTo>
                    <a:pt x="1344" y="6203"/>
                    <a:pt x="7440" y="393"/>
                    <a:pt x="17632" y="12"/>
                  </a:cubicBezTo>
                  <a:cubicBezTo>
                    <a:pt x="26871" y="-369"/>
                    <a:pt x="35158" y="8489"/>
                    <a:pt x="34872" y="17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A5A96D12-D37D-49DC-B385-86854352CC76}"/>
                </a:ext>
              </a:extLst>
            </p:cNvPr>
            <p:cNvSpPr/>
            <p:nvPr/>
          </p:nvSpPr>
          <p:spPr>
            <a:xfrm>
              <a:off x="8944552" y="2470586"/>
              <a:ext cx="34760" cy="34792"/>
            </a:xfrm>
            <a:custGeom>
              <a:avLst/>
              <a:gdLst>
                <a:gd name="connsiteX0" fmla="*/ 16758 w 34760"/>
                <a:gd name="connsiteY0" fmla="*/ 7 h 34792"/>
                <a:gd name="connsiteX1" fmla="*/ 34760 w 34760"/>
                <a:gd name="connsiteY1" fmla="*/ 17248 h 34792"/>
                <a:gd name="connsiteX2" fmla="*/ 17234 w 34760"/>
                <a:gd name="connsiteY2" fmla="*/ 34774 h 34792"/>
                <a:gd name="connsiteX3" fmla="*/ 89 w 34760"/>
                <a:gd name="connsiteY3" fmla="*/ 18295 h 34792"/>
                <a:gd name="connsiteX4" fmla="*/ 16758 w 34760"/>
                <a:gd name="connsiteY4" fmla="*/ 7 h 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0" h="34792">
                  <a:moveTo>
                    <a:pt x="16758" y="7"/>
                  </a:moveTo>
                  <a:cubicBezTo>
                    <a:pt x="26092" y="-278"/>
                    <a:pt x="34569" y="7818"/>
                    <a:pt x="34760" y="17248"/>
                  </a:cubicBezTo>
                  <a:cubicBezTo>
                    <a:pt x="34855" y="26582"/>
                    <a:pt x="26568" y="35250"/>
                    <a:pt x="17234" y="34774"/>
                  </a:cubicBezTo>
                  <a:cubicBezTo>
                    <a:pt x="7042" y="34202"/>
                    <a:pt x="1136" y="28297"/>
                    <a:pt x="89" y="18295"/>
                  </a:cubicBezTo>
                  <a:cubicBezTo>
                    <a:pt x="-959" y="9056"/>
                    <a:pt x="7423" y="293"/>
                    <a:pt x="16758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2D8CA16F-BC10-48BC-A51A-77A71AF10AD0}"/>
                </a:ext>
              </a:extLst>
            </p:cNvPr>
            <p:cNvSpPr/>
            <p:nvPr/>
          </p:nvSpPr>
          <p:spPr>
            <a:xfrm>
              <a:off x="9551841" y="2578819"/>
              <a:ext cx="34792" cy="34841"/>
            </a:xfrm>
            <a:custGeom>
              <a:avLst/>
              <a:gdLst>
                <a:gd name="connsiteX0" fmla="*/ 17544 w 34792"/>
                <a:gd name="connsiteY0" fmla="*/ 34840 h 34841"/>
                <a:gd name="connsiteX1" fmla="*/ 19 w 34792"/>
                <a:gd name="connsiteY1" fmla="*/ 17314 h 34841"/>
                <a:gd name="connsiteX2" fmla="*/ 16497 w 34792"/>
                <a:gd name="connsiteY2" fmla="*/ 74 h 34841"/>
                <a:gd name="connsiteX3" fmla="*/ 34785 w 34792"/>
                <a:gd name="connsiteY3" fmla="*/ 16838 h 34841"/>
                <a:gd name="connsiteX4" fmla="*/ 17544 w 34792"/>
                <a:gd name="connsiteY4" fmla="*/ 34840 h 3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2" h="34841">
                  <a:moveTo>
                    <a:pt x="17544" y="34840"/>
                  </a:moveTo>
                  <a:cubicBezTo>
                    <a:pt x="8210" y="34936"/>
                    <a:pt x="-457" y="26649"/>
                    <a:pt x="19" y="17314"/>
                  </a:cubicBezTo>
                  <a:cubicBezTo>
                    <a:pt x="590" y="7123"/>
                    <a:pt x="6496" y="1122"/>
                    <a:pt x="16497" y="74"/>
                  </a:cubicBezTo>
                  <a:cubicBezTo>
                    <a:pt x="25736" y="-879"/>
                    <a:pt x="34499" y="7504"/>
                    <a:pt x="34785" y="16838"/>
                  </a:cubicBezTo>
                  <a:cubicBezTo>
                    <a:pt x="35071" y="26268"/>
                    <a:pt x="26975" y="34745"/>
                    <a:pt x="17544" y="34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54C5B69C-6042-4A25-B30F-7E8C96CC001A}"/>
                </a:ext>
              </a:extLst>
            </p:cNvPr>
            <p:cNvSpPr/>
            <p:nvPr/>
          </p:nvSpPr>
          <p:spPr>
            <a:xfrm>
              <a:off x="9496302" y="2568341"/>
              <a:ext cx="34895" cy="34841"/>
            </a:xfrm>
            <a:custGeom>
              <a:avLst/>
              <a:gdLst>
                <a:gd name="connsiteX0" fmla="*/ 34889 w 34895"/>
                <a:gd name="connsiteY0" fmla="*/ 16933 h 34841"/>
                <a:gd name="connsiteX1" fmla="*/ 17553 w 34895"/>
                <a:gd name="connsiteY1" fmla="*/ 34840 h 34841"/>
                <a:gd name="connsiteX2" fmla="*/ 27 w 34895"/>
                <a:gd name="connsiteY2" fmla="*/ 17219 h 34841"/>
                <a:gd name="connsiteX3" fmla="*/ 16600 w 34895"/>
                <a:gd name="connsiteY3" fmla="*/ 74 h 34841"/>
                <a:gd name="connsiteX4" fmla="*/ 34889 w 34895"/>
                <a:gd name="connsiteY4" fmla="*/ 16933 h 3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5" h="34841">
                  <a:moveTo>
                    <a:pt x="34889" y="16933"/>
                  </a:moveTo>
                  <a:cubicBezTo>
                    <a:pt x="35174" y="26268"/>
                    <a:pt x="26983" y="34745"/>
                    <a:pt x="17553" y="34840"/>
                  </a:cubicBezTo>
                  <a:cubicBezTo>
                    <a:pt x="8123" y="34936"/>
                    <a:pt x="-545" y="26554"/>
                    <a:pt x="27" y="17219"/>
                  </a:cubicBezTo>
                  <a:cubicBezTo>
                    <a:pt x="598" y="7027"/>
                    <a:pt x="6599" y="1027"/>
                    <a:pt x="16600" y="74"/>
                  </a:cubicBezTo>
                  <a:cubicBezTo>
                    <a:pt x="25935" y="-878"/>
                    <a:pt x="34603" y="7504"/>
                    <a:pt x="34889" y="16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3B287458-1599-4A85-A05B-3FE2902CE5CA}"/>
                </a:ext>
              </a:extLst>
            </p:cNvPr>
            <p:cNvSpPr/>
            <p:nvPr/>
          </p:nvSpPr>
          <p:spPr>
            <a:xfrm>
              <a:off x="8395124" y="2034909"/>
              <a:ext cx="34798" cy="34879"/>
            </a:xfrm>
            <a:custGeom>
              <a:avLst/>
              <a:gdLst>
                <a:gd name="connsiteX0" fmla="*/ 16974 w 34798"/>
                <a:gd name="connsiteY0" fmla="*/ 34872 h 34879"/>
                <a:gd name="connsiteX1" fmla="*/ 20 w 34798"/>
                <a:gd name="connsiteY1" fmla="*/ 16584 h 34879"/>
                <a:gd name="connsiteX2" fmla="*/ 18594 w 34798"/>
                <a:gd name="connsiteY2" fmla="*/ 106 h 34879"/>
                <a:gd name="connsiteX3" fmla="*/ 34786 w 34798"/>
                <a:gd name="connsiteY3" fmla="*/ 17632 h 34879"/>
                <a:gd name="connsiteX4" fmla="*/ 16974 w 34798"/>
                <a:gd name="connsiteY4" fmla="*/ 34872 h 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" h="34879">
                  <a:moveTo>
                    <a:pt x="16974" y="34872"/>
                  </a:moveTo>
                  <a:cubicBezTo>
                    <a:pt x="7640" y="34586"/>
                    <a:pt x="-456" y="25919"/>
                    <a:pt x="20" y="16584"/>
                  </a:cubicBezTo>
                  <a:cubicBezTo>
                    <a:pt x="496" y="7250"/>
                    <a:pt x="9354" y="-1037"/>
                    <a:pt x="18594" y="106"/>
                  </a:cubicBezTo>
                  <a:cubicBezTo>
                    <a:pt x="28595" y="1344"/>
                    <a:pt x="34405" y="7440"/>
                    <a:pt x="34786" y="17632"/>
                  </a:cubicBezTo>
                  <a:cubicBezTo>
                    <a:pt x="35167" y="26966"/>
                    <a:pt x="26309" y="35158"/>
                    <a:pt x="16974" y="34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CE10968-3B5F-42A7-8B63-47C05879C687}"/>
                </a:ext>
              </a:extLst>
            </p:cNvPr>
            <p:cNvSpPr/>
            <p:nvPr/>
          </p:nvSpPr>
          <p:spPr>
            <a:xfrm>
              <a:off x="8178628" y="1654584"/>
              <a:ext cx="34797" cy="34859"/>
            </a:xfrm>
            <a:custGeom>
              <a:avLst/>
              <a:gdLst>
                <a:gd name="connsiteX0" fmla="*/ 13 w 34797"/>
                <a:gd name="connsiteY0" fmla="*/ 18101 h 34859"/>
                <a:gd name="connsiteX1" fmla="*/ 17158 w 34797"/>
                <a:gd name="connsiteY1" fmla="*/ 3 h 34859"/>
                <a:gd name="connsiteX2" fmla="*/ 34779 w 34797"/>
                <a:gd name="connsiteY2" fmla="*/ 17434 h 34859"/>
                <a:gd name="connsiteX3" fmla="*/ 18396 w 34797"/>
                <a:gd name="connsiteY3" fmla="*/ 34769 h 34859"/>
                <a:gd name="connsiteX4" fmla="*/ 13 w 34797"/>
                <a:gd name="connsiteY4" fmla="*/ 18101 h 3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7" h="34859">
                  <a:moveTo>
                    <a:pt x="13" y="18101"/>
                  </a:moveTo>
                  <a:cubicBezTo>
                    <a:pt x="-369" y="8766"/>
                    <a:pt x="7823" y="194"/>
                    <a:pt x="17158" y="3"/>
                  </a:cubicBezTo>
                  <a:cubicBezTo>
                    <a:pt x="26492" y="-187"/>
                    <a:pt x="35255" y="8099"/>
                    <a:pt x="34779" y="17434"/>
                  </a:cubicBezTo>
                  <a:cubicBezTo>
                    <a:pt x="34303" y="27626"/>
                    <a:pt x="28397" y="33626"/>
                    <a:pt x="18396" y="34769"/>
                  </a:cubicBezTo>
                  <a:cubicBezTo>
                    <a:pt x="9156" y="35817"/>
                    <a:pt x="394" y="27530"/>
                    <a:pt x="13" y="1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0CB2EC30-AECE-4B70-982F-97095D486128}"/>
                </a:ext>
              </a:extLst>
            </p:cNvPr>
            <p:cNvSpPr/>
            <p:nvPr/>
          </p:nvSpPr>
          <p:spPr>
            <a:xfrm>
              <a:off x="8260657" y="1839460"/>
              <a:ext cx="34760" cy="34792"/>
            </a:xfrm>
            <a:custGeom>
              <a:avLst/>
              <a:gdLst>
                <a:gd name="connsiteX0" fmla="*/ 16853 w 34760"/>
                <a:gd name="connsiteY0" fmla="*/ 7 h 34792"/>
                <a:gd name="connsiteX1" fmla="*/ 34759 w 34760"/>
                <a:gd name="connsiteY1" fmla="*/ 17247 h 34792"/>
                <a:gd name="connsiteX2" fmla="*/ 17234 w 34760"/>
                <a:gd name="connsiteY2" fmla="*/ 34773 h 34792"/>
                <a:gd name="connsiteX3" fmla="*/ 89 w 34760"/>
                <a:gd name="connsiteY3" fmla="*/ 18295 h 34792"/>
                <a:gd name="connsiteX4" fmla="*/ 16853 w 34760"/>
                <a:gd name="connsiteY4" fmla="*/ 7 h 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0" h="34792">
                  <a:moveTo>
                    <a:pt x="16853" y="7"/>
                  </a:moveTo>
                  <a:cubicBezTo>
                    <a:pt x="26187" y="-279"/>
                    <a:pt x="34665" y="7913"/>
                    <a:pt x="34759" y="17247"/>
                  </a:cubicBezTo>
                  <a:cubicBezTo>
                    <a:pt x="34855" y="26582"/>
                    <a:pt x="26568" y="35250"/>
                    <a:pt x="17234" y="34773"/>
                  </a:cubicBezTo>
                  <a:cubicBezTo>
                    <a:pt x="7042" y="34202"/>
                    <a:pt x="1136" y="28296"/>
                    <a:pt x="89" y="18295"/>
                  </a:cubicBezTo>
                  <a:cubicBezTo>
                    <a:pt x="-959" y="9056"/>
                    <a:pt x="7423" y="293"/>
                    <a:pt x="16853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A489A807-22A8-40A8-A768-060DA631F1EE}"/>
                </a:ext>
              </a:extLst>
            </p:cNvPr>
            <p:cNvSpPr/>
            <p:nvPr/>
          </p:nvSpPr>
          <p:spPr>
            <a:xfrm>
              <a:off x="8999885" y="2481214"/>
              <a:ext cx="34814" cy="34814"/>
            </a:xfrm>
            <a:custGeom>
              <a:avLst/>
              <a:gdLst>
                <a:gd name="connsiteX0" fmla="*/ 17622 w 34814"/>
                <a:gd name="connsiteY0" fmla="*/ 34813 h 34814"/>
                <a:gd name="connsiteX1" fmla="*/ 1 w 34814"/>
                <a:gd name="connsiteY1" fmla="*/ 17192 h 34814"/>
                <a:gd name="connsiteX2" fmla="*/ 17908 w 34814"/>
                <a:gd name="connsiteY2" fmla="*/ 47 h 34814"/>
                <a:gd name="connsiteX3" fmla="*/ 34767 w 34814"/>
                <a:gd name="connsiteY3" fmla="*/ 16907 h 34814"/>
                <a:gd name="connsiteX4" fmla="*/ 17622 w 34814"/>
                <a:gd name="connsiteY4" fmla="*/ 34813 h 3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4" h="34814">
                  <a:moveTo>
                    <a:pt x="17622" y="34813"/>
                  </a:moveTo>
                  <a:cubicBezTo>
                    <a:pt x="8192" y="34909"/>
                    <a:pt x="-95" y="26622"/>
                    <a:pt x="1" y="17192"/>
                  </a:cubicBezTo>
                  <a:cubicBezTo>
                    <a:pt x="96" y="7858"/>
                    <a:pt x="8669" y="-715"/>
                    <a:pt x="17908" y="47"/>
                  </a:cubicBezTo>
                  <a:cubicBezTo>
                    <a:pt x="28004" y="904"/>
                    <a:pt x="33910" y="6810"/>
                    <a:pt x="34767" y="16907"/>
                  </a:cubicBezTo>
                  <a:cubicBezTo>
                    <a:pt x="35529" y="26146"/>
                    <a:pt x="26957" y="34718"/>
                    <a:pt x="17622" y="34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CC5DBFA7-C3C4-410E-AD65-C8606476253E}"/>
                </a:ext>
              </a:extLst>
            </p:cNvPr>
            <p:cNvSpPr/>
            <p:nvPr/>
          </p:nvSpPr>
          <p:spPr>
            <a:xfrm>
              <a:off x="8305358" y="1902801"/>
              <a:ext cx="34922" cy="34800"/>
            </a:xfrm>
            <a:custGeom>
              <a:avLst/>
              <a:gdLst>
                <a:gd name="connsiteX0" fmla="*/ 17015 w 34922"/>
                <a:gd name="connsiteY0" fmla="*/ 7 h 34800"/>
                <a:gd name="connsiteX1" fmla="*/ 34922 w 34922"/>
                <a:gd name="connsiteY1" fmla="*/ 17248 h 34800"/>
                <a:gd name="connsiteX2" fmla="*/ 17301 w 34922"/>
                <a:gd name="connsiteY2" fmla="*/ 34774 h 34800"/>
                <a:gd name="connsiteX3" fmla="*/ 61 w 34922"/>
                <a:gd name="connsiteY3" fmla="*/ 18200 h 34800"/>
                <a:gd name="connsiteX4" fmla="*/ 17015 w 34922"/>
                <a:gd name="connsiteY4" fmla="*/ 7 h 3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2" h="34800">
                  <a:moveTo>
                    <a:pt x="17015" y="7"/>
                  </a:moveTo>
                  <a:cubicBezTo>
                    <a:pt x="26349" y="-278"/>
                    <a:pt x="34826" y="7913"/>
                    <a:pt x="34922" y="17248"/>
                  </a:cubicBezTo>
                  <a:cubicBezTo>
                    <a:pt x="35017" y="26677"/>
                    <a:pt x="26730" y="35345"/>
                    <a:pt x="17301" y="34774"/>
                  </a:cubicBezTo>
                  <a:cubicBezTo>
                    <a:pt x="7109" y="34202"/>
                    <a:pt x="1108" y="28297"/>
                    <a:pt x="61" y="18200"/>
                  </a:cubicBezTo>
                  <a:cubicBezTo>
                    <a:pt x="-797" y="9056"/>
                    <a:pt x="7585" y="293"/>
                    <a:pt x="17015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8FCF150F-2D65-4592-BAFB-2C42E7D129B9}"/>
                </a:ext>
              </a:extLst>
            </p:cNvPr>
            <p:cNvSpPr/>
            <p:nvPr/>
          </p:nvSpPr>
          <p:spPr>
            <a:xfrm>
              <a:off x="8387900" y="2087974"/>
              <a:ext cx="33712" cy="34117"/>
            </a:xfrm>
            <a:custGeom>
              <a:avLst/>
              <a:gdLst>
                <a:gd name="connsiteX0" fmla="*/ 16197 w 33712"/>
                <a:gd name="connsiteY0" fmla="*/ 0 h 34117"/>
                <a:gd name="connsiteX1" fmla="*/ 33628 w 33712"/>
                <a:gd name="connsiteY1" fmla="*/ 16288 h 34117"/>
                <a:gd name="connsiteX2" fmla="*/ 16673 w 33712"/>
                <a:gd name="connsiteY2" fmla="*/ 34100 h 34117"/>
                <a:gd name="connsiteX3" fmla="*/ 4 w 33712"/>
                <a:gd name="connsiteY3" fmla="*/ 17431 h 34117"/>
                <a:gd name="connsiteX4" fmla="*/ 16197 w 33712"/>
                <a:gd name="connsiteY4" fmla="*/ 0 h 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2" h="34117">
                  <a:moveTo>
                    <a:pt x="16197" y="0"/>
                  </a:moveTo>
                  <a:cubicBezTo>
                    <a:pt x="26198" y="952"/>
                    <a:pt x="32485" y="6191"/>
                    <a:pt x="33628" y="16288"/>
                  </a:cubicBezTo>
                  <a:cubicBezTo>
                    <a:pt x="34675" y="25432"/>
                    <a:pt x="25912" y="34576"/>
                    <a:pt x="16673" y="34100"/>
                  </a:cubicBezTo>
                  <a:cubicBezTo>
                    <a:pt x="6576" y="33528"/>
                    <a:pt x="195" y="27527"/>
                    <a:pt x="4" y="17431"/>
                  </a:cubicBezTo>
                  <a:cubicBezTo>
                    <a:pt x="-187" y="7239"/>
                    <a:pt x="6481" y="1810"/>
                    <a:pt x="1619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82B7590-495C-4DA4-A208-247044CA12BE}"/>
                </a:ext>
              </a:extLst>
            </p:cNvPr>
            <p:cNvSpPr/>
            <p:nvPr/>
          </p:nvSpPr>
          <p:spPr>
            <a:xfrm>
              <a:off x="8633338" y="2304692"/>
              <a:ext cx="33842" cy="33981"/>
            </a:xfrm>
            <a:custGeom>
              <a:avLst/>
              <a:gdLst>
                <a:gd name="connsiteX0" fmla="*/ 15551 w 33842"/>
                <a:gd name="connsiteY0" fmla="*/ 33980 h 33981"/>
                <a:gd name="connsiteX1" fmla="*/ 25 w 33842"/>
                <a:gd name="connsiteY1" fmla="*/ 17121 h 33981"/>
                <a:gd name="connsiteX2" fmla="*/ 17742 w 33842"/>
                <a:gd name="connsiteY2" fmla="*/ 71 h 33981"/>
                <a:gd name="connsiteX3" fmla="*/ 33839 w 33842"/>
                <a:gd name="connsiteY3" fmla="*/ 17502 h 33981"/>
                <a:gd name="connsiteX4" fmla="*/ 15551 w 33842"/>
                <a:gd name="connsiteY4" fmla="*/ 33980 h 3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42" h="33981">
                  <a:moveTo>
                    <a:pt x="15551" y="33980"/>
                  </a:moveTo>
                  <a:cubicBezTo>
                    <a:pt x="6883" y="32647"/>
                    <a:pt x="597" y="27313"/>
                    <a:pt x="25" y="17121"/>
                  </a:cubicBezTo>
                  <a:cubicBezTo>
                    <a:pt x="-546" y="7882"/>
                    <a:pt x="8598" y="-881"/>
                    <a:pt x="17742" y="71"/>
                  </a:cubicBezTo>
                  <a:cubicBezTo>
                    <a:pt x="27743" y="1214"/>
                    <a:pt x="33553" y="7310"/>
                    <a:pt x="33839" y="17502"/>
                  </a:cubicBezTo>
                  <a:cubicBezTo>
                    <a:pt x="34030" y="26265"/>
                    <a:pt x="25552" y="34075"/>
                    <a:pt x="15551" y="339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4D0EDBF2-4617-4255-880E-3CCBF057446D}"/>
                </a:ext>
              </a:extLst>
            </p:cNvPr>
            <p:cNvSpPr/>
            <p:nvPr/>
          </p:nvSpPr>
          <p:spPr>
            <a:xfrm>
              <a:off x="8077580" y="976312"/>
              <a:ext cx="30956" cy="10299"/>
            </a:xfrm>
            <a:custGeom>
              <a:avLst/>
              <a:gdLst>
                <a:gd name="connsiteX0" fmla="*/ 0 w 30956"/>
                <a:gd name="connsiteY0" fmla="*/ 0 h 10299"/>
                <a:gd name="connsiteX1" fmla="*/ 15430 w 30956"/>
                <a:gd name="connsiteY1" fmla="*/ 10287 h 10299"/>
                <a:gd name="connsiteX2" fmla="*/ 30956 w 30956"/>
                <a:gd name="connsiteY2" fmla="*/ 0 h 10299"/>
                <a:gd name="connsiteX3" fmla="*/ 0 w 30956"/>
                <a:gd name="connsiteY3" fmla="*/ 0 h 1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6" h="10299">
                  <a:moveTo>
                    <a:pt x="0" y="0"/>
                  </a:moveTo>
                  <a:cubicBezTo>
                    <a:pt x="2667" y="5906"/>
                    <a:pt x="8858" y="10573"/>
                    <a:pt x="15430" y="10287"/>
                  </a:cubicBezTo>
                  <a:cubicBezTo>
                    <a:pt x="23336" y="10001"/>
                    <a:pt x="28290" y="6191"/>
                    <a:pt x="3095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FE7EFA49-06F4-473B-BDEE-F20A32EEDB40}"/>
                </a:ext>
              </a:extLst>
            </p:cNvPr>
            <p:cNvSpPr/>
            <p:nvPr/>
          </p:nvSpPr>
          <p:spPr>
            <a:xfrm>
              <a:off x="8532965" y="2228087"/>
              <a:ext cx="33922" cy="33831"/>
            </a:xfrm>
            <a:custGeom>
              <a:avLst/>
              <a:gdLst>
                <a:gd name="connsiteX0" fmla="*/ 33914 w 33922"/>
                <a:gd name="connsiteY0" fmla="*/ 18479 h 33831"/>
                <a:gd name="connsiteX1" fmla="*/ 16960 w 33922"/>
                <a:gd name="connsiteY1" fmla="*/ 33814 h 33831"/>
                <a:gd name="connsiteX2" fmla="*/ 101 w 33922"/>
                <a:gd name="connsiteY2" fmla="*/ 15907 h 33831"/>
                <a:gd name="connsiteX3" fmla="*/ 17627 w 33922"/>
                <a:gd name="connsiteY3" fmla="*/ 0 h 33831"/>
                <a:gd name="connsiteX4" fmla="*/ 33914 w 33922"/>
                <a:gd name="connsiteY4" fmla="*/ 18479 h 3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2" h="33831">
                  <a:moveTo>
                    <a:pt x="33914" y="18479"/>
                  </a:moveTo>
                  <a:cubicBezTo>
                    <a:pt x="32486" y="27146"/>
                    <a:pt x="27152" y="33338"/>
                    <a:pt x="16960" y="33814"/>
                  </a:cubicBezTo>
                  <a:cubicBezTo>
                    <a:pt x="7721" y="34290"/>
                    <a:pt x="-1042" y="25051"/>
                    <a:pt x="101" y="15907"/>
                  </a:cubicBezTo>
                  <a:cubicBezTo>
                    <a:pt x="1339" y="5905"/>
                    <a:pt x="7531" y="191"/>
                    <a:pt x="17627" y="0"/>
                  </a:cubicBezTo>
                  <a:cubicBezTo>
                    <a:pt x="26390" y="0"/>
                    <a:pt x="34200" y="8573"/>
                    <a:pt x="33914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66FE887E-788F-4B62-809B-4851AD54130E}"/>
                </a:ext>
              </a:extLst>
            </p:cNvPr>
            <p:cNvSpPr/>
            <p:nvPr/>
          </p:nvSpPr>
          <p:spPr>
            <a:xfrm>
              <a:off x="8168581" y="1710559"/>
              <a:ext cx="33892" cy="33943"/>
            </a:xfrm>
            <a:custGeom>
              <a:avLst/>
              <a:gdLst>
                <a:gd name="connsiteX0" fmla="*/ 16155 w 33892"/>
                <a:gd name="connsiteY0" fmla="*/ 33943 h 33943"/>
                <a:gd name="connsiteX1" fmla="*/ 58 w 33892"/>
                <a:gd name="connsiteY1" fmla="*/ 17656 h 33943"/>
                <a:gd name="connsiteX2" fmla="*/ 17204 w 33892"/>
                <a:gd name="connsiteY2" fmla="*/ 34 h 33943"/>
                <a:gd name="connsiteX3" fmla="*/ 33872 w 33892"/>
                <a:gd name="connsiteY3" fmla="*/ 16894 h 33943"/>
                <a:gd name="connsiteX4" fmla="*/ 16155 w 33892"/>
                <a:gd name="connsiteY4" fmla="*/ 33943 h 3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2" h="33943">
                  <a:moveTo>
                    <a:pt x="16155" y="33943"/>
                  </a:moveTo>
                  <a:cubicBezTo>
                    <a:pt x="7393" y="32991"/>
                    <a:pt x="1106" y="27752"/>
                    <a:pt x="58" y="17656"/>
                  </a:cubicBezTo>
                  <a:cubicBezTo>
                    <a:pt x="-799" y="8512"/>
                    <a:pt x="7964" y="-632"/>
                    <a:pt x="17204" y="34"/>
                  </a:cubicBezTo>
                  <a:cubicBezTo>
                    <a:pt x="27300" y="796"/>
                    <a:pt x="33205" y="6702"/>
                    <a:pt x="33872" y="16894"/>
                  </a:cubicBezTo>
                  <a:cubicBezTo>
                    <a:pt x="34348" y="25561"/>
                    <a:pt x="26157" y="33753"/>
                    <a:pt x="16155" y="33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83C5FF00-D565-4244-AE07-7D7E5596F3F8}"/>
                </a:ext>
              </a:extLst>
            </p:cNvPr>
            <p:cNvSpPr/>
            <p:nvPr/>
          </p:nvSpPr>
          <p:spPr>
            <a:xfrm>
              <a:off x="9100780" y="2555838"/>
              <a:ext cx="34074" cy="33662"/>
            </a:xfrm>
            <a:custGeom>
              <a:avLst/>
              <a:gdLst>
                <a:gd name="connsiteX0" fmla="*/ 34075 w 34074"/>
                <a:gd name="connsiteY0" fmla="*/ 16768 h 33662"/>
                <a:gd name="connsiteX1" fmla="*/ 17216 w 34074"/>
                <a:gd name="connsiteY1" fmla="*/ 33627 h 33662"/>
                <a:gd name="connsiteX2" fmla="*/ 70 w 34074"/>
                <a:gd name="connsiteY2" fmla="*/ 16101 h 33662"/>
                <a:gd name="connsiteX3" fmla="*/ 17311 w 34074"/>
                <a:gd name="connsiteY3" fmla="*/ 4 h 33662"/>
                <a:gd name="connsiteX4" fmla="*/ 34075 w 34074"/>
                <a:gd name="connsiteY4" fmla="*/ 16768 h 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4" h="33662">
                  <a:moveTo>
                    <a:pt x="34075" y="16768"/>
                  </a:moveTo>
                  <a:cubicBezTo>
                    <a:pt x="32646" y="26674"/>
                    <a:pt x="27408" y="32865"/>
                    <a:pt x="17216" y="33627"/>
                  </a:cubicBezTo>
                  <a:cubicBezTo>
                    <a:pt x="7976" y="34294"/>
                    <a:pt x="-882" y="25245"/>
                    <a:pt x="70" y="16101"/>
                  </a:cubicBezTo>
                  <a:cubicBezTo>
                    <a:pt x="1119" y="6100"/>
                    <a:pt x="7119" y="-186"/>
                    <a:pt x="17311" y="4"/>
                  </a:cubicBezTo>
                  <a:cubicBezTo>
                    <a:pt x="27408" y="99"/>
                    <a:pt x="32646" y="6862"/>
                    <a:pt x="34075" y="16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E87AC86-B825-46BC-BFCF-0BC78863C2DD}"/>
                </a:ext>
              </a:extLst>
            </p:cNvPr>
            <p:cNvSpPr/>
            <p:nvPr/>
          </p:nvSpPr>
          <p:spPr>
            <a:xfrm>
              <a:off x="8213467" y="1774124"/>
              <a:ext cx="34134" cy="33777"/>
            </a:xfrm>
            <a:custGeom>
              <a:avLst/>
              <a:gdLst>
                <a:gd name="connsiteX0" fmla="*/ 34134 w 34134"/>
                <a:gd name="connsiteY0" fmla="*/ 16384 h 33777"/>
                <a:gd name="connsiteX1" fmla="*/ 17656 w 34134"/>
                <a:gd name="connsiteY1" fmla="*/ 33720 h 33777"/>
                <a:gd name="connsiteX2" fmla="*/ 35 w 34134"/>
                <a:gd name="connsiteY2" fmla="*/ 16575 h 33777"/>
                <a:gd name="connsiteX3" fmla="*/ 16894 w 34134"/>
                <a:gd name="connsiteY3" fmla="*/ 1 h 33777"/>
                <a:gd name="connsiteX4" fmla="*/ 34134 w 34134"/>
                <a:gd name="connsiteY4" fmla="*/ 16384 h 3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4" h="33777">
                  <a:moveTo>
                    <a:pt x="34134" y="16384"/>
                  </a:moveTo>
                  <a:cubicBezTo>
                    <a:pt x="32991" y="26385"/>
                    <a:pt x="27848" y="32672"/>
                    <a:pt x="17656" y="33720"/>
                  </a:cubicBezTo>
                  <a:cubicBezTo>
                    <a:pt x="8417" y="34577"/>
                    <a:pt x="-632" y="25814"/>
                    <a:pt x="35" y="16575"/>
                  </a:cubicBezTo>
                  <a:cubicBezTo>
                    <a:pt x="797" y="6383"/>
                    <a:pt x="6798" y="96"/>
                    <a:pt x="16894" y="1"/>
                  </a:cubicBezTo>
                  <a:cubicBezTo>
                    <a:pt x="27181" y="-94"/>
                    <a:pt x="32515" y="6478"/>
                    <a:pt x="34134" y="1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2AD8DF60-0F08-4294-A72B-8245653044A9}"/>
                </a:ext>
              </a:extLst>
            </p:cNvPr>
            <p:cNvSpPr/>
            <p:nvPr/>
          </p:nvSpPr>
          <p:spPr>
            <a:xfrm>
              <a:off x="9156356" y="2565939"/>
              <a:ext cx="33755" cy="34201"/>
            </a:xfrm>
            <a:custGeom>
              <a:avLst/>
              <a:gdLst>
                <a:gd name="connsiteX0" fmla="*/ 17266 w 33755"/>
                <a:gd name="connsiteY0" fmla="*/ 0 h 34201"/>
                <a:gd name="connsiteX1" fmla="*/ 33745 w 33755"/>
                <a:gd name="connsiteY1" fmla="*/ 17336 h 34201"/>
                <a:gd name="connsiteX2" fmla="*/ 15742 w 33755"/>
                <a:gd name="connsiteY2" fmla="*/ 34100 h 34201"/>
                <a:gd name="connsiteX3" fmla="*/ 26 w 33755"/>
                <a:gd name="connsiteY3" fmla="*/ 16478 h 34201"/>
                <a:gd name="connsiteX4" fmla="*/ 17266 w 33755"/>
                <a:gd name="connsiteY4" fmla="*/ 0 h 3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5" h="34201">
                  <a:moveTo>
                    <a:pt x="17266" y="0"/>
                  </a:moveTo>
                  <a:cubicBezTo>
                    <a:pt x="27077" y="1715"/>
                    <a:pt x="33268" y="7049"/>
                    <a:pt x="33745" y="17336"/>
                  </a:cubicBezTo>
                  <a:cubicBezTo>
                    <a:pt x="34125" y="26575"/>
                    <a:pt x="24886" y="35242"/>
                    <a:pt x="15742" y="34100"/>
                  </a:cubicBezTo>
                  <a:cubicBezTo>
                    <a:pt x="5741" y="32766"/>
                    <a:pt x="-451" y="26575"/>
                    <a:pt x="26" y="16478"/>
                  </a:cubicBezTo>
                  <a:cubicBezTo>
                    <a:pt x="502" y="6287"/>
                    <a:pt x="7265" y="1048"/>
                    <a:pt x="172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3E46EC11-3334-43CD-88FA-8DBD4116258A}"/>
                </a:ext>
              </a:extLst>
            </p:cNvPr>
            <p:cNvSpPr/>
            <p:nvPr/>
          </p:nvSpPr>
          <p:spPr>
            <a:xfrm>
              <a:off x="8065656" y="1008215"/>
              <a:ext cx="33657" cy="34105"/>
            </a:xfrm>
            <a:custGeom>
              <a:avLst/>
              <a:gdLst>
                <a:gd name="connsiteX0" fmla="*/ 16592 w 33657"/>
                <a:gd name="connsiteY0" fmla="*/ 34105 h 34105"/>
                <a:gd name="connsiteX1" fmla="*/ 18 w 33657"/>
                <a:gd name="connsiteY1" fmla="*/ 16960 h 34105"/>
                <a:gd name="connsiteX2" fmla="*/ 17829 w 33657"/>
                <a:gd name="connsiteY2" fmla="*/ 101 h 34105"/>
                <a:gd name="connsiteX3" fmla="*/ 33641 w 33657"/>
                <a:gd name="connsiteY3" fmla="*/ 17627 h 34105"/>
                <a:gd name="connsiteX4" fmla="*/ 16592 w 33657"/>
                <a:gd name="connsiteY4" fmla="*/ 34105 h 3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7" h="34105">
                  <a:moveTo>
                    <a:pt x="16592" y="34105"/>
                  </a:moveTo>
                  <a:cubicBezTo>
                    <a:pt x="6781" y="32486"/>
                    <a:pt x="494" y="27152"/>
                    <a:pt x="18" y="16960"/>
                  </a:cubicBezTo>
                  <a:cubicBezTo>
                    <a:pt x="-458" y="7721"/>
                    <a:pt x="8781" y="-1042"/>
                    <a:pt x="17829" y="101"/>
                  </a:cubicBezTo>
                  <a:cubicBezTo>
                    <a:pt x="27831" y="1339"/>
                    <a:pt x="34022" y="7435"/>
                    <a:pt x="33641" y="17627"/>
                  </a:cubicBezTo>
                  <a:cubicBezTo>
                    <a:pt x="33260" y="27628"/>
                    <a:pt x="26593" y="32867"/>
                    <a:pt x="16592" y="34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C873DC28-0007-47A0-864C-1D752AA87643}"/>
                </a:ext>
              </a:extLst>
            </p:cNvPr>
            <p:cNvSpPr/>
            <p:nvPr/>
          </p:nvSpPr>
          <p:spPr>
            <a:xfrm>
              <a:off x="9211601" y="2576884"/>
              <a:ext cx="34124" cy="33812"/>
            </a:xfrm>
            <a:custGeom>
              <a:avLst/>
              <a:gdLst>
                <a:gd name="connsiteX0" fmla="*/ 34125 w 34124"/>
                <a:gd name="connsiteY0" fmla="*/ 16201 h 33812"/>
                <a:gd name="connsiteX1" fmla="*/ 17837 w 34124"/>
                <a:gd name="connsiteY1" fmla="*/ 33727 h 33812"/>
                <a:gd name="connsiteX2" fmla="*/ 25 w 34124"/>
                <a:gd name="connsiteY2" fmla="*/ 16773 h 33812"/>
                <a:gd name="connsiteX3" fmla="*/ 16694 w 34124"/>
                <a:gd name="connsiteY3" fmla="*/ 9 h 33812"/>
                <a:gd name="connsiteX4" fmla="*/ 34125 w 34124"/>
                <a:gd name="connsiteY4" fmla="*/ 16201 h 3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4" h="33812">
                  <a:moveTo>
                    <a:pt x="34125" y="16201"/>
                  </a:moveTo>
                  <a:cubicBezTo>
                    <a:pt x="33173" y="26203"/>
                    <a:pt x="27934" y="32584"/>
                    <a:pt x="17837" y="33727"/>
                  </a:cubicBezTo>
                  <a:cubicBezTo>
                    <a:pt x="8693" y="34775"/>
                    <a:pt x="-546" y="26012"/>
                    <a:pt x="25" y="16773"/>
                  </a:cubicBezTo>
                  <a:cubicBezTo>
                    <a:pt x="597" y="6676"/>
                    <a:pt x="6597" y="295"/>
                    <a:pt x="16694" y="9"/>
                  </a:cubicBezTo>
                  <a:cubicBezTo>
                    <a:pt x="26981" y="-277"/>
                    <a:pt x="32315" y="6391"/>
                    <a:pt x="34125" y="16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4DB2624A-478F-403A-A181-A1F803FE6CED}"/>
                </a:ext>
              </a:extLst>
            </p:cNvPr>
            <p:cNvSpPr/>
            <p:nvPr/>
          </p:nvSpPr>
          <p:spPr>
            <a:xfrm>
              <a:off x="9267087" y="2584605"/>
              <a:ext cx="33979" cy="33851"/>
            </a:xfrm>
            <a:custGeom>
              <a:avLst/>
              <a:gdLst>
                <a:gd name="connsiteX0" fmla="*/ 33979 w 33979"/>
                <a:gd name="connsiteY0" fmla="*/ 18196 h 33851"/>
                <a:gd name="connsiteX1" fmla="*/ 17215 w 33979"/>
                <a:gd name="connsiteY1" fmla="*/ 33817 h 33851"/>
                <a:gd name="connsiteX2" fmla="*/ 70 w 33979"/>
                <a:gd name="connsiteY2" fmla="*/ 16196 h 33851"/>
                <a:gd name="connsiteX3" fmla="*/ 17311 w 33979"/>
                <a:gd name="connsiteY3" fmla="*/ 3 h 33851"/>
                <a:gd name="connsiteX4" fmla="*/ 33979 w 33979"/>
                <a:gd name="connsiteY4" fmla="*/ 18196 h 3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9" h="33851">
                  <a:moveTo>
                    <a:pt x="33979" y="18196"/>
                  </a:moveTo>
                  <a:cubicBezTo>
                    <a:pt x="32741" y="26864"/>
                    <a:pt x="27502" y="33150"/>
                    <a:pt x="17215" y="33817"/>
                  </a:cubicBezTo>
                  <a:cubicBezTo>
                    <a:pt x="7976" y="34484"/>
                    <a:pt x="-882" y="25435"/>
                    <a:pt x="70" y="16196"/>
                  </a:cubicBezTo>
                  <a:cubicBezTo>
                    <a:pt x="1118" y="6194"/>
                    <a:pt x="7119" y="289"/>
                    <a:pt x="17311" y="3"/>
                  </a:cubicBezTo>
                  <a:cubicBezTo>
                    <a:pt x="26169" y="-187"/>
                    <a:pt x="33979" y="8195"/>
                    <a:pt x="33979" y="18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7F070EB9-40EF-4E78-A27A-1DDAFE49E2D4}"/>
                </a:ext>
              </a:extLst>
            </p:cNvPr>
            <p:cNvSpPr/>
            <p:nvPr/>
          </p:nvSpPr>
          <p:spPr>
            <a:xfrm>
              <a:off x="9607686" y="2589932"/>
              <a:ext cx="34185" cy="33841"/>
            </a:xfrm>
            <a:custGeom>
              <a:avLst/>
              <a:gdLst>
                <a:gd name="connsiteX0" fmla="*/ 34185 w 34185"/>
                <a:gd name="connsiteY0" fmla="*/ 17059 h 33841"/>
                <a:gd name="connsiteX1" fmla="*/ 17135 w 34185"/>
                <a:gd name="connsiteY1" fmla="*/ 33823 h 33841"/>
                <a:gd name="connsiteX2" fmla="*/ 85 w 34185"/>
                <a:gd name="connsiteY2" fmla="*/ 16011 h 33841"/>
                <a:gd name="connsiteX3" fmla="*/ 17516 w 34185"/>
                <a:gd name="connsiteY3" fmla="*/ 9 h 33841"/>
                <a:gd name="connsiteX4" fmla="*/ 34185 w 34185"/>
                <a:gd name="connsiteY4" fmla="*/ 17059 h 3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85" h="33841">
                  <a:moveTo>
                    <a:pt x="34185" y="17059"/>
                  </a:moveTo>
                  <a:cubicBezTo>
                    <a:pt x="32661" y="26965"/>
                    <a:pt x="27327" y="33252"/>
                    <a:pt x="17135" y="33823"/>
                  </a:cubicBezTo>
                  <a:cubicBezTo>
                    <a:pt x="7801" y="34299"/>
                    <a:pt x="-962" y="25251"/>
                    <a:pt x="85" y="16011"/>
                  </a:cubicBezTo>
                  <a:cubicBezTo>
                    <a:pt x="1228" y="6010"/>
                    <a:pt x="7324" y="-276"/>
                    <a:pt x="17516" y="9"/>
                  </a:cubicBezTo>
                  <a:cubicBezTo>
                    <a:pt x="27708" y="390"/>
                    <a:pt x="32947" y="7153"/>
                    <a:pt x="34185" y="17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17FDBC72-6BF7-4311-9C77-1B6D39E164F3}"/>
                </a:ext>
              </a:extLst>
            </p:cNvPr>
            <p:cNvSpPr/>
            <p:nvPr/>
          </p:nvSpPr>
          <p:spPr>
            <a:xfrm>
              <a:off x="8834133" y="2452468"/>
              <a:ext cx="33757" cy="33755"/>
            </a:xfrm>
            <a:custGeom>
              <a:avLst/>
              <a:gdLst>
                <a:gd name="connsiteX0" fmla="*/ 33737 w 33757"/>
                <a:gd name="connsiteY0" fmla="*/ 18792 h 33755"/>
                <a:gd name="connsiteX1" fmla="*/ 16496 w 33757"/>
                <a:gd name="connsiteY1" fmla="*/ 33747 h 33755"/>
                <a:gd name="connsiteX2" fmla="*/ 18 w 33757"/>
                <a:gd name="connsiteY2" fmla="*/ 16982 h 33755"/>
                <a:gd name="connsiteX3" fmla="*/ 17830 w 33757"/>
                <a:gd name="connsiteY3" fmla="*/ 28 h 33755"/>
                <a:gd name="connsiteX4" fmla="*/ 33737 w 33757"/>
                <a:gd name="connsiteY4" fmla="*/ 18792 h 3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7" h="33755">
                  <a:moveTo>
                    <a:pt x="33737" y="18792"/>
                  </a:moveTo>
                  <a:cubicBezTo>
                    <a:pt x="32118" y="27460"/>
                    <a:pt x="26688" y="34032"/>
                    <a:pt x="16496" y="33747"/>
                  </a:cubicBezTo>
                  <a:cubicBezTo>
                    <a:pt x="6495" y="33461"/>
                    <a:pt x="495" y="27079"/>
                    <a:pt x="18" y="16982"/>
                  </a:cubicBezTo>
                  <a:cubicBezTo>
                    <a:pt x="-458" y="7743"/>
                    <a:pt x="8686" y="-544"/>
                    <a:pt x="17830" y="28"/>
                  </a:cubicBezTo>
                  <a:cubicBezTo>
                    <a:pt x="26498" y="695"/>
                    <a:pt x="34213" y="9077"/>
                    <a:pt x="33737" y="1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815A576C-D908-4163-9835-D83CBDAF8C49}"/>
                </a:ext>
              </a:extLst>
            </p:cNvPr>
            <p:cNvSpPr/>
            <p:nvPr/>
          </p:nvSpPr>
          <p:spPr>
            <a:xfrm>
              <a:off x="9319964" y="2595135"/>
              <a:ext cx="34061" cy="33764"/>
            </a:xfrm>
            <a:custGeom>
              <a:avLst/>
              <a:gdLst>
                <a:gd name="connsiteX0" fmla="*/ 34061 w 34061"/>
                <a:gd name="connsiteY0" fmla="*/ 17095 h 33764"/>
                <a:gd name="connsiteX1" fmla="*/ 17107 w 34061"/>
                <a:gd name="connsiteY1" fmla="*/ 33764 h 33764"/>
                <a:gd name="connsiteX2" fmla="*/ 57 w 34061"/>
                <a:gd name="connsiteY2" fmla="*/ 17476 h 33764"/>
                <a:gd name="connsiteX3" fmla="*/ 17393 w 34061"/>
                <a:gd name="connsiteY3" fmla="*/ 45 h 33764"/>
                <a:gd name="connsiteX4" fmla="*/ 34061 w 34061"/>
                <a:gd name="connsiteY4" fmla="*/ 17095 h 3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1" h="33764">
                  <a:moveTo>
                    <a:pt x="34061" y="17095"/>
                  </a:moveTo>
                  <a:cubicBezTo>
                    <a:pt x="32538" y="27001"/>
                    <a:pt x="27299" y="33669"/>
                    <a:pt x="17107" y="33764"/>
                  </a:cubicBezTo>
                  <a:cubicBezTo>
                    <a:pt x="7011" y="33859"/>
                    <a:pt x="914" y="27573"/>
                    <a:pt x="57" y="17476"/>
                  </a:cubicBezTo>
                  <a:cubicBezTo>
                    <a:pt x="-800" y="8237"/>
                    <a:pt x="8154" y="-717"/>
                    <a:pt x="17393" y="45"/>
                  </a:cubicBezTo>
                  <a:cubicBezTo>
                    <a:pt x="27489" y="903"/>
                    <a:pt x="32728" y="7189"/>
                    <a:pt x="34061" y="170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0E55DDEB-F31B-4DFE-A20D-6C00D368CBFD}"/>
                </a:ext>
              </a:extLst>
            </p:cNvPr>
            <p:cNvSpPr/>
            <p:nvPr/>
          </p:nvSpPr>
          <p:spPr>
            <a:xfrm>
              <a:off x="9660482" y="2597841"/>
              <a:ext cx="33967" cy="33726"/>
            </a:xfrm>
            <a:custGeom>
              <a:avLst/>
              <a:gdLst>
                <a:gd name="connsiteX0" fmla="*/ 33966 w 33967"/>
                <a:gd name="connsiteY0" fmla="*/ 18200 h 33726"/>
                <a:gd name="connsiteX1" fmla="*/ 17203 w 33967"/>
                <a:gd name="connsiteY1" fmla="*/ 33725 h 33726"/>
                <a:gd name="connsiteX2" fmla="*/ 58 w 33967"/>
                <a:gd name="connsiteY2" fmla="*/ 17533 h 33726"/>
                <a:gd name="connsiteX3" fmla="*/ 17393 w 33967"/>
                <a:gd name="connsiteY3" fmla="*/ 7 h 33726"/>
                <a:gd name="connsiteX4" fmla="*/ 33966 w 33967"/>
                <a:gd name="connsiteY4" fmla="*/ 18200 h 3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7" h="33726">
                  <a:moveTo>
                    <a:pt x="33966" y="18200"/>
                  </a:moveTo>
                  <a:cubicBezTo>
                    <a:pt x="32728" y="26867"/>
                    <a:pt x="27394" y="33535"/>
                    <a:pt x="17203" y="33725"/>
                  </a:cubicBezTo>
                  <a:cubicBezTo>
                    <a:pt x="7011" y="33821"/>
                    <a:pt x="1010" y="27534"/>
                    <a:pt x="58" y="17533"/>
                  </a:cubicBezTo>
                  <a:cubicBezTo>
                    <a:pt x="-799" y="8294"/>
                    <a:pt x="8059" y="-279"/>
                    <a:pt x="17393" y="7"/>
                  </a:cubicBezTo>
                  <a:cubicBezTo>
                    <a:pt x="26156" y="197"/>
                    <a:pt x="34062" y="8198"/>
                    <a:pt x="33966" y="1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CD20ACD9-F677-494C-AB9E-49E1DB906F9C}"/>
                </a:ext>
              </a:extLst>
            </p:cNvPr>
            <p:cNvSpPr/>
            <p:nvPr/>
          </p:nvSpPr>
          <p:spPr>
            <a:xfrm>
              <a:off x="9375472" y="2605563"/>
              <a:ext cx="33704" cy="34070"/>
            </a:xfrm>
            <a:custGeom>
              <a:avLst/>
              <a:gdLst>
                <a:gd name="connsiteX0" fmla="*/ 17701 w 33704"/>
                <a:gd name="connsiteY0" fmla="*/ 0 h 34070"/>
                <a:gd name="connsiteX1" fmla="*/ 33704 w 33704"/>
                <a:gd name="connsiteY1" fmla="*/ 17717 h 34070"/>
                <a:gd name="connsiteX2" fmla="*/ 15225 w 33704"/>
                <a:gd name="connsiteY2" fmla="*/ 33909 h 34070"/>
                <a:gd name="connsiteX3" fmla="*/ 80 w 33704"/>
                <a:gd name="connsiteY3" fmla="*/ 15907 h 34070"/>
                <a:gd name="connsiteX4" fmla="*/ 17701 w 33704"/>
                <a:gd name="connsiteY4" fmla="*/ 0 h 3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4" h="34070">
                  <a:moveTo>
                    <a:pt x="17701" y="0"/>
                  </a:moveTo>
                  <a:cubicBezTo>
                    <a:pt x="27512" y="2000"/>
                    <a:pt x="33608" y="7429"/>
                    <a:pt x="33704" y="17717"/>
                  </a:cubicBezTo>
                  <a:cubicBezTo>
                    <a:pt x="33798" y="27051"/>
                    <a:pt x="24273" y="35338"/>
                    <a:pt x="15225" y="33909"/>
                  </a:cubicBezTo>
                  <a:cubicBezTo>
                    <a:pt x="5319" y="32290"/>
                    <a:pt x="-777" y="26003"/>
                    <a:pt x="80" y="15907"/>
                  </a:cubicBezTo>
                  <a:cubicBezTo>
                    <a:pt x="842" y="5810"/>
                    <a:pt x="7700" y="762"/>
                    <a:pt x="177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9DEAEB96-8F8D-4296-91C2-2FB11C0DD2E9}"/>
                </a:ext>
              </a:extLst>
            </p:cNvPr>
            <p:cNvSpPr/>
            <p:nvPr/>
          </p:nvSpPr>
          <p:spPr>
            <a:xfrm>
              <a:off x="9430986" y="2616364"/>
              <a:ext cx="33659" cy="34061"/>
            </a:xfrm>
            <a:custGeom>
              <a:avLst/>
              <a:gdLst>
                <a:gd name="connsiteX0" fmla="*/ 16670 w 33659"/>
                <a:gd name="connsiteY0" fmla="*/ 34061 h 34061"/>
                <a:gd name="connsiteX1" fmla="*/ 1 w 33659"/>
                <a:gd name="connsiteY1" fmla="*/ 17202 h 34061"/>
                <a:gd name="connsiteX2" fmla="*/ 16194 w 33659"/>
                <a:gd name="connsiteY2" fmla="*/ 57 h 34061"/>
                <a:gd name="connsiteX3" fmla="*/ 33624 w 33659"/>
                <a:gd name="connsiteY3" fmla="*/ 17297 h 34061"/>
                <a:gd name="connsiteX4" fmla="*/ 16670 w 33659"/>
                <a:gd name="connsiteY4" fmla="*/ 34061 h 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9" h="34061">
                  <a:moveTo>
                    <a:pt x="16670" y="34061"/>
                  </a:moveTo>
                  <a:cubicBezTo>
                    <a:pt x="6764" y="32632"/>
                    <a:pt x="96" y="27299"/>
                    <a:pt x="1" y="17202"/>
                  </a:cubicBezTo>
                  <a:cubicBezTo>
                    <a:pt x="-94" y="7105"/>
                    <a:pt x="6193" y="1009"/>
                    <a:pt x="16194" y="57"/>
                  </a:cubicBezTo>
                  <a:cubicBezTo>
                    <a:pt x="25337" y="-800"/>
                    <a:pt x="34291" y="8153"/>
                    <a:pt x="33624" y="17297"/>
                  </a:cubicBezTo>
                  <a:cubicBezTo>
                    <a:pt x="32862" y="27394"/>
                    <a:pt x="26576" y="32632"/>
                    <a:pt x="16670" y="34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DCA87EBA-723F-415F-BD7B-98BBC8401E07}"/>
                </a:ext>
              </a:extLst>
            </p:cNvPr>
            <p:cNvSpPr/>
            <p:nvPr/>
          </p:nvSpPr>
          <p:spPr>
            <a:xfrm>
              <a:off x="8487822" y="2164815"/>
              <a:ext cx="34253" cy="33748"/>
            </a:xfrm>
            <a:custGeom>
              <a:avLst/>
              <a:gdLst>
                <a:gd name="connsiteX0" fmla="*/ 0 w 34253"/>
                <a:gd name="connsiteY0" fmla="*/ 16885 h 33748"/>
                <a:gd name="connsiteX1" fmla="*/ 16955 w 34253"/>
                <a:gd name="connsiteY1" fmla="*/ 26 h 33748"/>
                <a:gd name="connsiteX2" fmla="*/ 34195 w 34253"/>
                <a:gd name="connsiteY2" fmla="*/ 17647 h 33748"/>
                <a:gd name="connsiteX3" fmla="*/ 16859 w 34253"/>
                <a:gd name="connsiteY3" fmla="*/ 33745 h 33748"/>
                <a:gd name="connsiteX4" fmla="*/ 0 w 34253"/>
                <a:gd name="connsiteY4" fmla="*/ 16885 h 3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53" h="33748">
                  <a:moveTo>
                    <a:pt x="0" y="16885"/>
                  </a:moveTo>
                  <a:cubicBezTo>
                    <a:pt x="1429" y="6979"/>
                    <a:pt x="6668" y="693"/>
                    <a:pt x="16955" y="26"/>
                  </a:cubicBezTo>
                  <a:cubicBezTo>
                    <a:pt x="26289" y="-546"/>
                    <a:pt x="35052" y="8408"/>
                    <a:pt x="34195" y="17647"/>
                  </a:cubicBezTo>
                  <a:cubicBezTo>
                    <a:pt x="33147" y="27744"/>
                    <a:pt x="27147" y="33935"/>
                    <a:pt x="16859" y="33745"/>
                  </a:cubicBezTo>
                  <a:cubicBezTo>
                    <a:pt x="6668" y="33459"/>
                    <a:pt x="1334" y="26791"/>
                    <a:pt x="0" y="16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59CC0893-359B-449D-BA01-3FF8DDB41AE6}"/>
                </a:ext>
              </a:extLst>
            </p:cNvPr>
            <p:cNvSpPr/>
            <p:nvPr/>
          </p:nvSpPr>
          <p:spPr>
            <a:xfrm>
              <a:off x="8340089" y="2024823"/>
              <a:ext cx="34070" cy="33703"/>
            </a:xfrm>
            <a:custGeom>
              <a:avLst/>
              <a:gdLst>
                <a:gd name="connsiteX0" fmla="*/ 0 w 34070"/>
                <a:gd name="connsiteY0" fmla="*/ 16003 h 33703"/>
                <a:gd name="connsiteX1" fmla="*/ 17717 w 34070"/>
                <a:gd name="connsiteY1" fmla="*/ 1 h 33703"/>
                <a:gd name="connsiteX2" fmla="*/ 33909 w 34070"/>
                <a:gd name="connsiteY2" fmla="*/ 18479 h 33703"/>
                <a:gd name="connsiteX3" fmla="*/ 15907 w 34070"/>
                <a:gd name="connsiteY3" fmla="*/ 33624 h 33703"/>
                <a:gd name="connsiteX4" fmla="*/ 0 w 34070"/>
                <a:gd name="connsiteY4" fmla="*/ 16003 h 3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0" h="33703">
                  <a:moveTo>
                    <a:pt x="0" y="16003"/>
                  </a:moveTo>
                  <a:cubicBezTo>
                    <a:pt x="2000" y="6192"/>
                    <a:pt x="7430" y="96"/>
                    <a:pt x="17717" y="1"/>
                  </a:cubicBezTo>
                  <a:cubicBezTo>
                    <a:pt x="27051" y="-95"/>
                    <a:pt x="35338" y="9430"/>
                    <a:pt x="33909" y="18479"/>
                  </a:cubicBezTo>
                  <a:cubicBezTo>
                    <a:pt x="32290" y="28385"/>
                    <a:pt x="26004" y="34481"/>
                    <a:pt x="15907" y="33624"/>
                  </a:cubicBezTo>
                  <a:cubicBezTo>
                    <a:pt x="5811" y="32862"/>
                    <a:pt x="762" y="26004"/>
                    <a:pt x="0" y="16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A2E21057-5ACE-443B-A3D9-EDF92457C72A}"/>
                </a:ext>
              </a:extLst>
            </p:cNvPr>
            <p:cNvSpPr/>
            <p:nvPr/>
          </p:nvSpPr>
          <p:spPr>
            <a:xfrm>
              <a:off x="8055179" y="1063665"/>
              <a:ext cx="33926" cy="33718"/>
            </a:xfrm>
            <a:custGeom>
              <a:avLst/>
              <a:gdLst>
                <a:gd name="connsiteX0" fmla="*/ 33927 w 33926"/>
                <a:gd name="connsiteY0" fmla="*/ 17612 h 33718"/>
                <a:gd name="connsiteX1" fmla="*/ 16496 w 33926"/>
                <a:gd name="connsiteY1" fmla="*/ 33709 h 33718"/>
                <a:gd name="connsiteX2" fmla="*/ 18 w 33926"/>
                <a:gd name="connsiteY2" fmla="*/ 16945 h 33718"/>
                <a:gd name="connsiteX3" fmla="*/ 17829 w 33926"/>
                <a:gd name="connsiteY3" fmla="*/ 86 h 33718"/>
                <a:gd name="connsiteX4" fmla="*/ 33927 w 33926"/>
                <a:gd name="connsiteY4" fmla="*/ 17612 h 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6" h="33718">
                  <a:moveTo>
                    <a:pt x="33927" y="17612"/>
                  </a:moveTo>
                  <a:cubicBezTo>
                    <a:pt x="32117" y="27328"/>
                    <a:pt x="26688" y="33995"/>
                    <a:pt x="16496" y="33709"/>
                  </a:cubicBezTo>
                  <a:cubicBezTo>
                    <a:pt x="6495" y="33424"/>
                    <a:pt x="494" y="27042"/>
                    <a:pt x="18" y="16945"/>
                  </a:cubicBezTo>
                  <a:cubicBezTo>
                    <a:pt x="-458" y="7706"/>
                    <a:pt x="8780" y="-962"/>
                    <a:pt x="17829" y="86"/>
                  </a:cubicBezTo>
                  <a:cubicBezTo>
                    <a:pt x="27830" y="1229"/>
                    <a:pt x="32974" y="7611"/>
                    <a:pt x="33927" y="176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F0427AE0-74E2-474A-8ACC-2753AA62E19C}"/>
                </a:ext>
              </a:extLst>
            </p:cNvPr>
            <p:cNvSpPr/>
            <p:nvPr/>
          </p:nvSpPr>
          <p:spPr>
            <a:xfrm>
              <a:off x="8071066" y="1293208"/>
              <a:ext cx="33666" cy="34125"/>
            </a:xfrm>
            <a:custGeom>
              <a:avLst/>
              <a:gdLst>
                <a:gd name="connsiteX0" fmla="*/ 17373 w 33666"/>
                <a:gd name="connsiteY0" fmla="*/ 0 h 34125"/>
                <a:gd name="connsiteX1" fmla="*/ 33660 w 33666"/>
                <a:gd name="connsiteY1" fmla="*/ 17431 h 34125"/>
                <a:gd name="connsiteX2" fmla="*/ 15563 w 33666"/>
                <a:gd name="connsiteY2" fmla="*/ 34004 h 34125"/>
                <a:gd name="connsiteX3" fmla="*/ 37 w 33666"/>
                <a:gd name="connsiteY3" fmla="*/ 16288 h 34125"/>
                <a:gd name="connsiteX4" fmla="*/ 17373 w 33666"/>
                <a:gd name="connsiteY4" fmla="*/ 0 h 3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66" h="34125">
                  <a:moveTo>
                    <a:pt x="17373" y="0"/>
                  </a:moveTo>
                  <a:cubicBezTo>
                    <a:pt x="27184" y="1810"/>
                    <a:pt x="33374" y="7144"/>
                    <a:pt x="33660" y="17431"/>
                  </a:cubicBezTo>
                  <a:cubicBezTo>
                    <a:pt x="33946" y="26765"/>
                    <a:pt x="24707" y="35243"/>
                    <a:pt x="15563" y="34004"/>
                  </a:cubicBezTo>
                  <a:cubicBezTo>
                    <a:pt x="5562" y="32671"/>
                    <a:pt x="-535" y="26384"/>
                    <a:pt x="37" y="16288"/>
                  </a:cubicBezTo>
                  <a:cubicBezTo>
                    <a:pt x="608" y="6096"/>
                    <a:pt x="7371" y="952"/>
                    <a:pt x="173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AF63969-BC82-40C3-AC4A-FF6177FF67E7}"/>
                </a:ext>
              </a:extLst>
            </p:cNvPr>
            <p:cNvSpPr/>
            <p:nvPr/>
          </p:nvSpPr>
          <p:spPr>
            <a:xfrm>
              <a:off x="8062949" y="1348827"/>
              <a:ext cx="33966" cy="33726"/>
            </a:xfrm>
            <a:custGeom>
              <a:avLst/>
              <a:gdLst>
                <a:gd name="connsiteX0" fmla="*/ 33967 w 33966"/>
                <a:gd name="connsiteY0" fmla="*/ 18200 h 33726"/>
                <a:gd name="connsiteX1" fmla="*/ 17202 w 33966"/>
                <a:gd name="connsiteY1" fmla="*/ 33725 h 33726"/>
                <a:gd name="connsiteX2" fmla="*/ 58 w 33966"/>
                <a:gd name="connsiteY2" fmla="*/ 17533 h 33726"/>
                <a:gd name="connsiteX3" fmla="*/ 17298 w 33966"/>
                <a:gd name="connsiteY3" fmla="*/ 7 h 33726"/>
                <a:gd name="connsiteX4" fmla="*/ 33967 w 33966"/>
                <a:gd name="connsiteY4" fmla="*/ 18200 h 3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6" h="33726">
                  <a:moveTo>
                    <a:pt x="33967" y="18200"/>
                  </a:moveTo>
                  <a:cubicBezTo>
                    <a:pt x="32633" y="26867"/>
                    <a:pt x="27394" y="33535"/>
                    <a:pt x="17202" y="33725"/>
                  </a:cubicBezTo>
                  <a:cubicBezTo>
                    <a:pt x="7106" y="33821"/>
                    <a:pt x="1010" y="27534"/>
                    <a:pt x="58" y="17533"/>
                  </a:cubicBezTo>
                  <a:cubicBezTo>
                    <a:pt x="-800" y="8389"/>
                    <a:pt x="8058" y="-279"/>
                    <a:pt x="17298" y="7"/>
                  </a:cubicBezTo>
                  <a:cubicBezTo>
                    <a:pt x="26061" y="197"/>
                    <a:pt x="33967" y="8294"/>
                    <a:pt x="33967" y="1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73971F36-D397-4888-AA76-FB26CAAE6D4F}"/>
                </a:ext>
              </a:extLst>
            </p:cNvPr>
            <p:cNvSpPr/>
            <p:nvPr/>
          </p:nvSpPr>
          <p:spPr>
            <a:xfrm>
              <a:off x="8733655" y="2378747"/>
              <a:ext cx="34106" cy="33761"/>
            </a:xfrm>
            <a:custGeom>
              <a:avLst/>
              <a:gdLst>
                <a:gd name="connsiteX0" fmla="*/ 34106 w 34106"/>
                <a:gd name="connsiteY0" fmla="*/ 17170 h 33761"/>
                <a:gd name="connsiteX1" fmla="*/ 16961 w 34106"/>
                <a:gd name="connsiteY1" fmla="*/ 33744 h 33761"/>
                <a:gd name="connsiteX2" fmla="*/ 102 w 34106"/>
                <a:gd name="connsiteY2" fmla="*/ 15837 h 33761"/>
                <a:gd name="connsiteX3" fmla="*/ 17628 w 34106"/>
                <a:gd name="connsiteY3" fmla="*/ 25 h 33761"/>
                <a:gd name="connsiteX4" fmla="*/ 34106 w 34106"/>
                <a:gd name="connsiteY4" fmla="*/ 17170 h 3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6" h="33761">
                  <a:moveTo>
                    <a:pt x="34106" y="17170"/>
                  </a:moveTo>
                  <a:cubicBezTo>
                    <a:pt x="32487" y="27076"/>
                    <a:pt x="27153" y="33267"/>
                    <a:pt x="16961" y="33744"/>
                  </a:cubicBezTo>
                  <a:cubicBezTo>
                    <a:pt x="7626" y="34220"/>
                    <a:pt x="-1041" y="25076"/>
                    <a:pt x="102" y="15837"/>
                  </a:cubicBezTo>
                  <a:cubicBezTo>
                    <a:pt x="1340" y="5836"/>
                    <a:pt x="7436" y="-451"/>
                    <a:pt x="17628" y="25"/>
                  </a:cubicBezTo>
                  <a:cubicBezTo>
                    <a:pt x="27724" y="501"/>
                    <a:pt x="32963" y="7169"/>
                    <a:pt x="34106" y="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7AA3EDD1-EF48-4C7A-93C4-18A9C21CD968}"/>
                </a:ext>
              </a:extLst>
            </p:cNvPr>
            <p:cNvSpPr/>
            <p:nvPr/>
          </p:nvSpPr>
          <p:spPr>
            <a:xfrm>
              <a:off x="8295360" y="1958770"/>
              <a:ext cx="33795" cy="33954"/>
            </a:xfrm>
            <a:custGeom>
              <a:avLst/>
              <a:gdLst>
                <a:gd name="connsiteX0" fmla="*/ 15964 w 33795"/>
                <a:gd name="connsiteY0" fmla="*/ 33954 h 33954"/>
                <a:gd name="connsiteX1" fmla="*/ 57 w 33795"/>
                <a:gd name="connsiteY1" fmla="*/ 17476 h 33954"/>
                <a:gd name="connsiteX2" fmla="*/ 17297 w 33795"/>
                <a:gd name="connsiteY2" fmla="*/ 45 h 33954"/>
                <a:gd name="connsiteX3" fmla="*/ 33776 w 33795"/>
                <a:gd name="connsiteY3" fmla="*/ 17000 h 33954"/>
                <a:gd name="connsiteX4" fmla="*/ 15964 w 33795"/>
                <a:gd name="connsiteY4" fmla="*/ 33954 h 3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5" h="33954">
                  <a:moveTo>
                    <a:pt x="15964" y="33954"/>
                  </a:moveTo>
                  <a:cubicBezTo>
                    <a:pt x="7201" y="32907"/>
                    <a:pt x="914" y="27668"/>
                    <a:pt x="57" y="17476"/>
                  </a:cubicBezTo>
                  <a:cubicBezTo>
                    <a:pt x="-800" y="8237"/>
                    <a:pt x="8154" y="-717"/>
                    <a:pt x="17297" y="45"/>
                  </a:cubicBezTo>
                  <a:cubicBezTo>
                    <a:pt x="27394" y="903"/>
                    <a:pt x="33300" y="6903"/>
                    <a:pt x="33776" y="17000"/>
                  </a:cubicBezTo>
                  <a:cubicBezTo>
                    <a:pt x="34252" y="25763"/>
                    <a:pt x="25965" y="33859"/>
                    <a:pt x="15964" y="3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BAE9CECD-78A2-46E6-B6C2-7A1E660EA6FC}"/>
                </a:ext>
              </a:extLst>
            </p:cNvPr>
            <p:cNvSpPr/>
            <p:nvPr/>
          </p:nvSpPr>
          <p:spPr>
            <a:xfrm>
              <a:off x="8889488" y="2463069"/>
              <a:ext cx="33851" cy="33979"/>
            </a:xfrm>
            <a:custGeom>
              <a:avLst/>
              <a:gdLst>
                <a:gd name="connsiteX0" fmla="*/ 18196 w 33851"/>
                <a:gd name="connsiteY0" fmla="*/ 0 h 33979"/>
                <a:gd name="connsiteX1" fmla="*/ 33817 w 33851"/>
                <a:gd name="connsiteY1" fmla="*/ 16764 h 33979"/>
                <a:gd name="connsiteX2" fmla="*/ 16195 w 33851"/>
                <a:gd name="connsiteY2" fmla="*/ 33909 h 33979"/>
                <a:gd name="connsiteX3" fmla="*/ 3 w 33851"/>
                <a:gd name="connsiteY3" fmla="*/ 16669 h 33979"/>
                <a:gd name="connsiteX4" fmla="*/ 18196 w 33851"/>
                <a:gd name="connsiteY4" fmla="*/ 0 h 3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1" h="33979">
                  <a:moveTo>
                    <a:pt x="18196" y="0"/>
                  </a:moveTo>
                  <a:cubicBezTo>
                    <a:pt x="26863" y="1238"/>
                    <a:pt x="33150" y="6477"/>
                    <a:pt x="33817" y="16764"/>
                  </a:cubicBezTo>
                  <a:cubicBezTo>
                    <a:pt x="34484" y="26003"/>
                    <a:pt x="25435" y="34862"/>
                    <a:pt x="16195" y="33909"/>
                  </a:cubicBezTo>
                  <a:cubicBezTo>
                    <a:pt x="6194" y="32861"/>
                    <a:pt x="289" y="26861"/>
                    <a:pt x="3" y="16669"/>
                  </a:cubicBezTo>
                  <a:cubicBezTo>
                    <a:pt x="-187" y="7811"/>
                    <a:pt x="8195" y="0"/>
                    <a:pt x="181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F6B780AE-BCE8-4ADC-947C-F7A9C0663101}"/>
                </a:ext>
              </a:extLst>
            </p:cNvPr>
            <p:cNvSpPr/>
            <p:nvPr/>
          </p:nvSpPr>
          <p:spPr>
            <a:xfrm>
              <a:off x="8081516" y="1237678"/>
              <a:ext cx="33783" cy="34165"/>
            </a:xfrm>
            <a:custGeom>
              <a:avLst/>
              <a:gdLst>
                <a:gd name="connsiteX0" fmla="*/ 17781 w 33783"/>
                <a:gd name="connsiteY0" fmla="*/ 0 h 34165"/>
                <a:gd name="connsiteX1" fmla="*/ 33783 w 33783"/>
                <a:gd name="connsiteY1" fmla="*/ 17812 h 34165"/>
                <a:gd name="connsiteX2" fmla="*/ 15305 w 33783"/>
                <a:gd name="connsiteY2" fmla="*/ 34004 h 34165"/>
                <a:gd name="connsiteX3" fmla="*/ 65 w 33783"/>
                <a:gd name="connsiteY3" fmla="*/ 15907 h 34165"/>
                <a:gd name="connsiteX4" fmla="*/ 17781 w 33783"/>
                <a:gd name="connsiteY4" fmla="*/ 0 h 3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3" h="34165">
                  <a:moveTo>
                    <a:pt x="17781" y="0"/>
                  </a:moveTo>
                  <a:cubicBezTo>
                    <a:pt x="27592" y="2000"/>
                    <a:pt x="33688" y="7429"/>
                    <a:pt x="33783" y="17812"/>
                  </a:cubicBezTo>
                  <a:cubicBezTo>
                    <a:pt x="33879" y="27146"/>
                    <a:pt x="24449" y="35433"/>
                    <a:pt x="15305" y="34004"/>
                  </a:cubicBezTo>
                  <a:cubicBezTo>
                    <a:pt x="5304" y="32385"/>
                    <a:pt x="-697" y="26098"/>
                    <a:pt x="65" y="15907"/>
                  </a:cubicBezTo>
                  <a:cubicBezTo>
                    <a:pt x="922" y="5810"/>
                    <a:pt x="7780" y="762"/>
                    <a:pt x="177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78C26E33-4990-4CA9-B629-D8909A9568AC}"/>
                </a:ext>
              </a:extLst>
            </p:cNvPr>
            <p:cNvSpPr/>
            <p:nvPr/>
          </p:nvSpPr>
          <p:spPr>
            <a:xfrm>
              <a:off x="8134264" y="1589331"/>
              <a:ext cx="34185" cy="33745"/>
            </a:xfrm>
            <a:custGeom>
              <a:avLst/>
              <a:gdLst>
                <a:gd name="connsiteX0" fmla="*/ 34185 w 34185"/>
                <a:gd name="connsiteY0" fmla="*/ 16964 h 33745"/>
                <a:gd name="connsiteX1" fmla="*/ 17135 w 34185"/>
                <a:gd name="connsiteY1" fmla="*/ 33728 h 33745"/>
                <a:gd name="connsiteX2" fmla="*/ 85 w 34185"/>
                <a:gd name="connsiteY2" fmla="*/ 16011 h 33745"/>
                <a:gd name="connsiteX3" fmla="*/ 17516 w 34185"/>
                <a:gd name="connsiteY3" fmla="*/ 9 h 33745"/>
                <a:gd name="connsiteX4" fmla="*/ 34185 w 34185"/>
                <a:gd name="connsiteY4" fmla="*/ 16964 h 3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85" h="33745">
                  <a:moveTo>
                    <a:pt x="34185" y="16964"/>
                  </a:moveTo>
                  <a:cubicBezTo>
                    <a:pt x="32661" y="26870"/>
                    <a:pt x="27327" y="33156"/>
                    <a:pt x="17135" y="33728"/>
                  </a:cubicBezTo>
                  <a:cubicBezTo>
                    <a:pt x="7801" y="34204"/>
                    <a:pt x="-962" y="25155"/>
                    <a:pt x="85" y="16011"/>
                  </a:cubicBezTo>
                  <a:cubicBezTo>
                    <a:pt x="1228" y="6010"/>
                    <a:pt x="7324" y="-276"/>
                    <a:pt x="17516" y="9"/>
                  </a:cubicBezTo>
                  <a:cubicBezTo>
                    <a:pt x="27613" y="200"/>
                    <a:pt x="32851" y="6963"/>
                    <a:pt x="34185" y="1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7408EEEB-DD25-4CC4-ADE4-C5E0DA1D1629}"/>
                </a:ext>
              </a:extLst>
            </p:cNvPr>
            <p:cNvSpPr/>
            <p:nvPr/>
          </p:nvSpPr>
          <p:spPr>
            <a:xfrm>
              <a:off x="8097239" y="1470339"/>
              <a:ext cx="33899" cy="33943"/>
            </a:xfrm>
            <a:custGeom>
              <a:avLst/>
              <a:gdLst>
                <a:gd name="connsiteX0" fmla="*/ 16155 w 33899"/>
                <a:gd name="connsiteY0" fmla="*/ 33944 h 33943"/>
                <a:gd name="connsiteX1" fmla="*/ 58 w 33899"/>
                <a:gd name="connsiteY1" fmla="*/ 17656 h 33943"/>
                <a:gd name="connsiteX2" fmla="*/ 17203 w 33899"/>
                <a:gd name="connsiteY2" fmla="*/ 35 h 33943"/>
                <a:gd name="connsiteX3" fmla="*/ 33872 w 33899"/>
                <a:gd name="connsiteY3" fmla="*/ 16894 h 33943"/>
                <a:gd name="connsiteX4" fmla="*/ 16155 w 33899"/>
                <a:gd name="connsiteY4" fmla="*/ 33944 h 3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" h="33943">
                  <a:moveTo>
                    <a:pt x="16155" y="33944"/>
                  </a:moveTo>
                  <a:cubicBezTo>
                    <a:pt x="7393" y="32991"/>
                    <a:pt x="1106" y="27752"/>
                    <a:pt x="58" y="17656"/>
                  </a:cubicBezTo>
                  <a:cubicBezTo>
                    <a:pt x="-799" y="8417"/>
                    <a:pt x="7964" y="-632"/>
                    <a:pt x="17203" y="35"/>
                  </a:cubicBezTo>
                  <a:cubicBezTo>
                    <a:pt x="27299" y="797"/>
                    <a:pt x="33205" y="6702"/>
                    <a:pt x="33872" y="16894"/>
                  </a:cubicBezTo>
                  <a:cubicBezTo>
                    <a:pt x="34443" y="25562"/>
                    <a:pt x="26156" y="33658"/>
                    <a:pt x="16155" y="33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7B797DF1-69B4-495F-90B1-479EDF41E811}"/>
                </a:ext>
              </a:extLst>
            </p:cNvPr>
            <p:cNvSpPr/>
            <p:nvPr/>
          </p:nvSpPr>
          <p:spPr>
            <a:xfrm>
              <a:off x="8250543" y="1895451"/>
              <a:ext cx="33670" cy="34027"/>
            </a:xfrm>
            <a:custGeom>
              <a:avLst/>
              <a:gdLst>
                <a:gd name="connsiteX0" fmla="*/ 16394 w 33670"/>
                <a:gd name="connsiteY0" fmla="*/ 34027 h 34027"/>
                <a:gd name="connsiteX1" fmla="*/ 11 w 33670"/>
                <a:gd name="connsiteY1" fmla="*/ 16787 h 34027"/>
                <a:gd name="connsiteX2" fmla="*/ 18014 w 33670"/>
                <a:gd name="connsiteY2" fmla="*/ 118 h 34027"/>
                <a:gd name="connsiteX3" fmla="*/ 33634 w 33670"/>
                <a:gd name="connsiteY3" fmla="*/ 17740 h 34027"/>
                <a:gd name="connsiteX4" fmla="*/ 16394 w 33670"/>
                <a:gd name="connsiteY4" fmla="*/ 34027 h 3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70" h="34027">
                  <a:moveTo>
                    <a:pt x="16394" y="34027"/>
                  </a:moveTo>
                  <a:cubicBezTo>
                    <a:pt x="6584" y="32313"/>
                    <a:pt x="392" y="26979"/>
                    <a:pt x="11" y="16787"/>
                  </a:cubicBezTo>
                  <a:cubicBezTo>
                    <a:pt x="-370" y="7548"/>
                    <a:pt x="8870" y="-1120"/>
                    <a:pt x="18014" y="118"/>
                  </a:cubicBezTo>
                  <a:cubicBezTo>
                    <a:pt x="27920" y="1452"/>
                    <a:pt x="34206" y="7643"/>
                    <a:pt x="33634" y="17740"/>
                  </a:cubicBezTo>
                  <a:cubicBezTo>
                    <a:pt x="33063" y="27741"/>
                    <a:pt x="26395" y="32980"/>
                    <a:pt x="16394" y="34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A6C420-053A-4F95-840F-F782065CC857}"/>
                </a:ext>
              </a:extLst>
            </p:cNvPr>
            <p:cNvSpPr/>
            <p:nvPr/>
          </p:nvSpPr>
          <p:spPr>
            <a:xfrm>
              <a:off x="8047649" y="1119578"/>
              <a:ext cx="32791" cy="32858"/>
            </a:xfrm>
            <a:custGeom>
              <a:avLst/>
              <a:gdLst>
                <a:gd name="connsiteX0" fmla="*/ 15929 w 32791"/>
                <a:gd name="connsiteY0" fmla="*/ 32850 h 32858"/>
                <a:gd name="connsiteX1" fmla="*/ 23 w 32791"/>
                <a:gd name="connsiteY1" fmla="*/ 15610 h 32858"/>
                <a:gd name="connsiteX2" fmla="*/ 17548 w 32791"/>
                <a:gd name="connsiteY2" fmla="*/ 84 h 32858"/>
                <a:gd name="connsiteX3" fmla="*/ 32789 w 32791"/>
                <a:gd name="connsiteY3" fmla="*/ 16563 h 32858"/>
                <a:gd name="connsiteX4" fmla="*/ 15929 w 32791"/>
                <a:gd name="connsiteY4" fmla="*/ 32850 h 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1" h="32858">
                  <a:moveTo>
                    <a:pt x="15929" y="32850"/>
                  </a:moveTo>
                  <a:cubicBezTo>
                    <a:pt x="6690" y="32565"/>
                    <a:pt x="-454" y="24849"/>
                    <a:pt x="23" y="15610"/>
                  </a:cubicBezTo>
                  <a:cubicBezTo>
                    <a:pt x="499" y="6371"/>
                    <a:pt x="8405" y="-868"/>
                    <a:pt x="17548" y="84"/>
                  </a:cubicBezTo>
                  <a:cubicBezTo>
                    <a:pt x="27169" y="1132"/>
                    <a:pt x="32503" y="6847"/>
                    <a:pt x="32789" y="16563"/>
                  </a:cubicBezTo>
                  <a:cubicBezTo>
                    <a:pt x="32979" y="25897"/>
                    <a:pt x="25168" y="33136"/>
                    <a:pt x="15929" y="32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901D3A1B-AA98-43F1-9947-5546CF488230}"/>
                </a:ext>
              </a:extLst>
            </p:cNvPr>
            <p:cNvSpPr/>
            <p:nvPr/>
          </p:nvSpPr>
          <p:spPr>
            <a:xfrm>
              <a:off x="8433285" y="2154819"/>
              <a:ext cx="32724" cy="32790"/>
            </a:xfrm>
            <a:custGeom>
              <a:avLst/>
              <a:gdLst>
                <a:gd name="connsiteX0" fmla="*/ 32725 w 32724"/>
                <a:gd name="connsiteY0" fmla="*/ 16404 h 32790"/>
                <a:gd name="connsiteX1" fmla="*/ 15960 w 32724"/>
                <a:gd name="connsiteY1" fmla="*/ 32787 h 32790"/>
                <a:gd name="connsiteX2" fmla="*/ 54 w 32724"/>
                <a:gd name="connsiteY2" fmla="*/ 15642 h 32790"/>
                <a:gd name="connsiteX3" fmla="*/ 16151 w 32724"/>
                <a:gd name="connsiteY3" fmla="*/ 21 h 32790"/>
                <a:gd name="connsiteX4" fmla="*/ 32725 w 32724"/>
                <a:gd name="connsiteY4" fmla="*/ 16404 h 3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24" h="32790">
                  <a:moveTo>
                    <a:pt x="32725" y="16404"/>
                  </a:moveTo>
                  <a:cubicBezTo>
                    <a:pt x="32725" y="25643"/>
                    <a:pt x="25200" y="32978"/>
                    <a:pt x="15960" y="32787"/>
                  </a:cubicBezTo>
                  <a:cubicBezTo>
                    <a:pt x="6721" y="32597"/>
                    <a:pt x="-708" y="24881"/>
                    <a:pt x="54" y="15642"/>
                  </a:cubicBezTo>
                  <a:cubicBezTo>
                    <a:pt x="815" y="6022"/>
                    <a:pt x="6435" y="497"/>
                    <a:pt x="16151" y="21"/>
                  </a:cubicBezTo>
                  <a:cubicBezTo>
                    <a:pt x="25295" y="-455"/>
                    <a:pt x="32725" y="7165"/>
                    <a:pt x="32725" y="16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446361A4-E352-4818-9655-2DC96288A31B}"/>
                </a:ext>
              </a:extLst>
            </p:cNvPr>
            <p:cNvSpPr/>
            <p:nvPr/>
          </p:nvSpPr>
          <p:spPr>
            <a:xfrm>
              <a:off x="8124245" y="1645156"/>
              <a:ext cx="32781" cy="32739"/>
            </a:xfrm>
            <a:custGeom>
              <a:avLst/>
              <a:gdLst>
                <a:gd name="connsiteX0" fmla="*/ 16581 w 32781"/>
                <a:gd name="connsiteY0" fmla="*/ 1 h 32739"/>
                <a:gd name="connsiteX1" fmla="*/ 32774 w 32781"/>
                <a:gd name="connsiteY1" fmla="*/ 16860 h 32739"/>
                <a:gd name="connsiteX2" fmla="*/ 15534 w 32781"/>
                <a:gd name="connsiteY2" fmla="*/ 32672 h 32739"/>
                <a:gd name="connsiteX3" fmla="*/ 8 w 32781"/>
                <a:gd name="connsiteY3" fmla="*/ 16479 h 32739"/>
                <a:gd name="connsiteX4" fmla="*/ 16581 w 32781"/>
                <a:gd name="connsiteY4" fmla="*/ 1 h 3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1" h="32739">
                  <a:moveTo>
                    <a:pt x="16581" y="1"/>
                  </a:moveTo>
                  <a:cubicBezTo>
                    <a:pt x="25821" y="96"/>
                    <a:pt x="33059" y="7621"/>
                    <a:pt x="32774" y="16860"/>
                  </a:cubicBezTo>
                  <a:cubicBezTo>
                    <a:pt x="32488" y="26099"/>
                    <a:pt x="24773" y="33529"/>
                    <a:pt x="15534" y="32672"/>
                  </a:cubicBezTo>
                  <a:cubicBezTo>
                    <a:pt x="5913" y="31814"/>
                    <a:pt x="484" y="26195"/>
                    <a:pt x="8" y="16479"/>
                  </a:cubicBezTo>
                  <a:cubicBezTo>
                    <a:pt x="-278" y="7240"/>
                    <a:pt x="7342" y="-94"/>
                    <a:pt x="16581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C0D5732F-CE39-47AD-A180-B82B0B239037}"/>
                </a:ext>
              </a:extLst>
            </p:cNvPr>
            <p:cNvSpPr/>
            <p:nvPr/>
          </p:nvSpPr>
          <p:spPr>
            <a:xfrm>
              <a:off x="8206064" y="1830064"/>
              <a:ext cx="32787" cy="32739"/>
            </a:xfrm>
            <a:custGeom>
              <a:avLst/>
              <a:gdLst>
                <a:gd name="connsiteX0" fmla="*/ 16200 w 32787"/>
                <a:gd name="connsiteY0" fmla="*/ 32739 h 32739"/>
                <a:gd name="connsiteX1" fmla="*/ 8 w 32787"/>
                <a:gd name="connsiteY1" fmla="*/ 15784 h 32739"/>
                <a:gd name="connsiteX2" fmla="*/ 17343 w 32787"/>
                <a:gd name="connsiteY2" fmla="*/ 68 h 32739"/>
                <a:gd name="connsiteX3" fmla="*/ 32774 w 32787"/>
                <a:gd name="connsiteY3" fmla="*/ 16356 h 32739"/>
                <a:gd name="connsiteX4" fmla="*/ 16200 w 32787"/>
                <a:gd name="connsiteY4" fmla="*/ 32739 h 3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7" h="32739">
                  <a:moveTo>
                    <a:pt x="16200" y="32739"/>
                  </a:moveTo>
                  <a:cubicBezTo>
                    <a:pt x="6961" y="32644"/>
                    <a:pt x="-278" y="25024"/>
                    <a:pt x="8" y="15784"/>
                  </a:cubicBezTo>
                  <a:cubicBezTo>
                    <a:pt x="294" y="6545"/>
                    <a:pt x="8104" y="-789"/>
                    <a:pt x="17343" y="68"/>
                  </a:cubicBezTo>
                  <a:cubicBezTo>
                    <a:pt x="26964" y="925"/>
                    <a:pt x="32393" y="6640"/>
                    <a:pt x="32774" y="16356"/>
                  </a:cubicBezTo>
                  <a:cubicBezTo>
                    <a:pt x="33155" y="25405"/>
                    <a:pt x="25440" y="32834"/>
                    <a:pt x="16200" y="32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878B7546-4C51-4E0C-8936-0B2538B115CA}"/>
                </a:ext>
              </a:extLst>
            </p:cNvPr>
            <p:cNvSpPr/>
            <p:nvPr/>
          </p:nvSpPr>
          <p:spPr>
            <a:xfrm>
              <a:off x="8037206" y="1175084"/>
              <a:ext cx="32757" cy="32788"/>
            </a:xfrm>
            <a:custGeom>
              <a:avLst/>
              <a:gdLst>
                <a:gd name="connsiteX0" fmla="*/ 15704 w 32757"/>
                <a:gd name="connsiteY0" fmla="*/ 14 h 32788"/>
                <a:gd name="connsiteX1" fmla="*/ 32754 w 32757"/>
                <a:gd name="connsiteY1" fmla="*/ 16112 h 32788"/>
                <a:gd name="connsiteX2" fmla="*/ 16371 w 32757"/>
                <a:gd name="connsiteY2" fmla="*/ 32780 h 32788"/>
                <a:gd name="connsiteX3" fmla="*/ 83 w 32757"/>
                <a:gd name="connsiteY3" fmla="*/ 17445 h 32788"/>
                <a:gd name="connsiteX4" fmla="*/ 15704 w 32757"/>
                <a:gd name="connsiteY4" fmla="*/ 14 h 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57" h="32788">
                  <a:moveTo>
                    <a:pt x="15704" y="14"/>
                  </a:moveTo>
                  <a:cubicBezTo>
                    <a:pt x="24943" y="-367"/>
                    <a:pt x="32563" y="6872"/>
                    <a:pt x="32754" y="16112"/>
                  </a:cubicBezTo>
                  <a:cubicBezTo>
                    <a:pt x="32945" y="25351"/>
                    <a:pt x="25610" y="33066"/>
                    <a:pt x="16371" y="32780"/>
                  </a:cubicBezTo>
                  <a:cubicBezTo>
                    <a:pt x="6656" y="32399"/>
                    <a:pt x="1036" y="26970"/>
                    <a:pt x="83" y="17445"/>
                  </a:cubicBezTo>
                  <a:cubicBezTo>
                    <a:pt x="-869" y="8206"/>
                    <a:pt x="6465" y="395"/>
                    <a:pt x="15704" y="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FD234EC9-7BE0-42A4-91E0-BB2E3F700342}"/>
                </a:ext>
              </a:extLst>
            </p:cNvPr>
            <p:cNvSpPr/>
            <p:nvPr/>
          </p:nvSpPr>
          <p:spPr>
            <a:xfrm>
              <a:off x="8678695" y="2368703"/>
              <a:ext cx="32787" cy="32739"/>
            </a:xfrm>
            <a:custGeom>
              <a:avLst/>
              <a:gdLst>
                <a:gd name="connsiteX0" fmla="*/ 16200 w 32787"/>
                <a:gd name="connsiteY0" fmla="*/ 32739 h 32739"/>
                <a:gd name="connsiteX1" fmla="*/ 8 w 32787"/>
                <a:gd name="connsiteY1" fmla="*/ 15784 h 32739"/>
                <a:gd name="connsiteX2" fmla="*/ 17343 w 32787"/>
                <a:gd name="connsiteY2" fmla="*/ 68 h 32739"/>
                <a:gd name="connsiteX3" fmla="*/ 32774 w 32787"/>
                <a:gd name="connsiteY3" fmla="*/ 16356 h 32739"/>
                <a:gd name="connsiteX4" fmla="*/ 16200 w 32787"/>
                <a:gd name="connsiteY4" fmla="*/ 32739 h 3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7" h="32739">
                  <a:moveTo>
                    <a:pt x="16200" y="32739"/>
                  </a:moveTo>
                  <a:cubicBezTo>
                    <a:pt x="6961" y="32644"/>
                    <a:pt x="-278" y="25024"/>
                    <a:pt x="8" y="15784"/>
                  </a:cubicBezTo>
                  <a:cubicBezTo>
                    <a:pt x="294" y="6545"/>
                    <a:pt x="8104" y="-789"/>
                    <a:pt x="17343" y="68"/>
                  </a:cubicBezTo>
                  <a:cubicBezTo>
                    <a:pt x="26964" y="925"/>
                    <a:pt x="32393" y="6640"/>
                    <a:pt x="32774" y="16356"/>
                  </a:cubicBezTo>
                  <a:cubicBezTo>
                    <a:pt x="33155" y="25500"/>
                    <a:pt x="25440" y="32834"/>
                    <a:pt x="16200" y="32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C1830597-E7C4-44C3-B869-384C02CAFB45}"/>
                </a:ext>
              </a:extLst>
            </p:cNvPr>
            <p:cNvSpPr/>
            <p:nvPr/>
          </p:nvSpPr>
          <p:spPr>
            <a:xfrm>
              <a:off x="8090025" y="1526277"/>
              <a:ext cx="32706" cy="32763"/>
            </a:xfrm>
            <a:custGeom>
              <a:avLst/>
              <a:gdLst>
                <a:gd name="connsiteX0" fmla="*/ 15844 w 32706"/>
                <a:gd name="connsiteY0" fmla="*/ 8 h 32763"/>
                <a:gd name="connsiteX1" fmla="*/ 32703 w 32706"/>
                <a:gd name="connsiteY1" fmla="*/ 16201 h 32763"/>
                <a:gd name="connsiteX2" fmla="*/ 17558 w 32706"/>
                <a:gd name="connsiteY2" fmla="*/ 32679 h 32763"/>
                <a:gd name="connsiteX3" fmla="*/ 32 w 32706"/>
                <a:gd name="connsiteY3" fmla="*/ 17153 h 32763"/>
                <a:gd name="connsiteX4" fmla="*/ 15844 w 32706"/>
                <a:gd name="connsiteY4" fmla="*/ 8 h 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6" h="32763">
                  <a:moveTo>
                    <a:pt x="15844" y="8"/>
                  </a:moveTo>
                  <a:cubicBezTo>
                    <a:pt x="25083" y="-278"/>
                    <a:pt x="32893" y="6961"/>
                    <a:pt x="32703" y="16201"/>
                  </a:cubicBezTo>
                  <a:cubicBezTo>
                    <a:pt x="32417" y="25916"/>
                    <a:pt x="27179" y="31631"/>
                    <a:pt x="17558" y="32679"/>
                  </a:cubicBezTo>
                  <a:cubicBezTo>
                    <a:pt x="8414" y="33631"/>
                    <a:pt x="509" y="26392"/>
                    <a:pt x="32" y="17153"/>
                  </a:cubicBezTo>
                  <a:cubicBezTo>
                    <a:pt x="-539" y="8009"/>
                    <a:pt x="6604" y="294"/>
                    <a:pt x="15844" y="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67BC8A24-4EF9-4C77-B2E1-945BEB017BC4}"/>
                </a:ext>
              </a:extLst>
            </p:cNvPr>
            <p:cNvSpPr/>
            <p:nvPr/>
          </p:nvSpPr>
          <p:spPr>
            <a:xfrm>
              <a:off x="8990415" y="2537646"/>
              <a:ext cx="32712" cy="32704"/>
            </a:xfrm>
            <a:custGeom>
              <a:avLst/>
              <a:gdLst>
                <a:gd name="connsiteX0" fmla="*/ 32712 w 32712"/>
                <a:gd name="connsiteY0" fmla="*/ 16482 h 32704"/>
                <a:gd name="connsiteX1" fmla="*/ 15948 w 32712"/>
                <a:gd name="connsiteY1" fmla="*/ 32674 h 32704"/>
                <a:gd name="connsiteX2" fmla="*/ 41 w 32712"/>
                <a:gd name="connsiteY2" fmla="*/ 16958 h 32704"/>
                <a:gd name="connsiteX3" fmla="*/ 16138 w 32712"/>
                <a:gd name="connsiteY3" fmla="*/ 4 h 32704"/>
                <a:gd name="connsiteX4" fmla="*/ 32712 w 32712"/>
                <a:gd name="connsiteY4" fmla="*/ 16482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2" h="32704">
                  <a:moveTo>
                    <a:pt x="32712" y="16482"/>
                  </a:moveTo>
                  <a:cubicBezTo>
                    <a:pt x="32712" y="25721"/>
                    <a:pt x="25092" y="33246"/>
                    <a:pt x="15948" y="32674"/>
                  </a:cubicBezTo>
                  <a:cubicBezTo>
                    <a:pt x="6327" y="32103"/>
                    <a:pt x="708" y="26578"/>
                    <a:pt x="41" y="16958"/>
                  </a:cubicBezTo>
                  <a:cubicBezTo>
                    <a:pt x="-626" y="7719"/>
                    <a:pt x="6899" y="194"/>
                    <a:pt x="16138" y="4"/>
                  </a:cubicBezTo>
                  <a:cubicBezTo>
                    <a:pt x="25377" y="-187"/>
                    <a:pt x="32807" y="7243"/>
                    <a:pt x="32712" y="16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96829812-72AE-4E82-A148-C9E064036FBA}"/>
                </a:ext>
              </a:extLst>
            </p:cNvPr>
            <p:cNvSpPr/>
            <p:nvPr/>
          </p:nvSpPr>
          <p:spPr>
            <a:xfrm>
              <a:off x="9045791" y="2548219"/>
              <a:ext cx="32875" cy="32801"/>
            </a:xfrm>
            <a:custGeom>
              <a:avLst/>
              <a:gdLst>
                <a:gd name="connsiteX0" fmla="*/ 32867 w 32875"/>
                <a:gd name="connsiteY0" fmla="*/ 16958 h 32801"/>
                <a:gd name="connsiteX1" fmla="*/ 15531 w 32875"/>
                <a:gd name="connsiteY1" fmla="*/ 32769 h 32801"/>
                <a:gd name="connsiteX2" fmla="*/ 101 w 32875"/>
                <a:gd name="connsiteY2" fmla="*/ 15148 h 32801"/>
                <a:gd name="connsiteX3" fmla="*/ 16674 w 32875"/>
                <a:gd name="connsiteY3" fmla="*/ 3 h 32801"/>
                <a:gd name="connsiteX4" fmla="*/ 32867 w 32875"/>
                <a:gd name="connsiteY4" fmla="*/ 16958 h 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75" h="32801">
                  <a:moveTo>
                    <a:pt x="32867" y="16958"/>
                  </a:moveTo>
                  <a:cubicBezTo>
                    <a:pt x="32581" y="26197"/>
                    <a:pt x="24770" y="33341"/>
                    <a:pt x="15531" y="32769"/>
                  </a:cubicBezTo>
                  <a:cubicBezTo>
                    <a:pt x="6292" y="32293"/>
                    <a:pt x="-947" y="24292"/>
                    <a:pt x="101" y="15148"/>
                  </a:cubicBezTo>
                  <a:cubicBezTo>
                    <a:pt x="1149" y="5528"/>
                    <a:pt x="6959" y="194"/>
                    <a:pt x="16674" y="3"/>
                  </a:cubicBezTo>
                  <a:cubicBezTo>
                    <a:pt x="25913" y="-187"/>
                    <a:pt x="33152" y="7719"/>
                    <a:pt x="32867" y="16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47BC1250-EEC3-4049-B24A-F4FD46A28AEA}"/>
                </a:ext>
              </a:extLst>
            </p:cNvPr>
            <p:cNvSpPr/>
            <p:nvPr/>
          </p:nvSpPr>
          <p:spPr>
            <a:xfrm>
              <a:off x="8578479" y="2294667"/>
              <a:ext cx="32795" cy="32819"/>
            </a:xfrm>
            <a:custGeom>
              <a:avLst/>
              <a:gdLst>
                <a:gd name="connsiteX0" fmla="*/ 16499 w 32795"/>
                <a:gd name="connsiteY0" fmla="*/ 0 h 32819"/>
                <a:gd name="connsiteX1" fmla="*/ 32787 w 32795"/>
                <a:gd name="connsiteY1" fmla="*/ 16859 h 32819"/>
                <a:gd name="connsiteX2" fmla="*/ 15642 w 32795"/>
                <a:gd name="connsiteY2" fmla="*/ 32766 h 32819"/>
                <a:gd name="connsiteX3" fmla="*/ 21 w 32795"/>
                <a:gd name="connsiteY3" fmla="*/ 16669 h 32819"/>
                <a:gd name="connsiteX4" fmla="*/ 16499 w 32795"/>
                <a:gd name="connsiteY4" fmla="*/ 0 h 3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5" h="32819">
                  <a:moveTo>
                    <a:pt x="16499" y="0"/>
                  </a:moveTo>
                  <a:cubicBezTo>
                    <a:pt x="25739" y="95"/>
                    <a:pt x="33072" y="7620"/>
                    <a:pt x="32787" y="16859"/>
                  </a:cubicBezTo>
                  <a:cubicBezTo>
                    <a:pt x="32501" y="26098"/>
                    <a:pt x="24881" y="33528"/>
                    <a:pt x="15642" y="32766"/>
                  </a:cubicBezTo>
                  <a:cubicBezTo>
                    <a:pt x="6022" y="32004"/>
                    <a:pt x="592" y="26289"/>
                    <a:pt x="21" y="16669"/>
                  </a:cubicBezTo>
                  <a:cubicBezTo>
                    <a:pt x="-455" y="7429"/>
                    <a:pt x="7260" y="0"/>
                    <a:pt x="1649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F9C187AE-A3D6-4CD7-857C-4D1B0FA77EE4}"/>
                </a:ext>
              </a:extLst>
            </p:cNvPr>
            <p:cNvSpPr/>
            <p:nvPr/>
          </p:nvSpPr>
          <p:spPr>
            <a:xfrm>
              <a:off x="9486795" y="2624800"/>
              <a:ext cx="32787" cy="32823"/>
            </a:xfrm>
            <a:custGeom>
              <a:avLst/>
              <a:gdLst>
                <a:gd name="connsiteX0" fmla="*/ 8 w 32787"/>
                <a:gd name="connsiteY0" fmla="*/ 16958 h 32823"/>
                <a:gd name="connsiteX1" fmla="*/ 16201 w 32787"/>
                <a:gd name="connsiteY1" fmla="*/ 4 h 32823"/>
                <a:gd name="connsiteX2" fmla="*/ 32774 w 32787"/>
                <a:gd name="connsiteY2" fmla="*/ 16482 h 32823"/>
                <a:gd name="connsiteX3" fmla="*/ 17344 w 32787"/>
                <a:gd name="connsiteY3" fmla="*/ 32769 h 32823"/>
                <a:gd name="connsiteX4" fmla="*/ 8 w 32787"/>
                <a:gd name="connsiteY4" fmla="*/ 16958 h 3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7" h="32823">
                  <a:moveTo>
                    <a:pt x="8" y="16958"/>
                  </a:moveTo>
                  <a:cubicBezTo>
                    <a:pt x="-277" y="7719"/>
                    <a:pt x="6867" y="99"/>
                    <a:pt x="16201" y="4"/>
                  </a:cubicBezTo>
                  <a:cubicBezTo>
                    <a:pt x="25440" y="-187"/>
                    <a:pt x="33155" y="7243"/>
                    <a:pt x="32774" y="16482"/>
                  </a:cubicBezTo>
                  <a:cubicBezTo>
                    <a:pt x="32393" y="26197"/>
                    <a:pt x="26964" y="31817"/>
                    <a:pt x="17344" y="32769"/>
                  </a:cubicBezTo>
                  <a:cubicBezTo>
                    <a:pt x="8010" y="33531"/>
                    <a:pt x="294" y="26197"/>
                    <a:pt x="8" y="16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3E852114-EB8C-4AE6-8B12-CB8E2FFAA914}"/>
                </a:ext>
              </a:extLst>
            </p:cNvPr>
            <p:cNvSpPr/>
            <p:nvPr/>
          </p:nvSpPr>
          <p:spPr>
            <a:xfrm>
              <a:off x="9542596" y="2635843"/>
              <a:ext cx="33267" cy="32049"/>
            </a:xfrm>
            <a:custGeom>
              <a:avLst/>
              <a:gdLst>
                <a:gd name="connsiteX0" fmla="*/ 33267 w 33267"/>
                <a:gd name="connsiteY0" fmla="*/ 19535 h 32049"/>
                <a:gd name="connsiteX1" fmla="*/ 16884 w 33267"/>
                <a:gd name="connsiteY1" fmla="*/ 31632 h 32049"/>
                <a:gd name="connsiteX2" fmla="*/ 24 w 33267"/>
                <a:gd name="connsiteY2" fmla="*/ 15916 h 32049"/>
                <a:gd name="connsiteX3" fmla="*/ 15836 w 33267"/>
                <a:gd name="connsiteY3" fmla="*/ 9 h 32049"/>
                <a:gd name="connsiteX4" fmla="*/ 33267 w 33267"/>
                <a:gd name="connsiteY4" fmla="*/ 19535 h 3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67" h="32049">
                  <a:moveTo>
                    <a:pt x="33267" y="19535"/>
                  </a:moveTo>
                  <a:cubicBezTo>
                    <a:pt x="28790" y="22964"/>
                    <a:pt x="23551" y="29346"/>
                    <a:pt x="16884" y="31632"/>
                  </a:cubicBezTo>
                  <a:cubicBezTo>
                    <a:pt x="9073" y="34204"/>
                    <a:pt x="-547" y="24393"/>
                    <a:pt x="24" y="15916"/>
                  </a:cubicBezTo>
                  <a:cubicBezTo>
                    <a:pt x="691" y="6391"/>
                    <a:pt x="6311" y="200"/>
                    <a:pt x="15836" y="9"/>
                  </a:cubicBezTo>
                  <a:cubicBezTo>
                    <a:pt x="25361" y="-277"/>
                    <a:pt x="30504" y="6105"/>
                    <a:pt x="33267" y="1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77A7E141-AC54-4CB8-8538-8F8546E60544}"/>
                </a:ext>
              </a:extLst>
            </p:cNvPr>
            <p:cNvSpPr/>
            <p:nvPr/>
          </p:nvSpPr>
          <p:spPr>
            <a:xfrm>
              <a:off x="8779375" y="2443049"/>
              <a:ext cx="32487" cy="32046"/>
            </a:xfrm>
            <a:custGeom>
              <a:avLst/>
              <a:gdLst>
                <a:gd name="connsiteX0" fmla="*/ 32487 w 32487"/>
                <a:gd name="connsiteY0" fmla="*/ 16209 h 32046"/>
                <a:gd name="connsiteX1" fmla="*/ 16199 w 32487"/>
                <a:gd name="connsiteY1" fmla="*/ 32021 h 32046"/>
                <a:gd name="connsiteX2" fmla="*/ 102 w 32487"/>
                <a:gd name="connsiteY2" fmla="*/ 15066 h 32046"/>
                <a:gd name="connsiteX3" fmla="*/ 16771 w 32487"/>
                <a:gd name="connsiteY3" fmla="*/ 17 h 32046"/>
                <a:gd name="connsiteX4" fmla="*/ 32487 w 32487"/>
                <a:gd name="connsiteY4" fmla="*/ 16209 h 3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87" h="32046">
                  <a:moveTo>
                    <a:pt x="32487" y="16209"/>
                  </a:moveTo>
                  <a:cubicBezTo>
                    <a:pt x="30868" y="25449"/>
                    <a:pt x="25820" y="31449"/>
                    <a:pt x="16199" y="32021"/>
                  </a:cubicBezTo>
                  <a:cubicBezTo>
                    <a:pt x="7627" y="32592"/>
                    <a:pt x="-1041" y="23448"/>
                    <a:pt x="102" y="15066"/>
                  </a:cubicBezTo>
                  <a:cubicBezTo>
                    <a:pt x="1340" y="5732"/>
                    <a:pt x="7150" y="-364"/>
                    <a:pt x="16771" y="17"/>
                  </a:cubicBezTo>
                  <a:cubicBezTo>
                    <a:pt x="26200" y="303"/>
                    <a:pt x="31249" y="6780"/>
                    <a:pt x="32487" y="16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28B452E6-7FFD-4876-80DE-CF044CEBF209}"/>
                </a:ext>
              </a:extLst>
            </p:cNvPr>
            <p:cNvSpPr/>
            <p:nvPr/>
          </p:nvSpPr>
          <p:spPr>
            <a:xfrm>
              <a:off x="8053267" y="1405089"/>
              <a:ext cx="34695" cy="32174"/>
            </a:xfrm>
            <a:custGeom>
              <a:avLst/>
              <a:gdLst>
                <a:gd name="connsiteX0" fmla="*/ 34695 w 34695"/>
                <a:gd name="connsiteY0" fmla="*/ 18612 h 32174"/>
                <a:gd name="connsiteX1" fmla="*/ 16884 w 34695"/>
                <a:gd name="connsiteY1" fmla="*/ 31757 h 32174"/>
                <a:gd name="connsiteX2" fmla="*/ 24 w 34695"/>
                <a:gd name="connsiteY2" fmla="*/ 16040 h 32174"/>
                <a:gd name="connsiteX3" fmla="*/ 15836 w 34695"/>
                <a:gd name="connsiteY3" fmla="*/ 38 h 32174"/>
                <a:gd name="connsiteX4" fmla="*/ 34695 w 34695"/>
                <a:gd name="connsiteY4" fmla="*/ 18612 h 3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5" h="32174">
                  <a:moveTo>
                    <a:pt x="34695" y="18612"/>
                  </a:moveTo>
                  <a:cubicBezTo>
                    <a:pt x="28790" y="23184"/>
                    <a:pt x="23551" y="29566"/>
                    <a:pt x="16884" y="31757"/>
                  </a:cubicBezTo>
                  <a:cubicBezTo>
                    <a:pt x="9073" y="34328"/>
                    <a:pt x="-547" y="24518"/>
                    <a:pt x="24" y="16040"/>
                  </a:cubicBezTo>
                  <a:cubicBezTo>
                    <a:pt x="691" y="6515"/>
                    <a:pt x="6311" y="800"/>
                    <a:pt x="15836" y="38"/>
                  </a:cubicBezTo>
                  <a:cubicBezTo>
                    <a:pt x="23741" y="-628"/>
                    <a:pt x="31933" y="7468"/>
                    <a:pt x="34695" y="186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54BCDAC6-2B65-48AA-853D-6CB634345647}"/>
                </a:ext>
              </a:extLst>
            </p:cNvPr>
            <p:cNvSpPr/>
            <p:nvPr/>
          </p:nvSpPr>
          <p:spPr>
            <a:xfrm>
              <a:off x="8162637" y="1767934"/>
              <a:ext cx="29819" cy="29913"/>
            </a:xfrm>
            <a:custGeom>
              <a:avLst/>
              <a:gdLst>
                <a:gd name="connsiteX0" fmla="*/ 14861 w 29819"/>
                <a:gd name="connsiteY0" fmla="*/ 0 h 29913"/>
                <a:gd name="connsiteX1" fmla="*/ 29815 w 29819"/>
                <a:gd name="connsiteY1" fmla="*/ 14573 h 29913"/>
                <a:gd name="connsiteX2" fmla="*/ 14384 w 29819"/>
                <a:gd name="connsiteY2" fmla="*/ 29908 h 29913"/>
                <a:gd name="connsiteX3" fmla="*/ 1 w 29819"/>
                <a:gd name="connsiteY3" fmla="*/ 14859 h 29913"/>
                <a:gd name="connsiteX4" fmla="*/ 14861 w 29819"/>
                <a:gd name="connsiteY4" fmla="*/ 0 h 2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9" h="29913">
                  <a:moveTo>
                    <a:pt x="14861" y="0"/>
                  </a:moveTo>
                  <a:cubicBezTo>
                    <a:pt x="24100" y="571"/>
                    <a:pt x="29720" y="5144"/>
                    <a:pt x="29815" y="14573"/>
                  </a:cubicBezTo>
                  <a:cubicBezTo>
                    <a:pt x="30005" y="24575"/>
                    <a:pt x="24386" y="30099"/>
                    <a:pt x="14384" y="29908"/>
                  </a:cubicBezTo>
                  <a:cubicBezTo>
                    <a:pt x="4954" y="29718"/>
                    <a:pt x="-93" y="24098"/>
                    <a:pt x="1" y="14859"/>
                  </a:cubicBezTo>
                  <a:cubicBezTo>
                    <a:pt x="192" y="5429"/>
                    <a:pt x="5621" y="667"/>
                    <a:pt x="148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37B77F8-DB34-4D16-B37B-1C509AF9C0EB}"/>
                </a:ext>
              </a:extLst>
            </p:cNvPr>
            <p:cNvSpPr/>
            <p:nvPr/>
          </p:nvSpPr>
          <p:spPr>
            <a:xfrm>
              <a:off x="8028115" y="1232141"/>
              <a:ext cx="29938" cy="29730"/>
            </a:xfrm>
            <a:custGeom>
              <a:avLst/>
              <a:gdLst>
                <a:gd name="connsiteX0" fmla="*/ 29938 w 29938"/>
                <a:gd name="connsiteY0" fmla="*/ 14585 h 29730"/>
                <a:gd name="connsiteX1" fmla="*/ 14889 w 29938"/>
                <a:gd name="connsiteY1" fmla="*/ 29730 h 29730"/>
                <a:gd name="connsiteX2" fmla="*/ 30 w 29938"/>
                <a:gd name="connsiteY2" fmla="*/ 13919 h 29730"/>
                <a:gd name="connsiteX3" fmla="*/ 15556 w 29938"/>
                <a:gd name="connsiteY3" fmla="*/ 12 h 29730"/>
                <a:gd name="connsiteX4" fmla="*/ 29938 w 29938"/>
                <a:gd name="connsiteY4" fmla="*/ 14585 h 2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" h="29730">
                  <a:moveTo>
                    <a:pt x="29938" y="14585"/>
                  </a:moveTo>
                  <a:cubicBezTo>
                    <a:pt x="29176" y="24491"/>
                    <a:pt x="24224" y="29730"/>
                    <a:pt x="14889" y="29730"/>
                  </a:cubicBezTo>
                  <a:cubicBezTo>
                    <a:pt x="4792" y="29635"/>
                    <a:pt x="-446" y="23825"/>
                    <a:pt x="30" y="13919"/>
                  </a:cubicBezTo>
                  <a:cubicBezTo>
                    <a:pt x="411" y="4489"/>
                    <a:pt x="6221" y="-274"/>
                    <a:pt x="15556" y="12"/>
                  </a:cubicBezTo>
                  <a:cubicBezTo>
                    <a:pt x="24985" y="203"/>
                    <a:pt x="29367" y="5918"/>
                    <a:pt x="29938" y="14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E4EA979F-3F69-4646-8B86-A0BE066002DB}"/>
                </a:ext>
              </a:extLst>
            </p:cNvPr>
            <p:cNvSpPr/>
            <p:nvPr/>
          </p:nvSpPr>
          <p:spPr>
            <a:xfrm>
              <a:off x="8936430" y="2528589"/>
              <a:ext cx="29927" cy="29729"/>
            </a:xfrm>
            <a:custGeom>
              <a:avLst/>
              <a:gdLst>
                <a:gd name="connsiteX0" fmla="*/ 29927 w 29927"/>
                <a:gd name="connsiteY0" fmla="*/ 14966 h 29729"/>
                <a:gd name="connsiteX1" fmla="*/ 15068 w 29927"/>
                <a:gd name="connsiteY1" fmla="*/ 29730 h 29729"/>
                <a:gd name="connsiteX2" fmla="*/ 19 w 29927"/>
                <a:gd name="connsiteY2" fmla="*/ 14109 h 29729"/>
                <a:gd name="connsiteX3" fmla="*/ 15259 w 29927"/>
                <a:gd name="connsiteY3" fmla="*/ 12 h 29729"/>
                <a:gd name="connsiteX4" fmla="*/ 29927 w 29927"/>
                <a:gd name="connsiteY4" fmla="*/ 14966 h 2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7" h="29729">
                  <a:moveTo>
                    <a:pt x="29927" y="14966"/>
                  </a:moveTo>
                  <a:cubicBezTo>
                    <a:pt x="29261" y="24300"/>
                    <a:pt x="24498" y="29730"/>
                    <a:pt x="15068" y="29730"/>
                  </a:cubicBezTo>
                  <a:cubicBezTo>
                    <a:pt x="4972" y="29730"/>
                    <a:pt x="-362" y="24110"/>
                    <a:pt x="19" y="14109"/>
                  </a:cubicBezTo>
                  <a:cubicBezTo>
                    <a:pt x="305" y="4679"/>
                    <a:pt x="6020" y="-274"/>
                    <a:pt x="15259" y="12"/>
                  </a:cubicBezTo>
                  <a:cubicBezTo>
                    <a:pt x="24689" y="202"/>
                    <a:pt x="29356" y="5727"/>
                    <a:pt x="29927" y="14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F837E27-05A9-46CD-B795-49373DC07831}"/>
                </a:ext>
              </a:extLst>
            </p:cNvPr>
            <p:cNvSpPr/>
            <p:nvPr/>
          </p:nvSpPr>
          <p:spPr>
            <a:xfrm>
              <a:off x="8479534" y="2222086"/>
              <a:ext cx="29815" cy="30014"/>
            </a:xfrm>
            <a:custGeom>
              <a:avLst/>
              <a:gdLst>
                <a:gd name="connsiteX0" fmla="*/ 14289 w 29815"/>
                <a:gd name="connsiteY0" fmla="*/ 0 h 30014"/>
                <a:gd name="connsiteX1" fmla="*/ 29815 w 29815"/>
                <a:gd name="connsiteY1" fmla="*/ 14764 h 30014"/>
                <a:gd name="connsiteX2" fmla="*/ 14289 w 29815"/>
                <a:gd name="connsiteY2" fmla="*/ 30004 h 30014"/>
                <a:gd name="connsiteX3" fmla="*/ 1 w 29815"/>
                <a:gd name="connsiteY3" fmla="*/ 14859 h 30014"/>
                <a:gd name="connsiteX4" fmla="*/ 14289 w 29815"/>
                <a:gd name="connsiteY4" fmla="*/ 0 h 3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5" h="30014">
                  <a:moveTo>
                    <a:pt x="14289" y="0"/>
                  </a:moveTo>
                  <a:cubicBezTo>
                    <a:pt x="24100" y="572"/>
                    <a:pt x="29719" y="5334"/>
                    <a:pt x="29815" y="14764"/>
                  </a:cubicBezTo>
                  <a:cubicBezTo>
                    <a:pt x="29910" y="24860"/>
                    <a:pt x="24290" y="30290"/>
                    <a:pt x="14289" y="30004"/>
                  </a:cubicBezTo>
                  <a:cubicBezTo>
                    <a:pt x="4859" y="29813"/>
                    <a:pt x="-94" y="24098"/>
                    <a:pt x="1" y="14859"/>
                  </a:cubicBezTo>
                  <a:cubicBezTo>
                    <a:pt x="192" y="5239"/>
                    <a:pt x="5717" y="762"/>
                    <a:pt x="1428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ADEF2FE0-0A0D-48E9-8402-0B45D7435BFC}"/>
                </a:ext>
              </a:extLst>
            </p:cNvPr>
            <p:cNvSpPr/>
            <p:nvPr/>
          </p:nvSpPr>
          <p:spPr>
            <a:xfrm>
              <a:off x="8725364" y="2436299"/>
              <a:ext cx="29633" cy="29438"/>
            </a:xfrm>
            <a:custGeom>
              <a:avLst/>
              <a:gdLst>
                <a:gd name="connsiteX0" fmla="*/ 29634 w 29633"/>
                <a:gd name="connsiteY0" fmla="*/ 14578 h 29438"/>
                <a:gd name="connsiteX1" fmla="*/ 14489 w 29633"/>
                <a:gd name="connsiteY1" fmla="*/ 29437 h 29438"/>
                <a:gd name="connsiteX2" fmla="*/ 11 w 29633"/>
                <a:gd name="connsiteY2" fmla="*/ 14197 h 29438"/>
                <a:gd name="connsiteX3" fmla="*/ 14298 w 29633"/>
                <a:gd name="connsiteY3" fmla="*/ 5 h 29438"/>
                <a:gd name="connsiteX4" fmla="*/ 29634 w 29633"/>
                <a:gd name="connsiteY4" fmla="*/ 14578 h 2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" h="29438">
                  <a:moveTo>
                    <a:pt x="29634" y="14578"/>
                  </a:moveTo>
                  <a:cubicBezTo>
                    <a:pt x="28681" y="23817"/>
                    <a:pt x="23919" y="29532"/>
                    <a:pt x="14489" y="29437"/>
                  </a:cubicBezTo>
                  <a:cubicBezTo>
                    <a:pt x="5059" y="29247"/>
                    <a:pt x="-275" y="23531"/>
                    <a:pt x="11" y="14197"/>
                  </a:cubicBezTo>
                  <a:cubicBezTo>
                    <a:pt x="202" y="5434"/>
                    <a:pt x="5536" y="195"/>
                    <a:pt x="14298" y="5"/>
                  </a:cubicBezTo>
                  <a:cubicBezTo>
                    <a:pt x="23728" y="-186"/>
                    <a:pt x="28586" y="5434"/>
                    <a:pt x="29634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9A036A70-7B3B-40E5-96A4-FDBE6A0FD58B}"/>
                </a:ext>
              </a:extLst>
            </p:cNvPr>
            <p:cNvSpPr/>
            <p:nvPr/>
          </p:nvSpPr>
          <p:spPr>
            <a:xfrm>
              <a:off x="8524594" y="2285807"/>
              <a:ext cx="29459" cy="29624"/>
            </a:xfrm>
            <a:custGeom>
              <a:avLst/>
              <a:gdLst>
                <a:gd name="connsiteX0" fmla="*/ 13806 w 29459"/>
                <a:gd name="connsiteY0" fmla="*/ 29624 h 29624"/>
                <a:gd name="connsiteX1" fmla="*/ 90 w 29459"/>
                <a:gd name="connsiteY1" fmla="*/ 13432 h 29624"/>
                <a:gd name="connsiteX2" fmla="*/ 16378 w 29459"/>
                <a:gd name="connsiteY2" fmla="*/ 97 h 29624"/>
                <a:gd name="connsiteX3" fmla="*/ 29427 w 29459"/>
                <a:gd name="connsiteY3" fmla="*/ 15337 h 29624"/>
                <a:gd name="connsiteX4" fmla="*/ 13806 w 29459"/>
                <a:gd name="connsiteY4" fmla="*/ 29624 h 2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9" h="29624">
                  <a:moveTo>
                    <a:pt x="13806" y="29624"/>
                  </a:moveTo>
                  <a:cubicBezTo>
                    <a:pt x="4567" y="28100"/>
                    <a:pt x="-767" y="22766"/>
                    <a:pt x="90" y="13432"/>
                  </a:cubicBezTo>
                  <a:cubicBezTo>
                    <a:pt x="947" y="4097"/>
                    <a:pt x="7043" y="-760"/>
                    <a:pt x="16378" y="97"/>
                  </a:cubicBezTo>
                  <a:cubicBezTo>
                    <a:pt x="25141" y="954"/>
                    <a:pt x="29903" y="6669"/>
                    <a:pt x="29427" y="15337"/>
                  </a:cubicBezTo>
                  <a:cubicBezTo>
                    <a:pt x="29046" y="24862"/>
                    <a:pt x="23045" y="29243"/>
                    <a:pt x="13806" y="29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7158BFAE-EAA8-4037-8A6D-D095112D3576}"/>
                </a:ext>
              </a:extLst>
            </p:cNvPr>
            <p:cNvSpPr/>
            <p:nvPr/>
          </p:nvSpPr>
          <p:spPr>
            <a:xfrm>
              <a:off x="8669940" y="2425731"/>
              <a:ext cx="29527" cy="29356"/>
            </a:xfrm>
            <a:custGeom>
              <a:avLst/>
              <a:gdLst>
                <a:gd name="connsiteX0" fmla="*/ 29528 w 29527"/>
                <a:gd name="connsiteY0" fmla="*/ 15145 h 29356"/>
                <a:gd name="connsiteX1" fmla="*/ 13811 w 29527"/>
                <a:gd name="connsiteY1" fmla="*/ 29337 h 29356"/>
                <a:gd name="connsiteX2" fmla="*/ 0 w 29527"/>
                <a:gd name="connsiteY2" fmla="*/ 14859 h 29356"/>
                <a:gd name="connsiteX3" fmla="*/ 14764 w 29527"/>
                <a:gd name="connsiteY3" fmla="*/ 0 h 29356"/>
                <a:gd name="connsiteX4" fmla="*/ 29528 w 29527"/>
                <a:gd name="connsiteY4" fmla="*/ 15145 h 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" h="29356">
                  <a:moveTo>
                    <a:pt x="29528" y="15145"/>
                  </a:moveTo>
                  <a:cubicBezTo>
                    <a:pt x="28290" y="24384"/>
                    <a:pt x="23241" y="29718"/>
                    <a:pt x="13811" y="29337"/>
                  </a:cubicBezTo>
                  <a:cubicBezTo>
                    <a:pt x="5144" y="28956"/>
                    <a:pt x="0" y="23622"/>
                    <a:pt x="0" y="14859"/>
                  </a:cubicBezTo>
                  <a:cubicBezTo>
                    <a:pt x="0" y="5525"/>
                    <a:pt x="5429" y="0"/>
                    <a:pt x="14764" y="0"/>
                  </a:cubicBezTo>
                  <a:cubicBezTo>
                    <a:pt x="24289" y="191"/>
                    <a:pt x="28766" y="6096"/>
                    <a:pt x="29528" y="15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75F9EB90-9871-4121-A6DF-A2F3A7E503A8}"/>
                </a:ext>
              </a:extLst>
            </p:cNvPr>
            <p:cNvSpPr/>
            <p:nvPr/>
          </p:nvSpPr>
          <p:spPr>
            <a:xfrm>
              <a:off x="8242072" y="1953191"/>
              <a:ext cx="29722" cy="29346"/>
            </a:xfrm>
            <a:custGeom>
              <a:avLst/>
              <a:gdLst>
                <a:gd name="connsiteX0" fmla="*/ 29723 w 29722"/>
                <a:gd name="connsiteY0" fmla="*/ 14578 h 29346"/>
                <a:gd name="connsiteX1" fmla="*/ 14483 w 29722"/>
                <a:gd name="connsiteY1" fmla="*/ 29342 h 29346"/>
                <a:gd name="connsiteX2" fmla="*/ 5 w 29722"/>
                <a:gd name="connsiteY2" fmla="*/ 14102 h 29346"/>
                <a:gd name="connsiteX3" fmla="*/ 14293 w 29722"/>
                <a:gd name="connsiteY3" fmla="*/ 5 h 29346"/>
                <a:gd name="connsiteX4" fmla="*/ 29723 w 29722"/>
                <a:gd name="connsiteY4" fmla="*/ 14578 h 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22" h="29346">
                  <a:moveTo>
                    <a:pt x="29723" y="14578"/>
                  </a:moveTo>
                  <a:cubicBezTo>
                    <a:pt x="28771" y="23817"/>
                    <a:pt x="24008" y="29532"/>
                    <a:pt x="14483" y="29342"/>
                  </a:cubicBezTo>
                  <a:cubicBezTo>
                    <a:pt x="5054" y="29151"/>
                    <a:pt x="-186" y="23436"/>
                    <a:pt x="5" y="14102"/>
                  </a:cubicBezTo>
                  <a:cubicBezTo>
                    <a:pt x="196" y="5434"/>
                    <a:pt x="5530" y="100"/>
                    <a:pt x="14293" y="5"/>
                  </a:cubicBezTo>
                  <a:cubicBezTo>
                    <a:pt x="23722" y="-186"/>
                    <a:pt x="28771" y="5244"/>
                    <a:pt x="29723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87C356A2-26C0-4559-B7FC-0917C049A6B6}"/>
                </a:ext>
              </a:extLst>
            </p:cNvPr>
            <p:cNvSpPr/>
            <p:nvPr/>
          </p:nvSpPr>
          <p:spPr>
            <a:xfrm>
              <a:off x="8379422" y="2145786"/>
              <a:ext cx="29346" cy="29723"/>
            </a:xfrm>
            <a:custGeom>
              <a:avLst/>
              <a:gdLst>
                <a:gd name="connsiteX0" fmla="*/ 14769 w 29346"/>
                <a:gd name="connsiteY0" fmla="*/ 29723 h 29723"/>
                <a:gd name="connsiteX1" fmla="*/ 5 w 29346"/>
                <a:gd name="connsiteY1" fmla="*/ 14483 h 29723"/>
                <a:gd name="connsiteX2" fmla="*/ 15245 w 29346"/>
                <a:gd name="connsiteY2" fmla="*/ 5 h 29723"/>
                <a:gd name="connsiteX3" fmla="*/ 29342 w 29346"/>
                <a:gd name="connsiteY3" fmla="*/ 14293 h 29723"/>
                <a:gd name="connsiteX4" fmla="*/ 14769 w 29346"/>
                <a:gd name="connsiteY4" fmla="*/ 29723 h 2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6" h="29723">
                  <a:moveTo>
                    <a:pt x="14769" y="29723"/>
                  </a:moveTo>
                  <a:cubicBezTo>
                    <a:pt x="5529" y="28771"/>
                    <a:pt x="-186" y="24008"/>
                    <a:pt x="5" y="14483"/>
                  </a:cubicBezTo>
                  <a:cubicBezTo>
                    <a:pt x="195" y="5053"/>
                    <a:pt x="5910" y="-185"/>
                    <a:pt x="15245" y="5"/>
                  </a:cubicBezTo>
                  <a:cubicBezTo>
                    <a:pt x="23912" y="196"/>
                    <a:pt x="29246" y="5530"/>
                    <a:pt x="29342" y="14293"/>
                  </a:cubicBezTo>
                  <a:cubicBezTo>
                    <a:pt x="29532" y="23818"/>
                    <a:pt x="24103" y="28771"/>
                    <a:pt x="14769" y="2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D24105F-AB6A-44F3-ABFC-9D14D7895B9F}"/>
                </a:ext>
              </a:extLst>
            </p:cNvPr>
            <p:cNvSpPr/>
            <p:nvPr/>
          </p:nvSpPr>
          <p:spPr>
            <a:xfrm>
              <a:off x="8070341" y="1636294"/>
              <a:ext cx="29528" cy="29288"/>
            </a:xfrm>
            <a:custGeom>
              <a:avLst/>
              <a:gdLst>
                <a:gd name="connsiteX0" fmla="*/ 0 w 29528"/>
                <a:gd name="connsiteY0" fmla="*/ 15245 h 29288"/>
                <a:gd name="connsiteX1" fmla="*/ 14573 w 29528"/>
                <a:gd name="connsiteY1" fmla="*/ 5 h 29288"/>
                <a:gd name="connsiteX2" fmla="*/ 29527 w 29528"/>
                <a:gd name="connsiteY2" fmla="*/ 14673 h 29288"/>
                <a:gd name="connsiteX3" fmla="*/ 15811 w 29528"/>
                <a:gd name="connsiteY3" fmla="*/ 29247 h 29288"/>
                <a:gd name="connsiteX4" fmla="*/ 0 w 29528"/>
                <a:gd name="connsiteY4" fmla="*/ 15245 h 2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" h="29288">
                  <a:moveTo>
                    <a:pt x="0" y="15245"/>
                  </a:moveTo>
                  <a:cubicBezTo>
                    <a:pt x="571" y="6101"/>
                    <a:pt x="5143" y="195"/>
                    <a:pt x="14573" y="5"/>
                  </a:cubicBezTo>
                  <a:cubicBezTo>
                    <a:pt x="23907" y="-186"/>
                    <a:pt x="29432" y="5339"/>
                    <a:pt x="29527" y="14673"/>
                  </a:cubicBezTo>
                  <a:cubicBezTo>
                    <a:pt x="29623" y="23341"/>
                    <a:pt x="24479" y="28770"/>
                    <a:pt x="15811" y="29247"/>
                  </a:cubicBezTo>
                  <a:cubicBezTo>
                    <a:pt x="6477" y="29818"/>
                    <a:pt x="1333" y="24484"/>
                    <a:pt x="0" y="15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CDEC4E69-C745-493E-A772-2CDCF02F579A}"/>
                </a:ext>
              </a:extLst>
            </p:cNvPr>
            <p:cNvSpPr/>
            <p:nvPr/>
          </p:nvSpPr>
          <p:spPr>
            <a:xfrm>
              <a:off x="8115393" y="1702274"/>
              <a:ext cx="29624" cy="29459"/>
            </a:xfrm>
            <a:custGeom>
              <a:avLst/>
              <a:gdLst>
                <a:gd name="connsiteX0" fmla="*/ 29624 w 29624"/>
                <a:gd name="connsiteY0" fmla="*/ 15654 h 29459"/>
                <a:gd name="connsiteX1" fmla="*/ 13432 w 29624"/>
                <a:gd name="connsiteY1" fmla="*/ 29370 h 29459"/>
                <a:gd name="connsiteX2" fmla="*/ 97 w 29624"/>
                <a:gd name="connsiteY2" fmla="*/ 13082 h 29459"/>
                <a:gd name="connsiteX3" fmla="*/ 15337 w 29624"/>
                <a:gd name="connsiteY3" fmla="*/ 33 h 29459"/>
                <a:gd name="connsiteX4" fmla="*/ 29624 w 29624"/>
                <a:gd name="connsiteY4" fmla="*/ 15654 h 2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4" h="29459">
                  <a:moveTo>
                    <a:pt x="29624" y="15654"/>
                  </a:moveTo>
                  <a:cubicBezTo>
                    <a:pt x="28101" y="24893"/>
                    <a:pt x="22767" y="30227"/>
                    <a:pt x="13432" y="29370"/>
                  </a:cubicBezTo>
                  <a:cubicBezTo>
                    <a:pt x="4097" y="28512"/>
                    <a:pt x="-760" y="22416"/>
                    <a:pt x="97" y="13082"/>
                  </a:cubicBezTo>
                  <a:cubicBezTo>
                    <a:pt x="954" y="4319"/>
                    <a:pt x="6669" y="-444"/>
                    <a:pt x="15337" y="33"/>
                  </a:cubicBezTo>
                  <a:cubicBezTo>
                    <a:pt x="24766" y="414"/>
                    <a:pt x="29243" y="6414"/>
                    <a:pt x="29624" y="15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8641809-8125-4AEC-9B47-04E59F565A38}"/>
                </a:ext>
              </a:extLst>
            </p:cNvPr>
            <p:cNvSpPr/>
            <p:nvPr/>
          </p:nvSpPr>
          <p:spPr>
            <a:xfrm>
              <a:off x="8036240" y="1517521"/>
              <a:ext cx="29528" cy="29253"/>
            </a:xfrm>
            <a:custGeom>
              <a:avLst/>
              <a:gdLst>
                <a:gd name="connsiteX0" fmla="*/ 29529 w 29528"/>
                <a:gd name="connsiteY0" fmla="*/ 14860 h 29253"/>
                <a:gd name="connsiteX1" fmla="*/ 14098 w 29528"/>
                <a:gd name="connsiteY1" fmla="*/ 29243 h 29253"/>
                <a:gd name="connsiteX2" fmla="*/ 1 w 29528"/>
                <a:gd name="connsiteY2" fmla="*/ 15051 h 29253"/>
                <a:gd name="connsiteX3" fmla="*/ 14574 w 29528"/>
                <a:gd name="connsiteY3" fmla="*/ 1 h 29253"/>
                <a:gd name="connsiteX4" fmla="*/ 29529 w 29528"/>
                <a:gd name="connsiteY4" fmla="*/ 14860 h 2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" h="29253">
                  <a:moveTo>
                    <a:pt x="29529" y="14860"/>
                  </a:moveTo>
                  <a:cubicBezTo>
                    <a:pt x="28386" y="24099"/>
                    <a:pt x="23432" y="29529"/>
                    <a:pt x="14098" y="29243"/>
                  </a:cubicBezTo>
                  <a:cubicBezTo>
                    <a:pt x="5431" y="28957"/>
                    <a:pt x="191" y="23718"/>
                    <a:pt x="1" y="15051"/>
                  </a:cubicBezTo>
                  <a:cubicBezTo>
                    <a:pt x="-94" y="5716"/>
                    <a:pt x="5145" y="96"/>
                    <a:pt x="14574" y="1"/>
                  </a:cubicBezTo>
                  <a:cubicBezTo>
                    <a:pt x="24004" y="-94"/>
                    <a:pt x="28672" y="5621"/>
                    <a:pt x="29529" y="14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692E85E7-70B4-4137-8B4D-9F0B74A6A700}"/>
                </a:ext>
              </a:extLst>
            </p:cNvPr>
            <p:cNvSpPr/>
            <p:nvPr/>
          </p:nvSpPr>
          <p:spPr>
            <a:xfrm>
              <a:off x="8334450" y="2082439"/>
              <a:ext cx="29737" cy="29443"/>
            </a:xfrm>
            <a:custGeom>
              <a:avLst/>
              <a:gdLst>
                <a:gd name="connsiteX0" fmla="*/ 29738 w 29737"/>
                <a:gd name="connsiteY0" fmla="*/ 14584 h 29443"/>
                <a:gd name="connsiteX1" fmla="*/ 14593 w 29737"/>
                <a:gd name="connsiteY1" fmla="*/ 29443 h 29443"/>
                <a:gd name="connsiteX2" fmla="*/ 20 w 29737"/>
                <a:gd name="connsiteY2" fmla="*/ 15536 h 29443"/>
                <a:gd name="connsiteX3" fmla="*/ 14212 w 29737"/>
                <a:gd name="connsiteY3" fmla="*/ 10 h 29443"/>
                <a:gd name="connsiteX4" fmla="*/ 29738 w 29737"/>
                <a:gd name="connsiteY4" fmla="*/ 14584 h 2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37" h="29443">
                  <a:moveTo>
                    <a:pt x="29738" y="14584"/>
                  </a:moveTo>
                  <a:cubicBezTo>
                    <a:pt x="28880" y="23823"/>
                    <a:pt x="24118" y="29538"/>
                    <a:pt x="14593" y="29443"/>
                  </a:cubicBezTo>
                  <a:cubicBezTo>
                    <a:pt x="5830" y="29443"/>
                    <a:pt x="401" y="24299"/>
                    <a:pt x="20" y="15536"/>
                  </a:cubicBezTo>
                  <a:cubicBezTo>
                    <a:pt x="-362" y="6202"/>
                    <a:pt x="4782" y="391"/>
                    <a:pt x="14212" y="10"/>
                  </a:cubicBezTo>
                  <a:cubicBezTo>
                    <a:pt x="23737" y="-275"/>
                    <a:pt x="28690" y="5439"/>
                    <a:pt x="29738" y="14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78081D96-99E3-4D23-B03E-9E77106768FB}"/>
                </a:ext>
              </a:extLst>
            </p:cNvPr>
            <p:cNvSpPr/>
            <p:nvPr/>
          </p:nvSpPr>
          <p:spPr>
            <a:xfrm>
              <a:off x="8197278" y="1887158"/>
              <a:ext cx="29653" cy="29367"/>
            </a:xfrm>
            <a:custGeom>
              <a:avLst/>
              <a:gdLst>
                <a:gd name="connsiteX0" fmla="*/ 29653 w 29653"/>
                <a:gd name="connsiteY0" fmla="*/ 14316 h 29367"/>
                <a:gd name="connsiteX1" fmla="*/ 14795 w 29653"/>
                <a:gd name="connsiteY1" fmla="*/ 29366 h 29367"/>
                <a:gd name="connsiteX2" fmla="*/ 31 w 29653"/>
                <a:gd name="connsiteY2" fmla="*/ 15745 h 29367"/>
                <a:gd name="connsiteX3" fmla="*/ 14033 w 29653"/>
                <a:gd name="connsiteY3" fmla="*/ 29 h 29367"/>
                <a:gd name="connsiteX4" fmla="*/ 29653 w 29653"/>
                <a:gd name="connsiteY4" fmla="*/ 14316 h 2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3" h="29367">
                  <a:moveTo>
                    <a:pt x="29653" y="14316"/>
                  </a:moveTo>
                  <a:cubicBezTo>
                    <a:pt x="28892" y="23556"/>
                    <a:pt x="24225" y="29271"/>
                    <a:pt x="14795" y="29366"/>
                  </a:cubicBezTo>
                  <a:cubicBezTo>
                    <a:pt x="6032" y="29461"/>
                    <a:pt x="507" y="24413"/>
                    <a:pt x="31" y="15745"/>
                  </a:cubicBezTo>
                  <a:cubicBezTo>
                    <a:pt x="-445" y="6506"/>
                    <a:pt x="4603" y="505"/>
                    <a:pt x="14033" y="29"/>
                  </a:cubicBezTo>
                  <a:cubicBezTo>
                    <a:pt x="23367" y="-447"/>
                    <a:pt x="28416" y="4982"/>
                    <a:pt x="29653" y="14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594893A7-1197-4226-89D2-FA1F979ECD2B}"/>
                </a:ext>
              </a:extLst>
            </p:cNvPr>
            <p:cNvSpPr/>
            <p:nvPr/>
          </p:nvSpPr>
          <p:spPr>
            <a:xfrm>
              <a:off x="7994023" y="1110879"/>
              <a:ext cx="29549" cy="29335"/>
            </a:xfrm>
            <a:custGeom>
              <a:avLst/>
              <a:gdLst>
                <a:gd name="connsiteX0" fmla="*/ 29550 w 29549"/>
                <a:gd name="connsiteY0" fmla="*/ 15071 h 29335"/>
                <a:gd name="connsiteX1" fmla="*/ 13357 w 29549"/>
                <a:gd name="connsiteY1" fmla="*/ 29263 h 29335"/>
                <a:gd name="connsiteX2" fmla="*/ 118 w 29549"/>
                <a:gd name="connsiteY2" fmla="*/ 13070 h 29335"/>
                <a:gd name="connsiteX3" fmla="*/ 15262 w 29549"/>
                <a:gd name="connsiteY3" fmla="*/ 21 h 29335"/>
                <a:gd name="connsiteX4" fmla="*/ 29550 w 29549"/>
                <a:gd name="connsiteY4" fmla="*/ 15071 h 2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49" h="29335">
                  <a:moveTo>
                    <a:pt x="29550" y="15071"/>
                  </a:moveTo>
                  <a:cubicBezTo>
                    <a:pt x="27931" y="24786"/>
                    <a:pt x="22692" y="30025"/>
                    <a:pt x="13357" y="29263"/>
                  </a:cubicBezTo>
                  <a:cubicBezTo>
                    <a:pt x="4023" y="28406"/>
                    <a:pt x="-835" y="22310"/>
                    <a:pt x="118" y="13070"/>
                  </a:cubicBezTo>
                  <a:cubicBezTo>
                    <a:pt x="975" y="4403"/>
                    <a:pt x="6690" y="-360"/>
                    <a:pt x="15262" y="21"/>
                  </a:cubicBezTo>
                  <a:cubicBezTo>
                    <a:pt x="24787" y="402"/>
                    <a:pt x="28883" y="6498"/>
                    <a:pt x="29550" y="15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59AE3A4F-E246-465D-B26E-231794B74CC7}"/>
                </a:ext>
              </a:extLst>
            </p:cNvPr>
            <p:cNvSpPr/>
            <p:nvPr/>
          </p:nvSpPr>
          <p:spPr>
            <a:xfrm>
              <a:off x="8081103" y="1580748"/>
              <a:ext cx="29443" cy="29737"/>
            </a:xfrm>
            <a:custGeom>
              <a:avLst/>
              <a:gdLst>
                <a:gd name="connsiteX0" fmla="*/ 14860 w 29443"/>
                <a:gd name="connsiteY0" fmla="*/ 29738 h 29737"/>
                <a:gd name="connsiteX1" fmla="*/ 1 w 29443"/>
                <a:gd name="connsiteY1" fmla="*/ 14593 h 29737"/>
                <a:gd name="connsiteX2" fmla="*/ 13908 w 29443"/>
                <a:gd name="connsiteY2" fmla="*/ 20 h 29737"/>
                <a:gd name="connsiteX3" fmla="*/ 29434 w 29443"/>
                <a:gd name="connsiteY3" fmla="*/ 14212 h 29737"/>
                <a:gd name="connsiteX4" fmla="*/ 14860 w 29443"/>
                <a:gd name="connsiteY4" fmla="*/ 29738 h 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" h="29737">
                  <a:moveTo>
                    <a:pt x="14860" y="29738"/>
                  </a:moveTo>
                  <a:cubicBezTo>
                    <a:pt x="5621" y="28880"/>
                    <a:pt x="-94" y="24118"/>
                    <a:pt x="1" y="14593"/>
                  </a:cubicBezTo>
                  <a:cubicBezTo>
                    <a:pt x="1" y="5830"/>
                    <a:pt x="5240" y="401"/>
                    <a:pt x="13908" y="20"/>
                  </a:cubicBezTo>
                  <a:cubicBezTo>
                    <a:pt x="23242" y="-361"/>
                    <a:pt x="29053" y="4782"/>
                    <a:pt x="29434" y="14212"/>
                  </a:cubicBezTo>
                  <a:cubicBezTo>
                    <a:pt x="29720" y="23737"/>
                    <a:pt x="24004" y="28595"/>
                    <a:pt x="14860" y="297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2E643F5F-A463-4748-9CDA-684F10C8EC11}"/>
                </a:ext>
              </a:extLst>
            </p:cNvPr>
            <p:cNvSpPr/>
            <p:nvPr/>
          </p:nvSpPr>
          <p:spPr>
            <a:xfrm>
              <a:off x="8012400" y="1002315"/>
              <a:ext cx="29371" cy="29528"/>
            </a:xfrm>
            <a:custGeom>
              <a:avLst/>
              <a:gdLst>
                <a:gd name="connsiteX0" fmla="*/ 14126 w 29371"/>
                <a:gd name="connsiteY0" fmla="*/ 0 h 29528"/>
                <a:gd name="connsiteX1" fmla="*/ 29367 w 29371"/>
                <a:gd name="connsiteY1" fmla="*/ 14573 h 29528"/>
                <a:gd name="connsiteX2" fmla="*/ 14698 w 29371"/>
                <a:gd name="connsiteY2" fmla="*/ 29528 h 29528"/>
                <a:gd name="connsiteX3" fmla="*/ 29 w 29371"/>
                <a:gd name="connsiteY3" fmla="*/ 15811 h 29528"/>
                <a:gd name="connsiteX4" fmla="*/ 14126 w 29371"/>
                <a:gd name="connsiteY4" fmla="*/ 0 h 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1" h="29528">
                  <a:moveTo>
                    <a:pt x="14126" y="0"/>
                  </a:moveTo>
                  <a:cubicBezTo>
                    <a:pt x="23366" y="571"/>
                    <a:pt x="29271" y="5143"/>
                    <a:pt x="29367" y="14573"/>
                  </a:cubicBezTo>
                  <a:cubicBezTo>
                    <a:pt x="29557" y="23908"/>
                    <a:pt x="24032" y="29432"/>
                    <a:pt x="14698" y="29528"/>
                  </a:cubicBezTo>
                  <a:cubicBezTo>
                    <a:pt x="5935" y="29623"/>
                    <a:pt x="601" y="24479"/>
                    <a:pt x="29" y="15811"/>
                  </a:cubicBezTo>
                  <a:cubicBezTo>
                    <a:pt x="-447" y="6477"/>
                    <a:pt x="4887" y="1333"/>
                    <a:pt x="141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97352F2F-763A-4BC4-95F3-164EC7DBC55B}"/>
                </a:ext>
              </a:extLst>
            </p:cNvPr>
            <p:cNvSpPr/>
            <p:nvPr/>
          </p:nvSpPr>
          <p:spPr>
            <a:xfrm>
              <a:off x="8044052" y="1461705"/>
              <a:ext cx="29436" cy="29642"/>
            </a:xfrm>
            <a:custGeom>
              <a:avLst/>
              <a:gdLst>
                <a:gd name="connsiteX0" fmla="*/ 14764 w 29436"/>
                <a:gd name="connsiteY0" fmla="*/ 0 h 29642"/>
                <a:gd name="connsiteX1" fmla="*/ 29432 w 29436"/>
                <a:gd name="connsiteY1" fmla="*/ 15335 h 29642"/>
                <a:gd name="connsiteX2" fmla="*/ 14001 w 29436"/>
                <a:gd name="connsiteY2" fmla="*/ 29623 h 29642"/>
                <a:gd name="connsiteX3" fmla="*/ 0 w 29436"/>
                <a:gd name="connsiteY3" fmla="*/ 15145 h 29642"/>
                <a:gd name="connsiteX4" fmla="*/ 14764 w 29436"/>
                <a:gd name="connsiteY4" fmla="*/ 0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6" h="29642">
                  <a:moveTo>
                    <a:pt x="14764" y="0"/>
                  </a:moveTo>
                  <a:cubicBezTo>
                    <a:pt x="24003" y="1048"/>
                    <a:pt x="29623" y="5906"/>
                    <a:pt x="29432" y="15335"/>
                  </a:cubicBezTo>
                  <a:cubicBezTo>
                    <a:pt x="29146" y="24765"/>
                    <a:pt x="23336" y="30004"/>
                    <a:pt x="14001" y="29623"/>
                  </a:cubicBezTo>
                  <a:cubicBezTo>
                    <a:pt x="5334" y="29337"/>
                    <a:pt x="190" y="23908"/>
                    <a:pt x="0" y="15145"/>
                  </a:cubicBezTo>
                  <a:cubicBezTo>
                    <a:pt x="0" y="5715"/>
                    <a:pt x="5619" y="953"/>
                    <a:pt x="147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4FF3A7A-992A-4C30-8CF6-779232BFB282}"/>
                </a:ext>
              </a:extLst>
            </p:cNvPr>
            <p:cNvSpPr/>
            <p:nvPr/>
          </p:nvSpPr>
          <p:spPr>
            <a:xfrm>
              <a:off x="8009815" y="1342929"/>
              <a:ext cx="29288" cy="29528"/>
            </a:xfrm>
            <a:custGeom>
              <a:avLst/>
              <a:gdLst>
                <a:gd name="connsiteX0" fmla="*/ 14044 w 29288"/>
                <a:gd name="connsiteY0" fmla="*/ 0 h 29528"/>
                <a:gd name="connsiteX1" fmla="*/ 29284 w 29288"/>
                <a:gd name="connsiteY1" fmla="*/ 14573 h 29528"/>
                <a:gd name="connsiteX2" fmla="*/ 14615 w 29288"/>
                <a:gd name="connsiteY2" fmla="*/ 29527 h 29528"/>
                <a:gd name="connsiteX3" fmla="*/ 42 w 29288"/>
                <a:gd name="connsiteY3" fmla="*/ 15811 h 29528"/>
                <a:gd name="connsiteX4" fmla="*/ 14044 w 29288"/>
                <a:gd name="connsiteY4" fmla="*/ 0 h 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8" h="29528">
                  <a:moveTo>
                    <a:pt x="14044" y="0"/>
                  </a:moveTo>
                  <a:cubicBezTo>
                    <a:pt x="23187" y="571"/>
                    <a:pt x="29188" y="5143"/>
                    <a:pt x="29284" y="14573"/>
                  </a:cubicBezTo>
                  <a:cubicBezTo>
                    <a:pt x="29474" y="23908"/>
                    <a:pt x="23950" y="29432"/>
                    <a:pt x="14615" y="29527"/>
                  </a:cubicBezTo>
                  <a:cubicBezTo>
                    <a:pt x="5852" y="29623"/>
                    <a:pt x="518" y="24479"/>
                    <a:pt x="42" y="15811"/>
                  </a:cubicBezTo>
                  <a:cubicBezTo>
                    <a:pt x="-530" y="6477"/>
                    <a:pt x="4804" y="1333"/>
                    <a:pt x="1404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23FABB4A-AF89-487A-A841-A30F890F24D9}"/>
                </a:ext>
              </a:extLst>
            </p:cNvPr>
            <p:cNvSpPr/>
            <p:nvPr/>
          </p:nvSpPr>
          <p:spPr>
            <a:xfrm>
              <a:off x="8569601" y="2351949"/>
              <a:ext cx="29288" cy="29586"/>
            </a:xfrm>
            <a:custGeom>
              <a:avLst/>
              <a:gdLst>
                <a:gd name="connsiteX0" fmla="*/ 14614 w 29288"/>
                <a:gd name="connsiteY0" fmla="*/ 29586 h 29586"/>
                <a:gd name="connsiteX1" fmla="*/ 41 w 29288"/>
                <a:gd name="connsiteY1" fmla="*/ 13775 h 29586"/>
                <a:gd name="connsiteX2" fmla="*/ 15852 w 29288"/>
                <a:gd name="connsiteY2" fmla="*/ 59 h 29586"/>
                <a:gd name="connsiteX3" fmla="*/ 29283 w 29288"/>
                <a:gd name="connsiteY3" fmla="*/ 14918 h 29586"/>
                <a:gd name="connsiteX4" fmla="*/ 14614 w 29288"/>
                <a:gd name="connsiteY4" fmla="*/ 29586 h 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8" h="29586">
                  <a:moveTo>
                    <a:pt x="14614" y="29586"/>
                  </a:moveTo>
                  <a:cubicBezTo>
                    <a:pt x="4899" y="28253"/>
                    <a:pt x="-530" y="23109"/>
                    <a:pt x="41" y="13775"/>
                  </a:cubicBezTo>
                  <a:cubicBezTo>
                    <a:pt x="612" y="4440"/>
                    <a:pt x="6518" y="-608"/>
                    <a:pt x="15852" y="59"/>
                  </a:cubicBezTo>
                  <a:cubicBezTo>
                    <a:pt x="24520" y="630"/>
                    <a:pt x="29473" y="6155"/>
                    <a:pt x="29283" y="14918"/>
                  </a:cubicBezTo>
                  <a:cubicBezTo>
                    <a:pt x="29187" y="24252"/>
                    <a:pt x="23187" y="28729"/>
                    <a:pt x="14614" y="29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2E3FBB1D-6B52-474B-A250-A91F502807F4}"/>
                </a:ext>
              </a:extLst>
            </p:cNvPr>
            <p:cNvSpPr/>
            <p:nvPr/>
          </p:nvSpPr>
          <p:spPr>
            <a:xfrm>
              <a:off x="8286940" y="2016251"/>
              <a:ext cx="29450" cy="29737"/>
            </a:xfrm>
            <a:custGeom>
              <a:avLst/>
              <a:gdLst>
                <a:gd name="connsiteX0" fmla="*/ 14954 w 29450"/>
                <a:gd name="connsiteY0" fmla="*/ 0 h 29737"/>
                <a:gd name="connsiteX1" fmla="*/ 29432 w 29450"/>
                <a:gd name="connsiteY1" fmla="*/ 15526 h 29737"/>
                <a:gd name="connsiteX2" fmla="*/ 13906 w 29450"/>
                <a:gd name="connsiteY2" fmla="*/ 29718 h 29737"/>
                <a:gd name="connsiteX3" fmla="*/ 0 w 29450"/>
                <a:gd name="connsiteY3" fmla="*/ 15145 h 29737"/>
                <a:gd name="connsiteX4" fmla="*/ 14954 w 29450"/>
                <a:gd name="connsiteY4" fmla="*/ 0 h 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0" h="29737">
                  <a:moveTo>
                    <a:pt x="14954" y="0"/>
                  </a:moveTo>
                  <a:cubicBezTo>
                    <a:pt x="24193" y="1048"/>
                    <a:pt x="29813" y="6096"/>
                    <a:pt x="29432" y="15526"/>
                  </a:cubicBezTo>
                  <a:cubicBezTo>
                    <a:pt x="29051" y="24956"/>
                    <a:pt x="23241" y="30099"/>
                    <a:pt x="13906" y="29718"/>
                  </a:cubicBezTo>
                  <a:cubicBezTo>
                    <a:pt x="5239" y="29337"/>
                    <a:pt x="95" y="23908"/>
                    <a:pt x="0" y="15145"/>
                  </a:cubicBezTo>
                  <a:cubicBezTo>
                    <a:pt x="95" y="5620"/>
                    <a:pt x="5715" y="857"/>
                    <a:pt x="149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C1B6EF1A-6D0B-4C3E-AABA-AE1D3491FF9A}"/>
                </a:ext>
              </a:extLst>
            </p:cNvPr>
            <p:cNvSpPr/>
            <p:nvPr/>
          </p:nvSpPr>
          <p:spPr>
            <a:xfrm>
              <a:off x="8152416" y="1821150"/>
              <a:ext cx="29558" cy="29366"/>
            </a:xfrm>
            <a:custGeom>
              <a:avLst/>
              <a:gdLst>
                <a:gd name="connsiteX0" fmla="*/ 29558 w 29558"/>
                <a:gd name="connsiteY0" fmla="*/ 14316 h 29366"/>
                <a:gd name="connsiteX1" fmla="*/ 14699 w 29558"/>
                <a:gd name="connsiteY1" fmla="*/ 29366 h 29366"/>
                <a:gd name="connsiteX2" fmla="*/ 31 w 29558"/>
                <a:gd name="connsiteY2" fmla="*/ 15745 h 29366"/>
                <a:gd name="connsiteX3" fmla="*/ 13937 w 29558"/>
                <a:gd name="connsiteY3" fmla="*/ 28 h 29366"/>
                <a:gd name="connsiteX4" fmla="*/ 29558 w 29558"/>
                <a:gd name="connsiteY4" fmla="*/ 14316 h 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8" h="29366">
                  <a:moveTo>
                    <a:pt x="29558" y="14316"/>
                  </a:moveTo>
                  <a:cubicBezTo>
                    <a:pt x="28796" y="23555"/>
                    <a:pt x="24129" y="29270"/>
                    <a:pt x="14699" y="29366"/>
                  </a:cubicBezTo>
                  <a:cubicBezTo>
                    <a:pt x="6032" y="29461"/>
                    <a:pt x="507" y="24413"/>
                    <a:pt x="31" y="15745"/>
                  </a:cubicBezTo>
                  <a:cubicBezTo>
                    <a:pt x="-446" y="6505"/>
                    <a:pt x="4603" y="505"/>
                    <a:pt x="13937" y="28"/>
                  </a:cubicBezTo>
                  <a:cubicBezTo>
                    <a:pt x="23367" y="-448"/>
                    <a:pt x="28415" y="5077"/>
                    <a:pt x="29558" y="14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8A6A99DE-91EC-440B-8DFC-F046C7E53462}"/>
                </a:ext>
              </a:extLst>
            </p:cNvPr>
            <p:cNvSpPr/>
            <p:nvPr/>
          </p:nvSpPr>
          <p:spPr>
            <a:xfrm>
              <a:off x="8625077" y="2357341"/>
              <a:ext cx="29027" cy="31950"/>
            </a:xfrm>
            <a:custGeom>
              <a:avLst/>
              <a:gdLst>
                <a:gd name="connsiteX0" fmla="*/ 18954 w 29027"/>
                <a:gd name="connsiteY0" fmla="*/ 286 h 31950"/>
                <a:gd name="connsiteX1" fmla="*/ 28956 w 29027"/>
                <a:gd name="connsiteY1" fmla="*/ 18193 h 31950"/>
                <a:gd name="connsiteX2" fmla="*/ 13716 w 29027"/>
                <a:gd name="connsiteY2" fmla="*/ 31909 h 31950"/>
                <a:gd name="connsiteX3" fmla="*/ 381 w 29027"/>
                <a:gd name="connsiteY3" fmla="*/ 16383 h 31950"/>
                <a:gd name="connsiteX4" fmla="*/ 12668 w 29027"/>
                <a:gd name="connsiteY4" fmla="*/ 0 h 31950"/>
                <a:gd name="connsiteX5" fmla="*/ 18954 w 29027"/>
                <a:gd name="connsiteY5" fmla="*/ 286 h 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7" h="31950">
                  <a:moveTo>
                    <a:pt x="18954" y="286"/>
                  </a:moveTo>
                  <a:cubicBezTo>
                    <a:pt x="22479" y="6191"/>
                    <a:pt x="28384" y="11906"/>
                    <a:pt x="28956" y="18193"/>
                  </a:cubicBezTo>
                  <a:cubicBezTo>
                    <a:pt x="29813" y="27146"/>
                    <a:pt x="22859" y="32480"/>
                    <a:pt x="13716" y="31909"/>
                  </a:cubicBezTo>
                  <a:cubicBezTo>
                    <a:pt x="4476" y="31337"/>
                    <a:pt x="-1620" y="25051"/>
                    <a:pt x="381" y="16383"/>
                  </a:cubicBezTo>
                  <a:cubicBezTo>
                    <a:pt x="1810" y="10287"/>
                    <a:pt x="8382" y="5429"/>
                    <a:pt x="12668" y="0"/>
                  </a:cubicBezTo>
                  <a:cubicBezTo>
                    <a:pt x="14668" y="0"/>
                    <a:pt x="16859" y="95"/>
                    <a:pt x="18954" y="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81D00896-9CE7-4C44-B71F-0B4F46846A9C}"/>
                </a:ext>
              </a:extLst>
            </p:cNvPr>
            <p:cNvSpPr/>
            <p:nvPr/>
          </p:nvSpPr>
          <p:spPr>
            <a:xfrm>
              <a:off x="8020335" y="1287654"/>
              <a:ext cx="29354" cy="29652"/>
            </a:xfrm>
            <a:custGeom>
              <a:avLst/>
              <a:gdLst>
                <a:gd name="connsiteX0" fmla="*/ 14859 w 29354"/>
                <a:gd name="connsiteY0" fmla="*/ 29653 h 29652"/>
                <a:gd name="connsiteX1" fmla="*/ 0 w 29354"/>
                <a:gd name="connsiteY1" fmla="*/ 14603 h 29652"/>
                <a:gd name="connsiteX2" fmla="*/ 13811 w 29354"/>
                <a:gd name="connsiteY2" fmla="*/ 30 h 29652"/>
                <a:gd name="connsiteX3" fmla="*/ 29337 w 29354"/>
                <a:gd name="connsiteY3" fmla="*/ 14222 h 29652"/>
                <a:gd name="connsiteX4" fmla="*/ 14859 w 29354"/>
                <a:gd name="connsiteY4" fmla="*/ 29653 h 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4" h="29652">
                  <a:moveTo>
                    <a:pt x="14859" y="29653"/>
                  </a:moveTo>
                  <a:cubicBezTo>
                    <a:pt x="5619" y="28795"/>
                    <a:pt x="0" y="24033"/>
                    <a:pt x="0" y="14603"/>
                  </a:cubicBezTo>
                  <a:cubicBezTo>
                    <a:pt x="0" y="5840"/>
                    <a:pt x="5143" y="411"/>
                    <a:pt x="13811" y="30"/>
                  </a:cubicBezTo>
                  <a:cubicBezTo>
                    <a:pt x="23146" y="-446"/>
                    <a:pt x="28956" y="4792"/>
                    <a:pt x="29337" y="14222"/>
                  </a:cubicBezTo>
                  <a:cubicBezTo>
                    <a:pt x="29718" y="23652"/>
                    <a:pt x="24098" y="28605"/>
                    <a:pt x="14859" y="29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36E18D07-B20E-45B2-A109-A5FA925CD52A}"/>
                </a:ext>
              </a:extLst>
            </p:cNvPr>
            <p:cNvSpPr/>
            <p:nvPr/>
          </p:nvSpPr>
          <p:spPr>
            <a:xfrm>
              <a:off x="8825758" y="2510217"/>
              <a:ext cx="29538" cy="29341"/>
            </a:xfrm>
            <a:custGeom>
              <a:avLst/>
              <a:gdLst>
                <a:gd name="connsiteX0" fmla="*/ 29538 w 29538"/>
                <a:gd name="connsiteY0" fmla="*/ 14669 h 29341"/>
                <a:gd name="connsiteX1" fmla="*/ 14393 w 29538"/>
                <a:gd name="connsiteY1" fmla="*/ 29337 h 29341"/>
                <a:gd name="connsiteX2" fmla="*/ 11 w 29538"/>
                <a:gd name="connsiteY2" fmla="*/ 14097 h 29341"/>
                <a:gd name="connsiteX3" fmla="*/ 14203 w 29538"/>
                <a:gd name="connsiteY3" fmla="*/ 0 h 29341"/>
                <a:gd name="connsiteX4" fmla="*/ 29538 w 29538"/>
                <a:gd name="connsiteY4" fmla="*/ 14669 h 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8" h="29341">
                  <a:moveTo>
                    <a:pt x="29538" y="14669"/>
                  </a:moveTo>
                  <a:cubicBezTo>
                    <a:pt x="28586" y="23908"/>
                    <a:pt x="23823" y="29528"/>
                    <a:pt x="14393" y="29337"/>
                  </a:cubicBezTo>
                  <a:cubicBezTo>
                    <a:pt x="5059" y="29147"/>
                    <a:pt x="-275" y="23432"/>
                    <a:pt x="11" y="14097"/>
                  </a:cubicBezTo>
                  <a:cubicBezTo>
                    <a:pt x="201" y="5429"/>
                    <a:pt x="5535" y="191"/>
                    <a:pt x="14203" y="0"/>
                  </a:cubicBezTo>
                  <a:cubicBezTo>
                    <a:pt x="23633" y="0"/>
                    <a:pt x="28586" y="5429"/>
                    <a:pt x="29538" y="14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663C21E9-D220-42ED-98D2-15B3FA788A50}"/>
                </a:ext>
              </a:extLst>
            </p:cNvPr>
            <p:cNvSpPr/>
            <p:nvPr/>
          </p:nvSpPr>
          <p:spPr>
            <a:xfrm>
              <a:off x="8881203" y="2520790"/>
              <a:ext cx="29624" cy="29442"/>
            </a:xfrm>
            <a:custGeom>
              <a:avLst/>
              <a:gdLst>
                <a:gd name="connsiteX0" fmla="*/ 29624 w 29624"/>
                <a:gd name="connsiteY0" fmla="*/ 14954 h 29442"/>
                <a:gd name="connsiteX1" fmla="*/ 14099 w 29624"/>
                <a:gd name="connsiteY1" fmla="*/ 29432 h 29442"/>
                <a:gd name="connsiteX2" fmla="*/ 1 w 29624"/>
                <a:gd name="connsiteY2" fmla="*/ 15145 h 29442"/>
                <a:gd name="connsiteX3" fmla="*/ 14575 w 29624"/>
                <a:gd name="connsiteY3" fmla="*/ 0 h 29442"/>
                <a:gd name="connsiteX4" fmla="*/ 29624 w 29624"/>
                <a:gd name="connsiteY4" fmla="*/ 14954 h 2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4" h="29442">
                  <a:moveTo>
                    <a:pt x="29624" y="14954"/>
                  </a:moveTo>
                  <a:cubicBezTo>
                    <a:pt x="28481" y="24194"/>
                    <a:pt x="23528" y="29718"/>
                    <a:pt x="14099" y="29432"/>
                  </a:cubicBezTo>
                  <a:cubicBezTo>
                    <a:pt x="5431" y="29147"/>
                    <a:pt x="97" y="23908"/>
                    <a:pt x="1" y="15145"/>
                  </a:cubicBezTo>
                  <a:cubicBezTo>
                    <a:pt x="-94" y="5810"/>
                    <a:pt x="5240" y="95"/>
                    <a:pt x="14575" y="0"/>
                  </a:cubicBezTo>
                  <a:cubicBezTo>
                    <a:pt x="24004" y="0"/>
                    <a:pt x="28767" y="5715"/>
                    <a:pt x="29624" y="14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D0D08F62-AC3A-480B-A2BD-EDD993CC1A57}"/>
                </a:ext>
              </a:extLst>
            </p:cNvPr>
            <p:cNvSpPr/>
            <p:nvPr/>
          </p:nvSpPr>
          <p:spPr>
            <a:xfrm>
              <a:off x="8001920" y="1055256"/>
              <a:ext cx="29558" cy="29356"/>
            </a:xfrm>
            <a:custGeom>
              <a:avLst/>
              <a:gdLst>
                <a:gd name="connsiteX0" fmla="*/ 29559 w 29558"/>
                <a:gd name="connsiteY0" fmla="*/ 13638 h 29356"/>
                <a:gd name="connsiteX1" fmla="*/ 14700 w 29558"/>
                <a:gd name="connsiteY1" fmla="*/ 29355 h 29356"/>
                <a:gd name="connsiteX2" fmla="*/ 31 w 29558"/>
                <a:gd name="connsiteY2" fmla="*/ 15734 h 29356"/>
                <a:gd name="connsiteX3" fmla="*/ 13938 w 29558"/>
                <a:gd name="connsiteY3" fmla="*/ 18 h 29356"/>
                <a:gd name="connsiteX4" fmla="*/ 29559 w 29558"/>
                <a:gd name="connsiteY4" fmla="*/ 13638 h 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8" h="29356">
                  <a:moveTo>
                    <a:pt x="29559" y="13638"/>
                  </a:moveTo>
                  <a:cubicBezTo>
                    <a:pt x="28797" y="23544"/>
                    <a:pt x="24129" y="29259"/>
                    <a:pt x="14700" y="29355"/>
                  </a:cubicBezTo>
                  <a:cubicBezTo>
                    <a:pt x="6032" y="29450"/>
                    <a:pt x="508" y="24402"/>
                    <a:pt x="31" y="15734"/>
                  </a:cubicBezTo>
                  <a:cubicBezTo>
                    <a:pt x="-445" y="6495"/>
                    <a:pt x="4603" y="589"/>
                    <a:pt x="13938" y="18"/>
                  </a:cubicBezTo>
                  <a:cubicBezTo>
                    <a:pt x="23367" y="-363"/>
                    <a:pt x="28130" y="5447"/>
                    <a:pt x="29559" y="136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85F723E1-E5E6-425A-8A77-0949E348CA82}"/>
                </a:ext>
              </a:extLst>
            </p:cNvPr>
            <p:cNvSpPr/>
            <p:nvPr/>
          </p:nvSpPr>
          <p:spPr>
            <a:xfrm>
              <a:off x="8424271" y="2211704"/>
              <a:ext cx="29357" cy="29527"/>
            </a:xfrm>
            <a:custGeom>
              <a:avLst/>
              <a:gdLst>
                <a:gd name="connsiteX0" fmla="*/ 14211 w 29357"/>
                <a:gd name="connsiteY0" fmla="*/ 0 h 29527"/>
                <a:gd name="connsiteX1" fmla="*/ 29356 w 29357"/>
                <a:gd name="connsiteY1" fmla="*/ 14669 h 29527"/>
                <a:gd name="connsiteX2" fmla="*/ 14592 w 29357"/>
                <a:gd name="connsiteY2" fmla="*/ 29528 h 29527"/>
                <a:gd name="connsiteX3" fmla="*/ 19 w 29357"/>
                <a:gd name="connsiteY3" fmla="*/ 15716 h 29527"/>
                <a:gd name="connsiteX4" fmla="*/ 14211 w 29357"/>
                <a:gd name="connsiteY4" fmla="*/ 0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7" h="29527">
                  <a:moveTo>
                    <a:pt x="14211" y="0"/>
                  </a:moveTo>
                  <a:cubicBezTo>
                    <a:pt x="23451" y="667"/>
                    <a:pt x="29261" y="5239"/>
                    <a:pt x="29356" y="14669"/>
                  </a:cubicBezTo>
                  <a:cubicBezTo>
                    <a:pt x="29451" y="24003"/>
                    <a:pt x="24022" y="29528"/>
                    <a:pt x="14592" y="29528"/>
                  </a:cubicBezTo>
                  <a:cubicBezTo>
                    <a:pt x="5829" y="29528"/>
                    <a:pt x="495" y="24384"/>
                    <a:pt x="19" y="15716"/>
                  </a:cubicBezTo>
                  <a:cubicBezTo>
                    <a:pt x="-362" y="6382"/>
                    <a:pt x="5067" y="1238"/>
                    <a:pt x="1421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9D5AD68E-EB78-402D-92E2-C24DCE3E2717}"/>
                </a:ext>
              </a:extLst>
            </p:cNvPr>
            <p:cNvSpPr/>
            <p:nvPr/>
          </p:nvSpPr>
          <p:spPr>
            <a:xfrm>
              <a:off x="9037014" y="2605372"/>
              <a:ext cx="29355" cy="29527"/>
            </a:xfrm>
            <a:custGeom>
              <a:avLst/>
              <a:gdLst>
                <a:gd name="connsiteX0" fmla="*/ 14211 w 29355"/>
                <a:gd name="connsiteY0" fmla="*/ 29528 h 29527"/>
                <a:gd name="connsiteX1" fmla="*/ 19 w 29355"/>
                <a:gd name="connsiteY1" fmla="*/ 13811 h 29527"/>
                <a:gd name="connsiteX2" fmla="*/ 14497 w 29355"/>
                <a:gd name="connsiteY2" fmla="*/ 0 h 29527"/>
                <a:gd name="connsiteX3" fmla="*/ 29356 w 29355"/>
                <a:gd name="connsiteY3" fmla="*/ 14764 h 29527"/>
                <a:gd name="connsiteX4" fmla="*/ 14211 w 29355"/>
                <a:gd name="connsiteY4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5" h="29527">
                  <a:moveTo>
                    <a:pt x="14211" y="29528"/>
                  </a:moveTo>
                  <a:cubicBezTo>
                    <a:pt x="4972" y="28289"/>
                    <a:pt x="-362" y="23241"/>
                    <a:pt x="19" y="13811"/>
                  </a:cubicBezTo>
                  <a:cubicBezTo>
                    <a:pt x="400" y="5144"/>
                    <a:pt x="5734" y="0"/>
                    <a:pt x="14497" y="0"/>
                  </a:cubicBezTo>
                  <a:cubicBezTo>
                    <a:pt x="23832" y="0"/>
                    <a:pt x="29356" y="5429"/>
                    <a:pt x="29356" y="14764"/>
                  </a:cubicBezTo>
                  <a:cubicBezTo>
                    <a:pt x="29261" y="24289"/>
                    <a:pt x="23355" y="28766"/>
                    <a:pt x="14211" y="29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5CF705CF-8F10-45EA-B6D9-24A08777C897}"/>
                </a:ext>
              </a:extLst>
            </p:cNvPr>
            <p:cNvSpPr/>
            <p:nvPr/>
          </p:nvSpPr>
          <p:spPr>
            <a:xfrm>
              <a:off x="9092468" y="2613087"/>
              <a:ext cx="29252" cy="29633"/>
            </a:xfrm>
            <a:custGeom>
              <a:avLst/>
              <a:gdLst>
                <a:gd name="connsiteX0" fmla="*/ 14669 w 29252"/>
                <a:gd name="connsiteY0" fmla="*/ 0 h 29633"/>
                <a:gd name="connsiteX1" fmla="*/ 29242 w 29252"/>
                <a:gd name="connsiteY1" fmla="*/ 15335 h 29633"/>
                <a:gd name="connsiteX2" fmla="*/ 13907 w 29252"/>
                <a:gd name="connsiteY2" fmla="*/ 29623 h 29633"/>
                <a:gd name="connsiteX3" fmla="*/ 1 w 29252"/>
                <a:gd name="connsiteY3" fmla="*/ 15240 h 29633"/>
                <a:gd name="connsiteX4" fmla="*/ 14669 w 29252"/>
                <a:gd name="connsiteY4" fmla="*/ 0 h 2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2" h="29633">
                  <a:moveTo>
                    <a:pt x="14669" y="0"/>
                  </a:moveTo>
                  <a:cubicBezTo>
                    <a:pt x="23908" y="1048"/>
                    <a:pt x="29528" y="5906"/>
                    <a:pt x="29242" y="15335"/>
                  </a:cubicBezTo>
                  <a:cubicBezTo>
                    <a:pt x="28957" y="24670"/>
                    <a:pt x="23242" y="29908"/>
                    <a:pt x="13907" y="29623"/>
                  </a:cubicBezTo>
                  <a:cubicBezTo>
                    <a:pt x="5240" y="29337"/>
                    <a:pt x="96" y="23908"/>
                    <a:pt x="1" y="15240"/>
                  </a:cubicBezTo>
                  <a:cubicBezTo>
                    <a:pt x="-94" y="5620"/>
                    <a:pt x="5525" y="857"/>
                    <a:pt x="1466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4AF1958B-D296-46E5-AFCE-D045D39BC8FA}"/>
                </a:ext>
              </a:extLst>
            </p:cNvPr>
            <p:cNvSpPr/>
            <p:nvPr/>
          </p:nvSpPr>
          <p:spPr>
            <a:xfrm>
              <a:off x="9147904" y="2623820"/>
              <a:ext cx="29355" cy="29557"/>
            </a:xfrm>
            <a:custGeom>
              <a:avLst/>
              <a:gdLst>
                <a:gd name="connsiteX0" fmla="*/ 14859 w 29355"/>
                <a:gd name="connsiteY0" fmla="*/ 29558 h 29557"/>
                <a:gd name="connsiteX1" fmla="*/ 0 w 29355"/>
                <a:gd name="connsiteY1" fmla="*/ 14604 h 29557"/>
                <a:gd name="connsiteX2" fmla="*/ 13811 w 29355"/>
                <a:gd name="connsiteY2" fmla="*/ 30 h 29557"/>
                <a:gd name="connsiteX3" fmla="*/ 29337 w 29355"/>
                <a:gd name="connsiteY3" fmla="*/ 14127 h 29557"/>
                <a:gd name="connsiteX4" fmla="*/ 14859 w 29355"/>
                <a:gd name="connsiteY4" fmla="*/ 29558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5" h="29557">
                  <a:moveTo>
                    <a:pt x="14859" y="29558"/>
                  </a:moveTo>
                  <a:cubicBezTo>
                    <a:pt x="5620" y="28796"/>
                    <a:pt x="0" y="24033"/>
                    <a:pt x="0" y="14604"/>
                  </a:cubicBezTo>
                  <a:cubicBezTo>
                    <a:pt x="0" y="5841"/>
                    <a:pt x="5049" y="411"/>
                    <a:pt x="13811" y="30"/>
                  </a:cubicBezTo>
                  <a:cubicBezTo>
                    <a:pt x="23146" y="-446"/>
                    <a:pt x="28956" y="4698"/>
                    <a:pt x="29337" y="14127"/>
                  </a:cubicBezTo>
                  <a:cubicBezTo>
                    <a:pt x="29719" y="23557"/>
                    <a:pt x="24099" y="28510"/>
                    <a:pt x="14859" y="29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EBCEFF86-2B6B-4140-89DF-5C47CC5A263B}"/>
                </a:ext>
              </a:extLst>
            </p:cNvPr>
            <p:cNvSpPr/>
            <p:nvPr/>
          </p:nvSpPr>
          <p:spPr>
            <a:xfrm>
              <a:off x="9203340" y="2634424"/>
              <a:ext cx="29623" cy="29356"/>
            </a:xfrm>
            <a:custGeom>
              <a:avLst/>
              <a:gdLst>
                <a:gd name="connsiteX0" fmla="*/ 29623 w 29623"/>
                <a:gd name="connsiteY0" fmla="*/ 14668 h 29356"/>
                <a:gd name="connsiteX1" fmla="*/ 13907 w 29623"/>
                <a:gd name="connsiteY1" fmla="*/ 29337 h 29356"/>
                <a:gd name="connsiteX2" fmla="*/ 0 w 29623"/>
                <a:gd name="connsiteY2" fmla="*/ 14859 h 29356"/>
                <a:gd name="connsiteX3" fmla="*/ 14764 w 29623"/>
                <a:gd name="connsiteY3" fmla="*/ 0 h 29356"/>
                <a:gd name="connsiteX4" fmla="*/ 29623 w 29623"/>
                <a:gd name="connsiteY4" fmla="*/ 14668 h 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3" h="29356">
                  <a:moveTo>
                    <a:pt x="29623" y="14668"/>
                  </a:moveTo>
                  <a:cubicBezTo>
                    <a:pt x="28385" y="24384"/>
                    <a:pt x="23241" y="29718"/>
                    <a:pt x="13907" y="29337"/>
                  </a:cubicBezTo>
                  <a:cubicBezTo>
                    <a:pt x="5239" y="28956"/>
                    <a:pt x="0" y="23622"/>
                    <a:pt x="0" y="14859"/>
                  </a:cubicBezTo>
                  <a:cubicBezTo>
                    <a:pt x="0" y="5525"/>
                    <a:pt x="5429" y="0"/>
                    <a:pt x="14764" y="0"/>
                  </a:cubicBezTo>
                  <a:cubicBezTo>
                    <a:pt x="24289" y="0"/>
                    <a:pt x="28766" y="6001"/>
                    <a:pt x="29623" y="14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047D5982-0C71-4A19-A8B5-8695D559959A}"/>
                </a:ext>
              </a:extLst>
            </p:cNvPr>
            <p:cNvSpPr/>
            <p:nvPr/>
          </p:nvSpPr>
          <p:spPr>
            <a:xfrm>
              <a:off x="9258775" y="2642394"/>
              <a:ext cx="29443" cy="29557"/>
            </a:xfrm>
            <a:custGeom>
              <a:avLst/>
              <a:gdLst>
                <a:gd name="connsiteX0" fmla="*/ 14859 w 29443"/>
                <a:gd name="connsiteY0" fmla="*/ 29558 h 29557"/>
                <a:gd name="connsiteX1" fmla="*/ 0 w 29443"/>
                <a:gd name="connsiteY1" fmla="*/ 14604 h 29557"/>
                <a:gd name="connsiteX2" fmla="*/ 13811 w 29443"/>
                <a:gd name="connsiteY2" fmla="*/ 30 h 29557"/>
                <a:gd name="connsiteX3" fmla="*/ 29433 w 29443"/>
                <a:gd name="connsiteY3" fmla="*/ 14127 h 29557"/>
                <a:gd name="connsiteX4" fmla="*/ 14859 w 29443"/>
                <a:gd name="connsiteY4" fmla="*/ 29558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" h="29557">
                  <a:moveTo>
                    <a:pt x="14859" y="29558"/>
                  </a:moveTo>
                  <a:cubicBezTo>
                    <a:pt x="5620" y="28796"/>
                    <a:pt x="0" y="24033"/>
                    <a:pt x="0" y="14604"/>
                  </a:cubicBezTo>
                  <a:cubicBezTo>
                    <a:pt x="0" y="5841"/>
                    <a:pt x="5049" y="411"/>
                    <a:pt x="13811" y="30"/>
                  </a:cubicBezTo>
                  <a:cubicBezTo>
                    <a:pt x="23146" y="-446"/>
                    <a:pt x="29051" y="4698"/>
                    <a:pt x="29433" y="14127"/>
                  </a:cubicBezTo>
                  <a:cubicBezTo>
                    <a:pt x="29718" y="23462"/>
                    <a:pt x="24194" y="28415"/>
                    <a:pt x="14859" y="29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93219463-C79E-4C07-BA09-1B9079F8352E}"/>
                </a:ext>
              </a:extLst>
            </p:cNvPr>
            <p:cNvSpPr/>
            <p:nvPr/>
          </p:nvSpPr>
          <p:spPr>
            <a:xfrm>
              <a:off x="9599384" y="2647783"/>
              <a:ext cx="31913" cy="29115"/>
            </a:xfrm>
            <a:custGeom>
              <a:avLst/>
              <a:gdLst>
                <a:gd name="connsiteX0" fmla="*/ 31913 w 31913"/>
                <a:gd name="connsiteY0" fmla="*/ 17311 h 29115"/>
                <a:gd name="connsiteX1" fmla="*/ 14959 w 31913"/>
                <a:gd name="connsiteY1" fmla="*/ 28836 h 29115"/>
                <a:gd name="connsiteX2" fmla="*/ 5 w 31913"/>
                <a:gd name="connsiteY2" fmla="*/ 14835 h 29115"/>
                <a:gd name="connsiteX3" fmla="*/ 14292 w 31913"/>
                <a:gd name="connsiteY3" fmla="*/ 166 h 29115"/>
                <a:gd name="connsiteX4" fmla="*/ 31723 w 31913"/>
                <a:gd name="connsiteY4" fmla="*/ 10929 h 29115"/>
                <a:gd name="connsiteX5" fmla="*/ 31913 w 31913"/>
                <a:gd name="connsiteY5" fmla="*/ 17311 h 2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13" h="29115">
                  <a:moveTo>
                    <a:pt x="31913" y="17311"/>
                  </a:moveTo>
                  <a:cubicBezTo>
                    <a:pt x="26294" y="21312"/>
                    <a:pt x="21151" y="27693"/>
                    <a:pt x="14959" y="28836"/>
                  </a:cubicBezTo>
                  <a:cubicBezTo>
                    <a:pt x="6101" y="30551"/>
                    <a:pt x="195" y="24169"/>
                    <a:pt x="5" y="14835"/>
                  </a:cubicBezTo>
                  <a:cubicBezTo>
                    <a:pt x="-186" y="5691"/>
                    <a:pt x="5339" y="-1167"/>
                    <a:pt x="14292" y="166"/>
                  </a:cubicBezTo>
                  <a:cubicBezTo>
                    <a:pt x="20484" y="1023"/>
                    <a:pt x="25913" y="7119"/>
                    <a:pt x="31723" y="10929"/>
                  </a:cubicBezTo>
                  <a:cubicBezTo>
                    <a:pt x="31819" y="13025"/>
                    <a:pt x="31819" y="15216"/>
                    <a:pt x="31913" y="17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97723A54-90EE-4D51-BC51-090174914DFF}"/>
                </a:ext>
              </a:extLst>
            </p:cNvPr>
            <p:cNvSpPr/>
            <p:nvPr/>
          </p:nvSpPr>
          <p:spPr>
            <a:xfrm>
              <a:off x="9314251" y="2652939"/>
              <a:ext cx="29403" cy="29586"/>
            </a:xfrm>
            <a:custGeom>
              <a:avLst/>
              <a:gdLst>
                <a:gd name="connsiteX0" fmla="*/ 14057 w 29403"/>
                <a:gd name="connsiteY0" fmla="*/ 29586 h 29586"/>
                <a:gd name="connsiteX1" fmla="*/ 55 w 29403"/>
                <a:gd name="connsiteY1" fmla="*/ 13775 h 29586"/>
                <a:gd name="connsiteX2" fmla="*/ 15962 w 29403"/>
                <a:gd name="connsiteY2" fmla="*/ 59 h 29586"/>
                <a:gd name="connsiteX3" fmla="*/ 29392 w 29403"/>
                <a:gd name="connsiteY3" fmla="*/ 14918 h 29586"/>
                <a:gd name="connsiteX4" fmla="*/ 14057 w 29403"/>
                <a:gd name="connsiteY4" fmla="*/ 29586 h 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03" h="29586">
                  <a:moveTo>
                    <a:pt x="14057" y="29586"/>
                  </a:moveTo>
                  <a:cubicBezTo>
                    <a:pt x="4818" y="28253"/>
                    <a:pt x="-612" y="23109"/>
                    <a:pt x="55" y="13775"/>
                  </a:cubicBezTo>
                  <a:cubicBezTo>
                    <a:pt x="627" y="4440"/>
                    <a:pt x="6627" y="-608"/>
                    <a:pt x="15962" y="59"/>
                  </a:cubicBezTo>
                  <a:cubicBezTo>
                    <a:pt x="24630" y="725"/>
                    <a:pt x="29678" y="6250"/>
                    <a:pt x="29392" y="14918"/>
                  </a:cubicBezTo>
                  <a:cubicBezTo>
                    <a:pt x="29106" y="24347"/>
                    <a:pt x="23296" y="29015"/>
                    <a:pt x="14057" y="29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6058761D-6E9A-4A24-BCBC-134C6757D4EE}"/>
                </a:ext>
              </a:extLst>
            </p:cNvPr>
            <p:cNvSpPr/>
            <p:nvPr/>
          </p:nvSpPr>
          <p:spPr>
            <a:xfrm>
              <a:off x="9654825" y="2655530"/>
              <a:ext cx="29717" cy="29377"/>
            </a:xfrm>
            <a:custGeom>
              <a:avLst/>
              <a:gdLst>
                <a:gd name="connsiteX0" fmla="*/ 29718 w 29717"/>
                <a:gd name="connsiteY0" fmla="*/ 13565 h 29377"/>
                <a:gd name="connsiteX1" fmla="*/ 14859 w 29717"/>
                <a:gd name="connsiteY1" fmla="*/ 29376 h 29377"/>
                <a:gd name="connsiteX2" fmla="*/ 0 w 29717"/>
                <a:gd name="connsiteY2" fmla="*/ 14517 h 29377"/>
                <a:gd name="connsiteX3" fmla="*/ 13907 w 29717"/>
                <a:gd name="connsiteY3" fmla="*/ 39 h 29377"/>
                <a:gd name="connsiteX4" fmla="*/ 29718 w 29717"/>
                <a:gd name="connsiteY4" fmla="*/ 13565 h 2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7" h="29377">
                  <a:moveTo>
                    <a:pt x="29718" y="13565"/>
                  </a:moveTo>
                  <a:cubicBezTo>
                    <a:pt x="28956" y="23471"/>
                    <a:pt x="24384" y="29376"/>
                    <a:pt x="14859" y="29376"/>
                  </a:cubicBezTo>
                  <a:cubicBezTo>
                    <a:pt x="5429" y="29472"/>
                    <a:pt x="0" y="23947"/>
                    <a:pt x="0" y="14517"/>
                  </a:cubicBezTo>
                  <a:cubicBezTo>
                    <a:pt x="0" y="5754"/>
                    <a:pt x="5239" y="420"/>
                    <a:pt x="13907" y="39"/>
                  </a:cubicBezTo>
                  <a:cubicBezTo>
                    <a:pt x="23432" y="-532"/>
                    <a:pt x="28194" y="5183"/>
                    <a:pt x="29718" y="13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9BA875D1-7040-4B4C-BC26-A3E978AAFD18}"/>
                </a:ext>
              </a:extLst>
            </p:cNvPr>
            <p:cNvSpPr/>
            <p:nvPr/>
          </p:nvSpPr>
          <p:spPr>
            <a:xfrm>
              <a:off x="9369701" y="2663511"/>
              <a:ext cx="29294" cy="29586"/>
            </a:xfrm>
            <a:custGeom>
              <a:avLst/>
              <a:gdLst>
                <a:gd name="connsiteX0" fmla="*/ 14138 w 29294"/>
                <a:gd name="connsiteY0" fmla="*/ 29586 h 29586"/>
                <a:gd name="connsiteX1" fmla="*/ 41 w 29294"/>
                <a:gd name="connsiteY1" fmla="*/ 13775 h 29586"/>
                <a:gd name="connsiteX2" fmla="*/ 15852 w 29294"/>
                <a:gd name="connsiteY2" fmla="*/ 59 h 29586"/>
                <a:gd name="connsiteX3" fmla="*/ 29283 w 29294"/>
                <a:gd name="connsiteY3" fmla="*/ 14918 h 29586"/>
                <a:gd name="connsiteX4" fmla="*/ 14138 w 29294"/>
                <a:gd name="connsiteY4" fmla="*/ 29586 h 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94" h="29586">
                  <a:moveTo>
                    <a:pt x="14138" y="29586"/>
                  </a:moveTo>
                  <a:cubicBezTo>
                    <a:pt x="4899" y="28253"/>
                    <a:pt x="-530" y="23204"/>
                    <a:pt x="41" y="13775"/>
                  </a:cubicBezTo>
                  <a:cubicBezTo>
                    <a:pt x="613" y="4440"/>
                    <a:pt x="6613" y="-608"/>
                    <a:pt x="15852" y="59"/>
                  </a:cubicBezTo>
                  <a:cubicBezTo>
                    <a:pt x="24520" y="630"/>
                    <a:pt x="29568" y="6155"/>
                    <a:pt x="29283" y="14918"/>
                  </a:cubicBezTo>
                  <a:cubicBezTo>
                    <a:pt x="29092" y="24252"/>
                    <a:pt x="23377" y="28919"/>
                    <a:pt x="14138" y="29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464F2403-7A7B-4B5E-B9B7-9AD499D22517}"/>
                </a:ext>
              </a:extLst>
            </p:cNvPr>
            <p:cNvSpPr/>
            <p:nvPr/>
          </p:nvSpPr>
          <p:spPr>
            <a:xfrm>
              <a:off x="9710420" y="2666428"/>
              <a:ext cx="13270" cy="29051"/>
            </a:xfrm>
            <a:custGeom>
              <a:avLst/>
              <a:gdLst>
                <a:gd name="connsiteX0" fmla="*/ 13271 w 13270"/>
                <a:gd name="connsiteY0" fmla="*/ 0 h 29051"/>
                <a:gd name="connsiteX1" fmla="*/ 31 w 13270"/>
                <a:gd name="connsiteY1" fmla="*/ 13525 h 29051"/>
                <a:gd name="connsiteX2" fmla="*/ 13271 w 13270"/>
                <a:gd name="connsiteY2" fmla="*/ 29051 h 29051"/>
                <a:gd name="connsiteX3" fmla="*/ 13271 w 13270"/>
                <a:gd name="connsiteY3" fmla="*/ 0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0" h="29051">
                  <a:moveTo>
                    <a:pt x="13271" y="0"/>
                  </a:moveTo>
                  <a:cubicBezTo>
                    <a:pt x="5556" y="476"/>
                    <a:pt x="508" y="5143"/>
                    <a:pt x="31" y="13525"/>
                  </a:cubicBezTo>
                  <a:cubicBezTo>
                    <a:pt x="-445" y="22574"/>
                    <a:pt x="4603" y="27622"/>
                    <a:pt x="13271" y="29051"/>
                  </a:cubicBezTo>
                  <a:lnTo>
                    <a:pt x="1327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6D187348-8ED4-4796-A746-827E162597FA}"/>
                </a:ext>
              </a:extLst>
            </p:cNvPr>
            <p:cNvSpPr/>
            <p:nvPr/>
          </p:nvSpPr>
          <p:spPr>
            <a:xfrm>
              <a:off x="9425081" y="2671475"/>
              <a:ext cx="29623" cy="29261"/>
            </a:xfrm>
            <a:custGeom>
              <a:avLst/>
              <a:gdLst>
                <a:gd name="connsiteX0" fmla="*/ 29624 w 29623"/>
                <a:gd name="connsiteY0" fmla="*/ 14860 h 29261"/>
                <a:gd name="connsiteX1" fmla="*/ 14098 w 29623"/>
                <a:gd name="connsiteY1" fmla="*/ 29243 h 29261"/>
                <a:gd name="connsiteX2" fmla="*/ 1 w 29623"/>
                <a:gd name="connsiteY2" fmla="*/ 15051 h 29261"/>
                <a:gd name="connsiteX3" fmla="*/ 14574 w 29623"/>
                <a:gd name="connsiteY3" fmla="*/ 1 h 29261"/>
                <a:gd name="connsiteX4" fmla="*/ 29624 w 29623"/>
                <a:gd name="connsiteY4" fmla="*/ 14860 h 2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3" h="29261">
                  <a:moveTo>
                    <a:pt x="29624" y="14860"/>
                  </a:moveTo>
                  <a:cubicBezTo>
                    <a:pt x="28481" y="24099"/>
                    <a:pt x="23528" y="29624"/>
                    <a:pt x="14098" y="29243"/>
                  </a:cubicBezTo>
                  <a:cubicBezTo>
                    <a:pt x="5431" y="28957"/>
                    <a:pt x="97" y="23718"/>
                    <a:pt x="1" y="15051"/>
                  </a:cubicBezTo>
                  <a:cubicBezTo>
                    <a:pt x="-94" y="5716"/>
                    <a:pt x="5145" y="96"/>
                    <a:pt x="14574" y="1"/>
                  </a:cubicBezTo>
                  <a:cubicBezTo>
                    <a:pt x="24099" y="-94"/>
                    <a:pt x="28862" y="5621"/>
                    <a:pt x="29624" y="14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72945036-4929-4C37-820E-92E1E9327322}"/>
                </a:ext>
              </a:extLst>
            </p:cNvPr>
            <p:cNvSpPr/>
            <p:nvPr/>
          </p:nvSpPr>
          <p:spPr>
            <a:xfrm>
              <a:off x="9478000" y="2681910"/>
              <a:ext cx="29283" cy="29666"/>
            </a:xfrm>
            <a:custGeom>
              <a:avLst/>
              <a:gdLst>
                <a:gd name="connsiteX0" fmla="*/ 14709 w 29283"/>
                <a:gd name="connsiteY0" fmla="*/ 29666 h 29666"/>
                <a:gd name="connsiteX1" fmla="*/ 40 w 29283"/>
                <a:gd name="connsiteY1" fmla="*/ 13855 h 29666"/>
                <a:gd name="connsiteX2" fmla="*/ 15756 w 29283"/>
                <a:gd name="connsiteY2" fmla="*/ 44 h 29666"/>
                <a:gd name="connsiteX3" fmla="*/ 29282 w 29283"/>
                <a:gd name="connsiteY3" fmla="*/ 14807 h 29666"/>
                <a:gd name="connsiteX4" fmla="*/ 14709 w 29283"/>
                <a:gd name="connsiteY4" fmla="*/ 29666 h 2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3" h="29666">
                  <a:moveTo>
                    <a:pt x="14709" y="29666"/>
                  </a:moveTo>
                  <a:cubicBezTo>
                    <a:pt x="4994" y="28333"/>
                    <a:pt x="-531" y="23285"/>
                    <a:pt x="40" y="13855"/>
                  </a:cubicBezTo>
                  <a:cubicBezTo>
                    <a:pt x="612" y="4520"/>
                    <a:pt x="6517" y="-528"/>
                    <a:pt x="15756" y="44"/>
                  </a:cubicBezTo>
                  <a:cubicBezTo>
                    <a:pt x="24424" y="615"/>
                    <a:pt x="29378" y="6140"/>
                    <a:pt x="29282" y="14807"/>
                  </a:cubicBezTo>
                  <a:cubicBezTo>
                    <a:pt x="29187" y="24428"/>
                    <a:pt x="23186" y="28714"/>
                    <a:pt x="14709" y="29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124E9DC3-301E-44C3-A444-94605E67581C}"/>
                </a:ext>
              </a:extLst>
            </p:cNvPr>
            <p:cNvSpPr/>
            <p:nvPr/>
          </p:nvSpPr>
          <p:spPr>
            <a:xfrm>
              <a:off x="8369542" y="2201875"/>
              <a:ext cx="27961" cy="30593"/>
            </a:xfrm>
            <a:custGeom>
              <a:avLst/>
              <a:gdLst>
                <a:gd name="connsiteX0" fmla="*/ 11314 w 27961"/>
                <a:gd name="connsiteY0" fmla="*/ 30594 h 30593"/>
                <a:gd name="connsiteX1" fmla="*/ 264 w 27961"/>
                <a:gd name="connsiteY1" fmla="*/ 14496 h 30593"/>
                <a:gd name="connsiteX2" fmla="*/ 13219 w 27961"/>
                <a:gd name="connsiteY2" fmla="*/ 18 h 30593"/>
                <a:gd name="connsiteX3" fmla="*/ 27792 w 27961"/>
                <a:gd name="connsiteY3" fmla="*/ 14211 h 30593"/>
                <a:gd name="connsiteX4" fmla="*/ 17124 w 27961"/>
                <a:gd name="connsiteY4" fmla="*/ 30498 h 30593"/>
                <a:gd name="connsiteX5" fmla="*/ 11314 w 27961"/>
                <a:gd name="connsiteY5" fmla="*/ 30594 h 3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61" h="30593">
                  <a:moveTo>
                    <a:pt x="11314" y="30594"/>
                  </a:moveTo>
                  <a:cubicBezTo>
                    <a:pt x="7504" y="25260"/>
                    <a:pt x="1408" y="20402"/>
                    <a:pt x="264" y="14496"/>
                  </a:cubicBezTo>
                  <a:cubicBezTo>
                    <a:pt x="-1355" y="6210"/>
                    <a:pt x="4646" y="399"/>
                    <a:pt x="13219" y="18"/>
                  </a:cubicBezTo>
                  <a:cubicBezTo>
                    <a:pt x="22458" y="-363"/>
                    <a:pt x="29125" y="5257"/>
                    <a:pt x="27792" y="14211"/>
                  </a:cubicBezTo>
                  <a:cubicBezTo>
                    <a:pt x="26935" y="20021"/>
                    <a:pt x="20839" y="25069"/>
                    <a:pt x="17124" y="30498"/>
                  </a:cubicBezTo>
                  <a:cubicBezTo>
                    <a:pt x="15219" y="30498"/>
                    <a:pt x="13219" y="30594"/>
                    <a:pt x="11314" y="30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A37C188-2344-404B-96E2-F75FB9EBF2D1}"/>
                </a:ext>
              </a:extLst>
            </p:cNvPr>
            <p:cNvSpPr/>
            <p:nvPr/>
          </p:nvSpPr>
          <p:spPr>
            <a:xfrm>
              <a:off x="8026203" y="1573393"/>
              <a:ext cx="27976" cy="30711"/>
            </a:xfrm>
            <a:custGeom>
              <a:avLst/>
              <a:gdLst>
                <a:gd name="connsiteX0" fmla="*/ 11658 w 27976"/>
                <a:gd name="connsiteY0" fmla="*/ 30711 h 30711"/>
                <a:gd name="connsiteX1" fmla="*/ 323 w 27976"/>
                <a:gd name="connsiteY1" fmla="*/ 14804 h 30711"/>
                <a:gd name="connsiteX2" fmla="*/ 12992 w 27976"/>
                <a:gd name="connsiteY2" fmla="*/ 40 h 30711"/>
                <a:gd name="connsiteX3" fmla="*/ 27851 w 27976"/>
                <a:gd name="connsiteY3" fmla="*/ 13947 h 30711"/>
                <a:gd name="connsiteX4" fmla="*/ 17468 w 27976"/>
                <a:gd name="connsiteY4" fmla="*/ 30425 h 30711"/>
                <a:gd name="connsiteX5" fmla="*/ 11658 w 27976"/>
                <a:gd name="connsiteY5" fmla="*/ 30711 h 3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6" h="30711">
                  <a:moveTo>
                    <a:pt x="11658" y="30711"/>
                  </a:moveTo>
                  <a:cubicBezTo>
                    <a:pt x="7658" y="25472"/>
                    <a:pt x="1562" y="20710"/>
                    <a:pt x="323" y="14804"/>
                  </a:cubicBezTo>
                  <a:cubicBezTo>
                    <a:pt x="-1486" y="6613"/>
                    <a:pt x="4514" y="612"/>
                    <a:pt x="12992" y="40"/>
                  </a:cubicBezTo>
                  <a:cubicBezTo>
                    <a:pt x="22231" y="-531"/>
                    <a:pt x="28994" y="4993"/>
                    <a:pt x="27851" y="13947"/>
                  </a:cubicBezTo>
                  <a:cubicBezTo>
                    <a:pt x="27089" y="19757"/>
                    <a:pt x="21088" y="24996"/>
                    <a:pt x="17468" y="30425"/>
                  </a:cubicBezTo>
                  <a:cubicBezTo>
                    <a:pt x="15564" y="30616"/>
                    <a:pt x="13659" y="30616"/>
                    <a:pt x="11658" y="30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D34737B-DF4D-4511-A2A6-71F1AAF7B8E3}"/>
                </a:ext>
              </a:extLst>
            </p:cNvPr>
            <p:cNvSpPr/>
            <p:nvPr/>
          </p:nvSpPr>
          <p:spPr>
            <a:xfrm>
              <a:off x="8060588" y="1692265"/>
              <a:ext cx="27976" cy="30615"/>
            </a:xfrm>
            <a:custGeom>
              <a:avLst/>
              <a:gdLst>
                <a:gd name="connsiteX0" fmla="*/ 11658 w 27976"/>
                <a:gd name="connsiteY0" fmla="*/ 30616 h 30615"/>
                <a:gd name="connsiteX1" fmla="*/ 323 w 27976"/>
                <a:gd name="connsiteY1" fmla="*/ 14804 h 30615"/>
                <a:gd name="connsiteX2" fmla="*/ 12992 w 27976"/>
                <a:gd name="connsiteY2" fmla="*/ 40 h 30615"/>
                <a:gd name="connsiteX3" fmla="*/ 27851 w 27976"/>
                <a:gd name="connsiteY3" fmla="*/ 13947 h 30615"/>
                <a:gd name="connsiteX4" fmla="*/ 17469 w 27976"/>
                <a:gd name="connsiteY4" fmla="*/ 30425 h 30615"/>
                <a:gd name="connsiteX5" fmla="*/ 11658 w 27976"/>
                <a:gd name="connsiteY5" fmla="*/ 30616 h 3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6" h="30615">
                  <a:moveTo>
                    <a:pt x="11658" y="30616"/>
                  </a:moveTo>
                  <a:cubicBezTo>
                    <a:pt x="7658" y="25377"/>
                    <a:pt x="1562" y="20614"/>
                    <a:pt x="323" y="14804"/>
                  </a:cubicBezTo>
                  <a:cubicBezTo>
                    <a:pt x="-1486" y="6613"/>
                    <a:pt x="4514" y="612"/>
                    <a:pt x="12992" y="40"/>
                  </a:cubicBezTo>
                  <a:cubicBezTo>
                    <a:pt x="22231" y="-531"/>
                    <a:pt x="28994" y="4994"/>
                    <a:pt x="27851" y="13947"/>
                  </a:cubicBezTo>
                  <a:cubicBezTo>
                    <a:pt x="27089" y="19757"/>
                    <a:pt x="21088" y="24996"/>
                    <a:pt x="17469" y="30425"/>
                  </a:cubicBezTo>
                  <a:cubicBezTo>
                    <a:pt x="15468" y="30521"/>
                    <a:pt x="13563" y="30616"/>
                    <a:pt x="11658" y="30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B5DD4332-E375-4519-8541-499E85142B6B}"/>
                </a:ext>
              </a:extLst>
            </p:cNvPr>
            <p:cNvSpPr/>
            <p:nvPr/>
          </p:nvSpPr>
          <p:spPr>
            <a:xfrm>
              <a:off x="7983948" y="1166944"/>
              <a:ext cx="30671" cy="28076"/>
            </a:xfrm>
            <a:custGeom>
              <a:avLst/>
              <a:gdLst>
                <a:gd name="connsiteX0" fmla="*/ 30576 w 30671"/>
                <a:gd name="connsiteY0" fmla="*/ 17298 h 28076"/>
                <a:gd name="connsiteX1" fmla="*/ 14098 w 30671"/>
                <a:gd name="connsiteY1" fmla="*/ 27871 h 28076"/>
                <a:gd name="connsiteX2" fmla="*/ 1 w 30671"/>
                <a:gd name="connsiteY2" fmla="*/ 14441 h 28076"/>
                <a:gd name="connsiteX3" fmla="*/ 14669 w 30671"/>
                <a:gd name="connsiteY3" fmla="*/ 248 h 28076"/>
                <a:gd name="connsiteX4" fmla="*/ 30671 w 30671"/>
                <a:gd name="connsiteY4" fmla="*/ 11488 h 28076"/>
                <a:gd name="connsiteX5" fmla="*/ 30576 w 30671"/>
                <a:gd name="connsiteY5" fmla="*/ 17298 h 2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71" h="28076">
                  <a:moveTo>
                    <a:pt x="30576" y="17298"/>
                  </a:moveTo>
                  <a:cubicBezTo>
                    <a:pt x="25147" y="21013"/>
                    <a:pt x="20003" y="26918"/>
                    <a:pt x="14098" y="27871"/>
                  </a:cubicBezTo>
                  <a:cubicBezTo>
                    <a:pt x="5811" y="29300"/>
                    <a:pt x="96" y="23108"/>
                    <a:pt x="1" y="14441"/>
                  </a:cubicBezTo>
                  <a:cubicBezTo>
                    <a:pt x="-94" y="5106"/>
                    <a:pt x="5716" y="-1371"/>
                    <a:pt x="14669" y="248"/>
                  </a:cubicBezTo>
                  <a:cubicBezTo>
                    <a:pt x="20480" y="1296"/>
                    <a:pt x="25337" y="7583"/>
                    <a:pt x="30671" y="11488"/>
                  </a:cubicBezTo>
                  <a:cubicBezTo>
                    <a:pt x="30576" y="13298"/>
                    <a:pt x="30576" y="15298"/>
                    <a:pt x="30576" y="17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08E5DFEF-A562-4B4C-92D3-6A067795FEC3}"/>
                </a:ext>
              </a:extLst>
            </p:cNvPr>
            <p:cNvSpPr/>
            <p:nvPr/>
          </p:nvSpPr>
          <p:spPr>
            <a:xfrm>
              <a:off x="8139969" y="1877300"/>
              <a:ext cx="30592" cy="27960"/>
            </a:xfrm>
            <a:custGeom>
              <a:avLst/>
              <a:gdLst>
                <a:gd name="connsiteX0" fmla="*/ 95 w 30592"/>
                <a:gd name="connsiteY0" fmla="*/ 10935 h 27960"/>
                <a:gd name="connsiteX1" fmla="*/ 16287 w 30592"/>
                <a:gd name="connsiteY1" fmla="*/ 172 h 27960"/>
                <a:gd name="connsiteX2" fmla="*/ 30575 w 30592"/>
                <a:gd name="connsiteY2" fmla="*/ 14650 h 27960"/>
                <a:gd name="connsiteX3" fmla="*/ 16192 w 30592"/>
                <a:gd name="connsiteY3" fmla="*/ 27699 h 27960"/>
                <a:gd name="connsiteX4" fmla="*/ 0 w 30592"/>
                <a:gd name="connsiteY4" fmla="*/ 16841 h 27960"/>
                <a:gd name="connsiteX5" fmla="*/ 95 w 30592"/>
                <a:gd name="connsiteY5" fmla="*/ 10935 h 2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2" h="27960">
                  <a:moveTo>
                    <a:pt x="95" y="10935"/>
                  </a:moveTo>
                  <a:cubicBezTo>
                    <a:pt x="5429" y="7125"/>
                    <a:pt x="10477" y="1029"/>
                    <a:pt x="16287" y="172"/>
                  </a:cubicBezTo>
                  <a:cubicBezTo>
                    <a:pt x="25241" y="-1162"/>
                    <a:pt x="30956" y="5411"/>
                    <a:pt x="30575" y="14650"/>
                  </a:cubicBezTo>
                  <a:cubicBezTo>
                    <a:pt x="30289" y="23222"/>
                    <a:pt x="24479" y="29318"/>
                    <a:pt x="16192" y="27699"/>
                  </a:cubicBezTo>
                  <a:cubicBezTo>
                    <a:pt x="10287" y="26556"/>
                    <a:pt x="5429" y="20651"/>
                    <a:pt x="0" y="16841"/>
                  </a:cubicBezTo>
                  <a:cubicBezTo>
                    <a:pt x="95" y="14840"/>
                    <a:pt x="95" y="12935"/>
                    <a:pt x="95" y="10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6CA11618-A132-4983-8599-D6DD5651D306}"/>
                </a:ext>
              </a:extLst>
            </p:cNvPr>
            <p:cNvSpPr/>
            <p:nvPr/>
          </p:nvSpPr>
          <p:spPr>
            <a:xfrm>
              <a:off x="8517276" y="2341856"/>
              <a:ext cx="27992" cy="30630"/>
            </a:xfrm>
            <a:custGeom>
              <a:avLst/>
              <a:gdLst>
                <a:gd name="connsiteX0" fmla="*/ 11884 w 27992"/>
                <a:gd name="connsiteY0" fmla="*/ 30630 h 30630"/>
                <a:gd name="connsiteX1" fmla="*/ 358 w 27992"/>
                <a:gd name="connsiteY1" fmla="*/ 14914 h 30630"/>
                <a:gd name="connsiteX2" fmla="*/ 12932 w 27992"/>
                <a:gd name="connsiteY2" fmla="*/ 55 h 30630"/>
                <a:gd name="connsiteX3" fmla="*/ 27886 w 27992"/>
                <a:gd name="connsiteY3" fmla="*/ 13866 h 30630"/>
                <a:gd name="connsiteX4" fmla="*/ 17694 w 27992"/>
                <a:gd name="connsiteY4" fmla="*/ 30440 h 30630"/>
                <a:gd name="connsiteX5" fmla="*/ 11884 w 27992"/>
                <a:gd name="connsiteY5" fmla="*/ 30630 h 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92" h="30630">
                  <a:moveTo>
                    <a:pt x="11884" y="30630"/>
                  </a:moveTo>
                  <a:cubicBezTo>
                    <a:pt x="7884" y="25392"/>
                    <a:pt x="1692" y="20724"/>
                    <a:pt x="358" y="14914"/>
                  </a:cubicBezTo>
                  <a:cubicBezTo>
                    <a:pt x="-1547" y="6723"/>
                    <a:pt x="4359" y="627"/>
                    <a:pt x="12932" y="55"/>
                  </a:cubicBezTo>
                  <a:cubicBezTo>
                    <a:pt x="22171" y="-612"/>
                    <a:pt x="28933" y="4818"/>
                    <a:pt x="27886" y="13866"/>
                  </a:cubicBezTo>
                  <a:cubicBezTo>
                    <a:pt x="27219" y="19677"/>
                    <a:pt x="21218" y="24915"/>
                    <a:pt x="17694" y="30440"/>
                  </a:cubicBezTo>
                  <a:cubicBezTo>
                    <a:pt x="15789" y="30535"/>
                    <a:pt x="13884" y="30630"/>
                    <a:pt x="11884" y="30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9A6ABCED-0702-4796-BF88-60EF4392ADF3}"/>
                </a:ext>
              </a:extLst>
            </p:cNvPr>
            <p:cNvSpPr/>
            <p:nvPr/>
          </p:nvSpPr>
          <p:spPr>
            <a:xfrm>
              <a:off x="8187172" y="1943157"/>
              <a:ext cx="30711" cy="27977"/>
            </a:xfrm>
            <a:custGeom>
              <a:avLst/>
              <a:gdLst>
                <a:gd name="connsiteX0" fmla="*/ 30521 w 30711"/>
                <a:gd name="connsiteY0" fmla="*/ 17468 h 27977"/>
                <a:gd name="connsiteX1" fmla="*/ 14043 w 30711"/>
                <a:gd name="connsiteY1" fmla="*/ 27850 h 27977"/>
                <a:gd name="connsiteX2" fmla="*/ 40 w 30711"/>
                <a:gd name="connsiteY2" fmla="*/ 13087 h 27977"/>
                <a:gd name="connsiteX3" fmla="*/ 14804 w 30711"/>
                <a:gd name="connsiteY3" fmla="*/ 323 h 27977"/>
                <a:gd name="connsiteX4" fmla="*/ 30711 w 30711"/>
                <a:gd name="connsiteY4" fmla="*/ 11658 h 27977"/>
                <a:gd name="connsiteX5" fmla="*/ 30521 w 30711"/>
                <a:gd name="connsiteY5" fmla="*/ 17468 h 2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1" h="27977">
                  <a:moveTo>
                    <a:pt x="30521" y="17468"/>
                  </a:moveTo>
                  <a:cubicBezTo>
                    <a:pt x="25091" y="21088"/>
                    <a:pt x="19948" y="27184"/>
                    <a:pt x="14043" y="27850"/>
                  </a:cubicBezTo>
                  <a:cubicBezTo>
                    <a:pt x="4994" y="28993"/>
                    <a:pt x="-531" y="22326"/>
                    <a:pt x="40" y="13087"/>
                  </a:cubicBezTo>
                  <a:cubicBezTo>
                    <a:pt x="517" y="4514"/>
                    <a:pt x="6517" y="-1487"/>
                    <a:pt x="14804" y="323"/>
                  </a:cubicBezTo>
                  <a:cubicBezTo>
                    <a:pt x="20615" y="1561"/>
                    <a:pt x="25472" y="7657"/>
                    <a:pt x="30711" y="11658"/>
                  </a:cubicBezTo>
                  <a:cubicBezTo>
                    <a:pt x="30711" y="13563"/>
                    <a:pt x="30616" y="15468"/>
                    <a:pt x="30521" y="17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9EF3FF2D-EB38-431C-9370-D261BB7F1472}"/>
                </a:ext>
              </a:extLst>
            </p:cNvPr>
            <p:cNvSpPr/>
            <p:nvPr/>
          </p:nvSpPr>
          <p:spPr>
            <a:xfrm>
              <a:off x="8773353" y="2500212"/>
              <a:ext cx="30698" cy="28155"/>
            </a:xfrm>
            <a:custGeom>
              <a:avLst/>
              <a:gdLst>
                <a:gd name="connsiteX0" fmla="*/ 30698 w 30698"/>
                <a:gd name="connsiteY0" fmla="*/ 17435 h 28155"/>
                <a:gd name="connsiteX1" fmla="*/ 14220 w 30698"/>
                <a:gd name="connsiteY1" fmla="*/ 28007 h 28155"/>
                <a:gd name="connsiteX2" fmla="*/ 28 w 30698"/>
                <a:gd name="connsiteY2" fmla="*/ 13244 h 28155"/>
                <a:gd name="connsiteX3" fmla="*/ 14696 w 30698"/>
                <a:gd name="connsiteY3" fmla="*/ 290 h 28155"/>
                <a:gd name="connsiteX4" fmla="*/ 30698 w 30698"/>
                <a:gd name="connsiteY4" fmla="*/ 11529 h 28155"/>
                <a:gd name="connsiteX5" fmla="*/ 30698 w 30698"/>
                <a:gd name="connsiteY5" fmla="*/ 17435 h 2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98" h="28155">
                  <a:moveTo>
                    <a:pt x="30698" y="17435"/>
                  </a:moveTo>
                  <a:cubicBezTo>
                    <a:pt x="25269" y="21150"/>
                    <a:pt x="20126" y="27150"/>
                    <a:pt x="14220" y="28007"/>
                  </a:cubicBezTo>
                  <a:cubicBezTo>
                    <a:pt x="5171" y="29246"/>
                    <a:pt x="-449" y="22578"/>
                    <a:pt x="28" y="13244"/>
                  </a:cubicBezTo>
                  <a:cubicBezTo>
                    <a:pt x="504" y="4671"/>
                    <a:pt x="6410" y="-1425"/>
                    <a:pt x="14696" y="290"/>
                  </a:cubicBezTo>
                  <a:cubicBezTo>
                    <a:pt x="20602" y="1528"/>
                    <a:pt x="25460" y="7624"/>
                    <a:pt x="30698" y="11529"/>
                  </a:cubicBezTo>
                  <a:cubicBezTo>
                    <a:pt x="30698" y="13530"/>
                    <a:pt x="30698" y="15530"/>
                    <a:pt x="30698" y="17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C64766A4-ADBB-4D80-9703-74B016F24E7B}"/>
                </a:ext>
              </a:extLst>
            </p:cNvPr>
            <p:cNvSpPr/>
            <p:nvPr/>
          </p:nvSpPr>
          <p:spPr>
            <a:xfrm>
              <a:off x="8324585" y="2138439"/>
              <a:ext cx="28056" cy="30688"/>
            </a:xfrm>
            <a:custGeom>
              <a:avLst/>
              <a:gdLst>
                <a:gd name="connsiteX0" fmla="*/ 11313 w 28056"/>
                <a:gd name="connsiteY0" fmla="*/ 30689 h 30688"/>
                <a:gd name="connsiteX1" fmla="*/ 264 w 28056"/>
                <a:gd name="connsiteY1" fmla="*/ 14591 h 30688"/>
                <a:gd name="connsiteX2" fmla="*/ 13313 w 28056"/>
                <a:gd name="connsiteY2" fmla="*/ 18 h 30688"/>
                <a:gd name="connsiteX3" fmla="*/ 27887 w 28056"/>
                <a:gd name="connsiteY3" fmla="*/ 14210 h 30688"/>
                <a:gd name="connsiteX4" fmla="*/ 17219 w 28056"/>
                <a:gd name="connsiteY4" fmla="*/ 30498 h 30688"/>
                <a:gd name="connsiteX5" fmla="*/ 11313 w 28056"/>
                <a:gd name="connsiteY5" fmla="*/ 30689 h 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6" h="30688">
                  <a:moveTo>
                    <a:pt x="11313" y="30689"/>
                  </a:moveTo>
                  <a:cubicBezTo>
                    <a:pt x="7503" y="25355"/>
                    <a:pt x="1407" y="20497"/>
                    <a:pt x="264" y="14591"/>
                  </a:cubicBezTo>
                  <a:cubicBezTo>
                    <a:pt x="-1355" y="6305"/>
                    <a:pt x="4646" y="494"/>
                    <a:pt x="13313" y="18"/>
                  </a:cubicBezTo>
                  <a:cubicBezTo>
                    <a:pt x="22553" y="-363"/>
                    <a:pt x="29220" y="5257"/>
                    <a:pt x="27887" y="14210"/>
                  </a:cubicBezTo>
                  <a:cubicBezTo>
                    <a:pt x="27030" y="20021"/>
                    <a:pt x="20933" y="25069"/>
                    <a:pt x="17219" y="30498"/>
                  </a:cubicBezTo>
                  <a:cubicBezTo>
                    <a:pt x="15314" y="30593"/>
                    <a:pt x="13313" y="30689"/>
                    <a:pt x="11313" y="3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B5C0955A-7F6D-4D99-998B-705A70AD0C1A}"/>
                </a:ext>
              </a:extLst>
            </p:cNvPr>
            <p:cNvSpPr/>
            <p:nvPr/>
          </p:nvSpPr>
          <p:spPr>
            <a:xfrm>
              <a:off x="8615362" y="2416034"/>
              <a:ext cx="30585" cy="27960"/>
            </a:xfrm>
            <a:custGeom>
              <a:avLst/>
              <a:gdLst>
                <a:gd name="connsiteX0" fmla="*/ 0 w 30585"/>
                <a:gd name="connsiteY0" fmla="*/ 10935 h 27960"/>
                <a:gd name="connsiteX1" fmla="*/ 16193 w 30585"/>
                <a:gd name="connsiteY1" fmla="*/ 172 h 27960"/>
                <a:gd name="connsiteX2" fmla="*/ 30575 w 30585"/>
                <a:gd name="connsiteY2" fmla="*/ 14650 h 27960"/>
                <a:gd name="connsiteX3" fmla="*/ 16193 w 30585"/>
                <a:gd name="connsiteY3" fmla="*/ 27699 h 27960"/>
                <a:gd name="connsiteX4" fmla="*/ 0 w 30585"/>
                <a:gd name="connsiteY4" fmla="*/ 16746 h 27960"/>
                <a:gd name="connsiteX5" fmla="*/ 0 w 30585"/>
                <a:gd name="connsiteY5" fmla="*/ 10935 h 2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85" h="27960">
                  <a:moveTo>
                    <a:pt x="0" y="10935"/>
                  </a:moveTo>
                  <a:cubicBezTo>
                    <a:pt x="5429" y="7125"/>
                    <a:pt x="10383" y="1029"/>
                    <a:pt x="16193" y="172"/>
                  </a:cubicBezTo>
                  <a:cubicBezTo>
                    <a:pt x="25146" y="-1162"/>
                    <a:pt x="30861" y="5411"/>
                    <a:pt x="30575" y="14650"/>
                  </a:cubicBezTo>
                  <a:cubicBezTo>
                    <a:pt x="30289" y="23222"/>
                    <a:pt x="24479" y="29318"/>
                    <a:pt x="16193" y="27699"/>
                  </a:cubicBezTo>
                  <a:cubicBezTo>
                    <a:pt x="10287" y="26556"/>
                    <a:pt x="5334" y="20555"/>
                    <a:pt x="0" y="16746"/>
                  </a:cubicBezTo>
                  <a:cubicBezTo>
                    <a:pt x="0" y="14841"/>
                    <a:pt x="0" y="12840"/>
                    <a:pt x="0" y="10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8EDC50FB-B24E-4D63-BF8E-DF26797BB3FF}"/>
                </a:ext>
              </a:extLst>
            </p:cNvPr>
            <p:cNvSpPr/>
            <p:nvPr/>
          </p:nvSpPr>
          <p:spPr>
            <a:xfrm>
              <a:off x="8469999" y="2275752"/>
              <a:ext cx="28090" cy="30820"/>
            </a:xfrm>
            <a:custGeom>
              <a:avLst/>
              <a:gdLst>
                <a:gd name="connsiteX0" fmla="*/ 10298 w 28090"/>
                <a:gd name="connsiteY0" fmla="*/ 30535 h 30820"/>
                <a:gd name="connsiteX1" fmla="*/ 106 w 28090"/>
                <a:gd name="connsiteY1" fmla="*/ 13866 h 30820"/>
                <a:gd name="connsiteX2" fmla="*/ 15155 w 28090"/>
                <a:gd name="connsiteY2" fmla="*/ 55 h 30820"/>
                <a:gd name="connsiteX3" fmla="*/ 27729 w 28090"/>
                <a:gd name="connsiteY3" fmla="*/ 15009 h 30820"/>
                <a:gd name="connsiteX4" fmla="*/ 16108 w 28090"/>
                <a:gd name="connsiteY4" fmla="*/ 30821 h 30820"/>
                <a:gd name="connsiteX5" fmla="*/ 10298 w 28090"/>
                <a:gd name="connsiteY5" fmla="*/ 30535 h 3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0" h="30820">
                  <a:moveTo>
                    <a:pt x="10298" y="30535"/>
                  </a:moveTo>
                  <a:cubicBezTo>
                    <a:pt x="6678" y="25011"/>
                    <a:pt x="773" y="19677"/>
                    <a:pt x="106" y="13866"/>
                  </a:cubicBezTo>
                  <a:cubicBezTo>
                    <a:pt x="-942" y="4818"/>
                    <a:pt x="5916" y="-612"/>
                    <a:pt x="15155" y="55"/>
                  </a:cubicBezTo>
                  <a:cubicBezTo>
                    <a:pt x="23823" y="722"/>
                    <a:pt x="29633" y="6818"/>
                    <a:pt x="27729" y="15009"/>
                  </a:cubicBezTo>
                  <a:cubicBezTo>
                    <a:pt x="26395" y="20820"/>
                    <a:pt x="20203" y="25582"/>
                    <a:pt x="16108" y="30821"/>
                  </a:cubicBezTo>
                  <a:cubicBezTo>
                    <a:pt x="14203" y="30726"/>
                    <a:pt x="12203" y="30630"/>
                    <a:pt x="10298" y="30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C34112B2-38F5-4704-A3CF-F81A7E3929E5}"/>
                </a:ext>
              </a:extLst>
            </p:cNvPr>
            <p:cNvSpPr/>
            <p:nvPr/>
          </p:nvSpPr>
          <p:spPr>
            <a:xfrm>
              <a:off x="8929169" y="2584758"/>
              <a:ext cx="28075" cy="30710"/>
            </a:xfrm>
            <a:custGeom>
              <a:avLst/>
              <a:gdLst>
                <a:gd name="connsiteX0" fmla="*/ 11757 w 28075"/>
                <a:gd name="connsiteY0" fmla="*/ 30711 h 30710"/>
                <a:gd name="connsiteX1" fmla="*/ 327 w 28075"/>
                <a:gd name="connsiteY1" fmla="*/ 14804 h 30710"/>
                <a:gd name="connsiteX2" fmla="*/ 13091 w 28075"/>
                <a:gd name="connsiteY2" fmla="*/ 40 h 30710"/>
                <a:gd name="connsiteX3" fmla="*/ 27950 w 28075"/>
                <a:gd name="connsiteY3" fmla="*/ 13947 h 30710"/>
                <a:gd name="connsiteX4" fmla="*/ 17567 w 28075"/>
                <a:gd name="connsiteY4" fmla="*/ 30521 h 30710"/>
                <a:gd name="connsiteX5" fmla="*/ 11757 w 28075"/>
                <a:gd name="connsiteY5" fmla="*/ 30711 h 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5" h="30710">
                  <a:moveTo>
                    <a:pt x="11757" y="30711"/>
                  </a:moveTo>
                  <a:cubicBezTo>
                    <a:pt x="7757" y="25472"/>
                    <a:pt x="1661" y="20710"/>
                    <a:pt x="327" y="14804"/>
                  </a:cubicBezTo>
                  <a:cubicBezTo>
                    <a:pt x="-1483" y="6613"/>
                    <a:pt x="4423" y="612"/>
                    <a:pt x="13091" y="40"/>
                  </a:cubicBezTo>
                  <a:cubicBezTo>
                    <a:pt x="22330" y="-531"/>
                    <a:pt x="29093" y="4994"/>
                    <a:pt x="27950" y="13947"/>
                  </a:cubicBezTo>
                  <a:cubicBezTo>
                    <a:pt x="27187" y="19757"/>
                    <a:pt x="21187" y="24996"/>
                    <a:pt x="17567" y="30521"/>
                  </a:cubicBezTo>
                  <a:cubicBezTo>
                    <a:pt x="15663" y="30616"/>
                    <a:pt x="13757" y="30616"/>
                    <a:pt x="11757" y="30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2E7368A9-9A57-4E03-96FC-29CF88AEE4EE}"/>
                </a:ext>
              </a:extLst>
            </p:cNvPr>
            <p:cNvSpPr/>
            <p:nvPr/>
          </p:nvSpPr>
          <p:spPr>
            <a:xfrm>
              <a:off x="8982033" y="2595235"/>
              <a:ext cx="28151" cy="30806"/>
            </a:xfrm>
            <a:custGeom>
              <a:avLst/>
              <a:gdLst>
                <a:gd name="connsiteX0" fmla="*/ 11756 w 28151"/>
                <a:gd name="connsiteY0" fmla="*/ 30806 h 30806"/>
                <a:gd name="connsiteX1" fmla="*/ 327 w 28151"/>
                <a:gd name="connsiteY1" fmla="*/ 14899 h 30806"/>
                <a:gd name="connsiteX2" fmla="*/ 13090 w 28151"/>
                <a:gd name="connsiteY2" fmla="*/ 40 h 30806"/>
                <a:gd name="connsiteX3" fmla="*/ 28044 w 28151"/>
                <a:gd name="connsiteY3" fmla="*/ 14042 h 30806"/>
                <a:gd name="connsiteX4" fmla="*/ 17662 w 28151"/>
                <a:gd name="connsiteY4" fmla="*/ 30616 h 30806"/>
                <a:gd name="connsiteX5" fmla="*/ 11756 w 28151"/>
                <a:gd name="connsiteY5" fmla="*/ 30806 h 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51" h="30806">
                  <a:moveTo>
                    <a:pt x="11756" y="30806"/>
                  </a:moveTo>
                  <a:cubicBezTo>
                    <a:pt x="7756" y="25567"/>
                    <a:pt x="1660" y="20710"/>
                    <a:pt x="327" y="14899"/>
                  </a:cubicBezTo>
                  <a:cubicBezTo>
                    <a:pt x="-1483" y="6613"/>
                    <a:pt x="4423" y="612"/>
                    <a:pt x="13090" y="40"/>
                  </a:cubicBezTo>
                  <a:cubicBezTo>
                    <a:pt x="22330" y="-531"/>
                    <a:pt x="29092" y="4993"/>
                    <a:pt x="28044" y="14042"/>
                  </a:cubicBezTo>
                  <a:cubicBezTo>
                    <a:pt x="27282" y="19948"/>
                    <a:pt x="21281" y="25091"/>
                    <a:pt x="17662" y="30616"/>
                  </a:cubicBezTo>
                  <a:cubicBezTo>
                    <a:pt x="15662" y="30711"/>
                    <a:pt x="13662" y="30711"/>
                    <a:pt x="11756" y="30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0B4316F9-7B84-4EF7-9BFE-024BDD7B1E74}"/>
                </a:ext>
              </a:extLst>
            </p:cNvPr>
            <p:cNvSpPr/>
            <p:nvPr/>
          </p:nvSpPr>
          <p:spPr>
            <a:xfrm>
              <a:off x="8108220" y="1758178"/>
              <a:ext cx="28071" cy="30806"/>
            </a:xfrm>
            <a:custGeom>
              <a:avLst/>
              <a:gdLst>
                <a:gd name="connsiteX0" fmla="*/ 10508 w 28071"/>
                <a:gd name="connsiteY0" fmla="*/ 30616 h 30806"/>
                <a:gd name="connsiteX1" fmla="*/ 126 w 28071"/>
                <a:gd name="connsiteY1" fmla="*/ 14042 h 30806"/>
                <a:gd name="connsiteX2" fmla="*/ 14985 w 28071"/>
                <a:gd name="connsiteY2" fmla="*/ 40 h 30806"/>
                <a:gd name="connsiteX3" fmla="*/ 27748 w 28071"/>
                <a:gd name="connsiteY3" fmla="*/ 14899 h 30806"/>
                <a:gd name="connsiteX4" fmla="*/ 16318 w 28071"/>
                <a:gd name="connsiteY4" fmla="*/ 30806 h 30806"/>
                <a:gd name="connsiteX5" fmla="*/ 10508 w 28071"/>
                <a:gd name="connsiteY5" fmla="*/ 30616 h 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1" h="30806">
                  <a:moveTo>
                    <a:pt x="10508" y="30616"/>
                  </a:moveTo>
                  <a:cubicBezTo>
                    <a:pt x="6888" y="25091"/>
                    <a:pt x="888" y="19948"/>
                    <a:pt x="126" y="14042"/>
                  </a:cubicBezTo>
                  <a:cubicBezTo>
                    <a:pt x="-1017" y="4993"/>
                    <a:pt x="5745" y="-531"/>
                    <a:pt x="14985" y="40"/>
                  </a:cubicBezTo>
                  <a:cubicBezTo>
                    <a:pt x="23557" y="612"/>
                    <a:pt x="29558" y="6613"/>
                    <a:pt x="27748" y="14899"/>
                  </a:cubicBezTo>
                  <a:cubicBezTo>
                    <a:pt x="26415" y="20805"/>
                    <a:pt x="20319" y="25567"/>
                    <a:pt x="16318" y="30806"/>
                  </a:cubicBezTo>
                  <a:cubicBezTo>
                    <a:pt x="14414" y="30711"/>
                    <a:pt x="12508" y="30711"/>
                    <a:pt x="10508" y="30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84B52F04-0EF7-4B42-B605-160564B6FB08}"/>
                </a:ext>
              </a:extLst>
            </p:cNvPr>
            <p:cNvSpPr/>
            <p:nvPr/>
          </p:nvSpPr>
          <p:spPr>
            <a:xfrm>
              <a:off x="7973434" y="1219866"/>
              <a:ext cx="27978" cy="30710"/>
            </a:xfrm>
            <a:custGeom>
              <a:avLst/>
              <a:gdLst>
                <a:gd name="connsiteX0" fmla="*/ 17468 w 27978"/>
                <a:gd name="connsiteY0" fmla="*/ 191 h 30710"/>
                <a:gd name="connsiteX1" fmla="*/ 27851 w 27978"/>
                <a:gd name="connsiteY1" fmla="*/ 16669 h 30710"/>
                <a:gd name="connsiteX2" fmla="*/ 13086 w 27978"/>
                <a:gd name="connsiteY2" fmla="*/ 30671 h 30710"/>
                <a:gd name="connsiteX3" fmla="*/ 323 w 27978"/>
                <a:gd name="connsiteY3" fmla="*/ 15907 h 30710"/>
                <a:gd name="connsiteX4" fmla="*/ 11658 w 27978"/>
                <a:gd name="connsiteY4" fmla="*/ 0 h 30710"/>
                <a:gd name="connsiteX5" fmla="*/ 17468 w 27978"/>
                <a:gd name="connsiteY5" fmla="*/ 191 h 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8" h="30710">
                  <a:moveTo>
                    <a:pt x="17468" y="191"/>
                  </a:moveTo>
                  <a:cubicBezTo>
                    <a:pt x="21088" y="5620"/>
                    <a:pt x="27184" y="10858"/>
                    <a:pt x="27851" y="16669"/>
                  </a:cubicBezTo>
                  <a:cubicBezTo>
                    <a:pt x="28994" y="25718"/>
                    <a:pt x="22326" y="31242"/>
                    <a:pt x="13086" y="30671"/>
                  </a:cubicBezTo>
                  <a:cubicBezTo>
                    <a:pt x="4514" y="30194"/>
                    <a:pt x="-1487" y="24098"/>
                    <a:pt x="323" y="15907"/>
                  </a:cubicBezTo>
                  <a:cubicBezTo>
                    <a:pt x="1561" y="10096"/>
                    <a:pt x="7657" y="5239"/>
                    <a:pt x="11658" y="0"/>
                  </a:cubicBezTo>
                  <a:cubicBezTo>
                    <a:pt x="13563" y="95"/>
                    <a:pt x="15468" y="95"/>
                    <a:pt x="17468" y="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26C10D3A-194C-4EB4-A25D-FB62B4D9E98D}"/>
                </a:ext>
              </a:extLst>
            </p:cNvPr>
            <p:cNvSpPr/>
            <p:nvPr/>
          </p:nvSpPr>
          <p:spPr>
            <a:xfrm>
              <a:off x="8234797" y="2006433"/>
              <a:ext cx="30711" cy="28138"/>
            </a:xfrm>
            <a:custGeom>
              <a:avLst/>
              <a:gdLst>
                <a:gd name="connsiteX0" fmla="*/ 30521 w 30711"/>
                <a:gd name="connsiteY0" fmla="*/ 17533 h 28138"/>
                <a:gd name="connsiteX1" fmla="*/ 14043 w 30711"/>
                <a:gd name="connsiteY1" fmla="*/ 28011 h 28138"/>
                <a:gd name="connsiteX2" fmla="*/ 40 w 30711"/>
                <a:gd name="connsiteY2" fmla="*/ 13152 h 28138"/>
                <a:gd name="connsiteX3" fmla="*/ 14804 w 30711"/>
                <a:gd name="connsiteY3" fmla="*/ 293 h 28138"/>
                <a:gd name="connsiteX4" fmla="*/ 30711 w 30711"/>
                <a:gd name="connsiteY4" fmla="*/ 11628 h 28138"/>
                <a:gd name="connsiteX5" fmla="*/ 30521 w 30711"/>
                <a:gd name="connsiteY5" fmla="*/ 17533 h 2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1" h="28138">
                  <a:moveTo>
                    <a:pt x="30521" y="17533"/>
                  </a:moveTo>
                  <a:cubicBezTo>
                    <a:pt x="25091" y="21153"/>
                    <a:pt x="19853" y="27249"/>
                    <a:pt x="14043" y="28011"/>
                  </a:cubicBezTo>
                  <a:cubicBezTo>
                    <a:pt x="4994" y="29154"/>
                    <a:pt x="-531" y="22486"/>
                    <a:pt x="40" y="13152"/>
                  </a:cubicBezTo>
                  <a:cubicBezTo>
                    <a:pt x="517" y="4579"/>
                    <a:pt x="6517" y="-1421"/>
                    <a:pt x="14804" y="293"/>
                  </a:cubicBezTo>
                  <a:cubicBezTo>
                    <a:pt x="20615" y="1531"/>
                    <a:pt x="25472" y="7627"/>
                    <a:pt x="30711" y="11628"/>
                  </a:cubicBezTo>
                  <a:cubicBezTo>
                    <a:pt x="30616" y="13628"/>
                    <a:pt x="30521" y="15628"/>
                    <a:pt x="30521" y="17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92140A92-EFDA-4AC6-9B43-8BAF318410DD}"/>
                </a:ext>
              </a:extLst>
            </p:cNvPr>
            <p:cNvSpPr/>
            <p:nvPr/>
          </p:nvSpPr>
          <p:spPr>
            <a:xfrm>
              <a:off x="8279564" y="2072610"/>
              <a:ext cx="30806" cy="28169"/>
            </a:xfrm>
            <a:custGeom>
              <a:avLst/>
              <a:gdLst>
                <a:gd name="connsiteX0" fmla="*/ 30807 w 30806"/>
                <a:gd name="connsiteY0" fmla="*/ 16412 h 28169"/>
                <a:gd name="connsiteX1" fmla="*/ 14900 w 30806"/>
                <a:gd name="connsiteY1" fmla="*/ 27842 h 28169"/>
                <a:gd name="connsiteX2" fmla="*/ 41 w 30806"/>
                <a:gd name="connsiteY2" fmla="*/ 15079 h 28169"/>
                <a:gd name="connsiteX3" fmla="*/ 13948 w 30806"/>
                <a:gd name="connsiteY3" fmla="*/ 125 h 28169"/>
                <a:gd name="connsiteX4" fmla="*/ 30521 w 30806"/>
                <a:gd name="connsiteY4" fmla="*/ 10507 h 28169"/>
                <a:gd name="connsiteX5" fmla="*/ 30807 w 30806"/>
                <a:gd name="connsiteY5" fmla="*/ 16412 h 2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6" h="28169">
                  <a:moveTo>
                    <a:pt x="30807" y="16412"/>
                  </a:moveTo>
                  <a:cubicBezTo>
                    <a:pt x="25568" y="20413"/>
                    <a:pt x="20806" y="26509"/>
                    <a:pt x="14900" y="27842"/>
                  </a:cubicBezTo>
                  <a:cubicBezTo>
                    <a:pt x="6709" y="29652"/>
                    <a:pt x="613" y="23747"/>
                    <a:pt x="41" y="15079"/>
                  </a:cubicBezTo>
                  <a:cubicBezTo>
                    <a:pt x="-530" y="5840"/>
                    <a:pt x="4899" y="-1018"/>
                    <a:pt x="13948" y="125"/>
                  </a:cubicBezTo>
                  <a:cubicBezTo>
                    <a:pt x="19853" y="887"/>
                    <a:pt x="24997" y="6887"/>
                    <a:pt x="30521" y="10507"/>
                  </a:cubicBezTo>
                  <a:cubicBezTo>
                    <a:pt x="30711" y="12507"/>
                    <a:pt x="30711" y="14507"/>
                    <a:pt x="30807" y="16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79FBB02B-35C9-4DB1-BACC-5A5A60755747}"/>
                </a:ext>
              </a:extLst>
            </p:cNvPr>
            <p:cNvSpPr/>
            <p:nvPr/>
          </p:nvSpPr>
          <p:spPr>
            <a:xfrm>
              <a:off x="7999625" y="1396517"/>
              <a:ext cx="30750" cy="28071"/>
            </a:xfrm>
            <a:custGeom>
              <a:avLst/>
              <a:gdLst>
                <a:gd name="connsiteX0" fmla="*/ 30616 w 30750"/>
                <a:gd name="connsiteY0" fmla="*/ 17563 h 28071"/>
                <a:gd name="connsiteX1" fmla="*/ 14043 w 30750"/>
                <a:gd name="connsiteY1" fmla="*/ 27946 h 28071"/>
                <a:gd name="connsiteX2" fmla="*/ 40 w 30750"/>
                <a:gd name="connsiteY2" fmla="*/ 13087 h 28071"/>
                <a:gd name="connsiteX3" fmla="*/ 14804 w 30750"/>
                <a:gd name="connsiteY3" fmla="*/ 323 h 28071"/>
                <a:gd name="connsiteX4" fmla="*/ 30711 w 30750"/>
                <a:gd name="connsiteY4" fmla="*/ 11753 h 28071"/>
                <a:gd name="connsiteX5" fmla="*/ 30616 w 30750"/>
                <a:gd name="connsiteY5" fmla="*/ 17563 h 2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50" h="28071">
                  <a:moveTo>
                    <a:pt x="30616" y="17563"/>
                  </a:moveTo>
                  <a:cubicBezTo>
                    <a:pt x="25091" y="21183"/>
                    <a:pt x="19948" y="27184"/>
                    <a:pt x="14043" y="27946"/>
                  </a:cubicBezTo>
                  <a:cubicBezTo>
                    <a:pt x="4994" y="29089"/>
                    <a:pt x="-531" y="22326"/>
                    <a:pt x="40" y="13087"/>
                  </a:cubicBezTo>
                  <a:cubicBezTo>
                    <a:pt x="612" y="4514"/>
                    <a:pt x="6613" y="-1487"/>
                    <a:pt x="14804" y="323"/>
                  </a:cubicBezTo>
                  <a:cubicBezTo>
                    <a:pt x="20615" y="1657"/>
                    <a:pt x="25473" y="7753"/>
                    <a:pt x="30711" y="11753"/>
                  </a:cubicBezTo>
                  <a:cubicBezTo>
                    <a:pt x="30807" y="13658"/>
                    <a:pt x="30711" y="15658"/>
                    <a:pt x="30616" y="17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61A3A11D-F1F5-4A88-8091-D7F2A11CE216}"/>
                </a:ext>
              </a:extLst>
            </p:cNvPr>
            <p:cNvSpPr/>
            <p:nvPr/>
          </p:nvSpPr>
          <p:spPr>
            <a:xfrm>
              <a:off x="9533980" y="2693080"/>
              <a:ext cx="28076" cy="30593"/>
            </a:xfrm>
            <a:custGeom>
              <a:avLst/>
              <a:gdLst>
                <a:gd name="connsiteX0" fmla="*/ 11212 w 28076"/>
                <a:gd name="connsiteY0" fmla="*/ 30593 h 30593"/>
                <a:gd name="connsiteX1" fmla="*/ 258 w 28076"/>
                <a:gd name="connsiteY1" fmla="*/ 14401 h 30593"/>
                <a:gd name="connsiteX2" fmla="*/ 13403 w 28076"/>
                <a:gd name="connsiteY2" fmla="*/ 18 h 30593"/>
                <a:gd name="connsiteX3" fmla="*/ 27881 w 28076"/>
                <a:gd name="connsiteY3" fmla="*/ 14401 h 30593"/>
                <a:gd name="connsiteX4" fmla="*/ 17022 w 28076"/>
                <a:gd name="connsiteY4" fmla="*/ 30593 h 30593"/>
                <a:gd name="connsiteX5" fmla="*/ 11212 w 28076"/>
                <a:gd name="connsiteY5" fmla="*/ 30593 h 3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6" h="30593">
                  <a:moveTo>
                    <a:pt x="11212" y="30593"/>
                  </a:moveTo>
                  <a:cubicBezTo>
                    <a:pt x="7402" y="25259"/>
                    <a:pt x="1402" y="20306"/>
                    <a:pt x="258" y="14401"/>
                  </a:cubicBezTo>
                  <a:cubicBezTo>
                    <a:pt x="-1361" y="6114"/>
                    <a:pt x="4831" y="304"/>
                    <a:pt x="13403" y="18"/>
                  </a:cubicBezTo>
                  <a:cubicBezTo>
                    <a:pt x="22738" y="-363"/>
                    <a:pt x="29310" y="5352"/>
                    <a:pt x="27881" y="14401"/>
                  </a:cubicBezTo>
                  <a:cubicBezTo>
                    <a:pt x="27024" y="20211"/>
                    <a:pt x="20832" y="25259"/>
                    <a:pt x="17022" y="30593"/>
                  </a:cubicBezTo>
                  <a:cubicBezTo>
                    <a:pt x="15118" y="30593"/>
                    <a:pt x="13117" y="30593"/>
                    <a:pt x="11212" y="30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FC64170D-7C67-4370-9669-CEC718BB0236}"/>
                </a:ext>
              </a:extLst>
            </p:cNvPr>
            <p:cNvSpPr/>
            <p:nvPr/>
          </p:nvSpPr>
          <p:spPr>
            <a:xfrm>
              <a:off x="9589360" y="2703758"/>
              <a:ext cx="30698" cy="27968"/>
            </a:xfrm>
            <a:custGeom>
              <a:avLst/>
              <a:gdLst>
                <a:gd name="connsiteX0" fmla="*/ 30509 w 30698"/>
                <a:gd name="connsiteY0" fmla="*/ 17248 h 27968"/>
                <a:gd name="connsiteX1" fmla="*/ 14125 w 30698"/>
                <a:gd name="connsiteY1" fmla="*/ 27820 h 27968"/>
                <a:gd name="connsiteX2" fmla="*/ 28 w 30698"/>
                <a:gd name="connsiteY2" fmla="*/ 13152 h 27968"/>
                <a:gd name="connsiteX3" fmla="*/ 14697 w 30698"/>
                <a:gd name="connsiteY3" fmla="*/ 293 h 27968"/>
                <a:gd name="connsiteX4" fmla="*/ 30699 w 30698"/>
                <a:gd name="connsiteY4" fmla="*/ 11533 h 27968"/>
                <a:gd name="connsiteX5" fmla="*/ 30509 w 30698"/>
                <a:gd name="connsiteY5" fmla="*/ 17248 h 2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98" h="27968">
                  <a:moveTo>
                    <a:pt x="30509" y="17248"/>
                  </a:moveTo>
                  <a:cubicBezTo>
                    <a:pt x="25079" y="20962"/>
                    <a:pt x="19935" y="26963"/>
                    <a:pt x="14125" y="27820"/>
                  </a:cubicBezTo>
                  <a:cubicBezTo>
                    <a:pt x="5076" y="29059"/>
                    <a:pt x="-448" y="22391"/>
                    <a:pt x="28" y="13152"/>
                  </a:cubicBezTo>
                  <a:cubicBezTo>
                    <a:pt x="505" y="4579"/>
                    <a:pt x="6410" y="-1421"/>
                    <a:pt x="14697" y="293"/>
                  </a:cubicBezTo>
                  <a:cubicBezTo>
                    <a:pt x="20507" y="1532"/>
                    <a:pt x="25365" y="7628"/>
                    <a:pt x="30699" y="11533"/>
                  </a:cubicBezTo>
                  <a:cubicBezTo>
                    <a:pt x="30603" y="13342"/>
                    <a:pt x="30603" y="15248"/>
                    <a:pt x="30509" y="17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87F13700-0360-46EA-9279-BEEDB39BBBB2}"/>
                </a:ext>
              </a:extLst>
            </p:cNvPr>
            <p:cNvSpPr/>
            <p:nvPr/>
          </p:nvSpPr>
          <p:spPr>
            <a:xfrm>
              <a:off x="7966481" y="1278676"/>
              <a:ext cx="33088" cy="26351"/>
            </a:xfrm>
            <a:custGeom>
              <a:avLst/>
              <a:gdLst>
                <a:gd name="connsiteX0" fmla="*/ 33089 w 33088"/>
                <a:gd name="connsiteY0" fmla="*/ 13389 h 26351"/>
                <a:gd name="connsiteX1" fmla="*/ 12610 w 33088"/>
                <a:gd name="connsiteY1" fmla="*/ 26343 h 26351"/>
                <a:gd name="connsiteX2" fmla="*/ 37 w 33088"/>
                <a:gd name="connsiteY2" fmla="*/ 13484 h 26351"/>
                <a:gd name="connsiteX3" fmla="*/ 13848 w 33088"/>
                <a:gd name="connsiteY3" fmla="*/ 54 h 26351"/>
                <a:gd name="connsiteX4" fmla="*/ 33089 w 33088"/>
                <a:gd name="connsiteY4" fmla="*/ 13389 h 2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8" h="26351">
                  <a:moveTo>
                    <a:pt x="33089" y="13389"/>
                  </a:moveTo>
                  <a:cubicBezTo>
                    <a:pt x="23659" y="19771"/>
                    <a:pt x="17944" y="26629"/>
                    <a:pt x="12610" y="26343"/>
                  </a:cubicBezTo>
                  <a:cubicBezTo>
                    <a:pt x="7848" y="26153"/>
                    <a:pt x="-630" y="17104"/>
                    <a:pt x="37" y="13484"/>
                  </a:cubicBezTo>
                  <a:cubicBezTo>
                    <a:pt x="1180" y="7960"/>
                    <a:pt x="8324" y="911"/>
                    <a:pt x="13848" y="54"/>
                  </a:cubicBezTo>
                  <a:cubicBezTo>
                    <a:pt x="18230" y="-708"/>
                    <a:pt x="24040" y="6722"/>
                    <a:pt x="33089" y="13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43114A20-CE58-48F0-949D-487C0B5767E7}"/>
                </a:ext>
              </a:extLst>
            </p:cNvPr>
            <p:cNvSpPr/>
            <p:nvPr/>
          </p:nvSpPr>
          <p:spPr>
            <a:xfrm>
              <a:off x="7990283" y="1452901"/>
              <a:ext cx="33004" cy="26339"/>
            </a:xfrm>
            <a:custGeom>
              <a:avLst/>
              <a:gdLst>
                <a:gd name="connsiteX0" fmla="*/ 33005 w 33004"/>
                <a:gd name="connsiteY0" fmla="*/ 13567 h 26339"/>
                <a:gd name="connsiteX1" fmla="*/ 12430 w 33004"/>
                <a:gd name="connsiteY1" fmla="*/ 26331 h 26339"/>
                <a:gd name="connsiteX2" fmla="*/ 48 w 33004"/>
                <a:gd name="connsiteY2" fmla="*/ 13377 h 26339"/>
                <a:gd name="connsiteX3" fmla="*/ 13955 w 33004"/>
                <a:gd name="connsiteY3" fmla="*/ 42 h 26339"/>
                <a:gd name="connsiteX4" fmla="*/ 33005 w 33004"/>
                <a:gd name="connsiteY4" fmla="*/ 13567 h 2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04" h="26339">
                  <a:moveTo>
                    <a:pt x="33005" y="13567"/>
                  </a:moveTo>
                  <a:cubicBezTo>
                    <a:pt x="23575" y="19854"/>
                    <a:pt x="17764" y="26617"/>
                    <a:pt x="12430" y="26331"/>
                  </a:cubicBezTo>
                  <a:cubicBezTo>
                    <a:pt x="7763" y="26045"/>
                    <a:pt x="-714" y="16901"/>
                    <a:pt x="48" y="13377"/>
                  </a:cubicBezTo>
                  <a:cubicBezTo>
                    <a:pt x="1191" y="7852"/>
                    <a:pt x="8430" y="899"/>
                    <a:pt x="13955" y="42"/>
                  </a:cubicBezTo>
                  <a:cubicBezTo>
                    <a:pt x="18336" y="-625"/>
                    <a:pt x="24051" y="6805"/>
                    <a:pt x="33005" y="13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76068F5A-043B-4E8E-A1C4-12E8A784E872}"/>
                </a:ext>
              </a:extLst>
            </p:cNvPr>
            <p:cNvSpPr/>
            <p:nvPr/>
          </p:nvSpPr>
          <p:spPr>
            <a:xfrm>
              <a:off x="8874856" y="2577899"/>
              <a:ext cx="33018" cy="26258"/>
            </a:xfrm>
            <a:custGeom>
              <a:avLst/>
              <a:gdLst>
                <a:gd name="connsiteX0" fmla="*/ 33018 w 33018"/>
                <a:gd name="connsiteY0" fmla="*/ 13947 h 26258"/>
                <a:gd name="connsiteX1" fmla="*/ 12159 w 33018"/>
                <a:gd name="connsiteY1" fmla="*/ 26235 h 26258"/>
                <a:gd name="connsiteX2" fmla="*/ 62 w 33018"/>
                <a:gd name="connsiteY2" fmla="*/ 12995 h 26258"/>
                <a:gd name="connsiteX3" fmla="*/ 14349 w 33018"/>
                <a:gd name="connsiteY3" fmla="*/ 41 h 26258"/>
                <a:gd name="connsiteX4" fmla="*/ 33018 w 33018"/>
                <a:gd name="connsiteY4" fmla="*/ 13947 h 2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8" h="26258">
                  <a:moveTo>
                    <a:pt x="33018" y="13947"/>
                  </a:moveTo>
                  <a:cubicBezTo>
                    <a:pt x="23398" y="20043"/>
                    <a:pt x="17493" y="26711"/>
                    <a:pt x="12159" y="26235"/>
                  </a:cubicBezTo>
                  <a:cubicBezTo>
                    <a:pt x="7491" y="25854"/>
                    <a:pt x="-796" y="16519"/>
                    <a:pt x="62" y="12995"/>
                  </a:cubicBezTo>
                  <a:cubicBezTo>
                    <a:pt x="1300" y="7566"/>
                    <a:pt x="8729" y="708"/>
                    <a:pt x="14349" y="41"/>
                  </a:cubicBezTo>
                  <a:cubicBezTo>
                    <a:pt x="18636" y="-626"/>
                    <a:pt x="24160" y="6994"/>
                    <a:pt x="33018" y="13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E7E183A-F203-4132-A958-3B07A5DFB692}"/>
                </a:ext>
              </a:extLst>
            </p:cNvPr>
            <p:cNvSpPr/>
            <p:nvPr/>
          </p:nvSpPr>
          <p:spPr>
            <a:xfrm>
              <a:off x="8718041" y="2493328"/>
              <a:ext cx="34003" cy="26248"/>
            </a:xfrm>
            <a:custGeom>
              <a:avLst/>
              <a:gdLst>
                <a:gd name="connsiteX0" fmla="*/ 34004 w 34003"/>
                <a:gd name="connsiteY0" fmla="*/ 14032 h 26248"/>
                <a:gd name="connsiteX1" fmla="*/ 13049 w 34003"/>
                <a:gd name="connsiteY1" fmla="*/ 26224 h 26248"/>
                <a:gd name="connsiteX2" fmla="*/ 0 w 34003"/>
                <a:gd name="connsiteY2" fmla="*/ 12699 h 26248"/>
                <a:gd name="connsiteX3" fmla="*/ 15335 w 34003"/>
                <a:gd name="connsiteY3" fmla="*/ 30 h 26248"/>
                <a:gd name="connsiteX4" fmla="*/ 34004 w 34003"/>
                <a:gd name="connsiteY4" fmla="*/ 14032 h 2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3" h="26248">
                  <a:moveTo>
                    <a:pt x="34004" y="14032"/>
                  </a:moveTo>
                  <a:cubicBezTo>
                    <a:pt x="24384" y="20033"/>
                    <a:pt x="18383" y="26700"/>
                    <a:pt x="13049" y="26224"/>
                  </a:cubicBezTo>
                  <a:cubicBezTo>
                    <a:pt x="8381" y="25843"/>
                    <a:pt x="4286" y="17461"/>
                    <a:pt x="0" y="12699"/>
                  </a:cubicBezTo>
                  <a:cubicBezTo>
                    <a:pt x="5048" y="8126"/>
                    <a:pt x="9715" y="697"/>
                    <a:pt x="15335" y="30"/>
                  </a:cubicBezTo>
                  <a:cubicBezTo>
                    <a:pt x="19716" y="-541"/>
                    <a:pt x="25241" y="7079"/>
                    <a:pt x="34004" y="14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7E7A85D1-1F13-44AD-9248-8B3148459047}"/>
                </a:ext>
              </a:extLst>
            </p:cNvPr>
            <p:cNvSpPr/>
            <p:nvPr/>
          </p:nvSpPr>
          <p:spPr>
            <a:xfrm>
              <a:off x="7959183" y="994076"/>
              <a:ext cx="28004" cy="25208"/>
            </a:xfrm>
            <a:custGeom>
              <a:avLst/>
              <a:gdLst>
                <a:gd name="connsiteX0" fmla="*/ 28004 w 28004"/>
                <a:gd name="connsiteY0" fmla="*/ 14906 h 25208"/>
                <a:gd name="connsiteX1" fmla="*/ 12955 w 28004"/>
                <a:gd name="connsiteY1" fmla="*/ 25193 h 25208"/>
                <a:gd name="connsiteX2" fmla="*/ 1 w 28004"/>
                <a:gd name="connsiteY2" fmla="*/ 13001 h 25208"/>
                <a:gd name="connsiteX3" fmla="*/ 12193 w 28004"/>
                <a:gd name="connsiteY3" fmla="*/ 47 h 25208"/>
                <a:gd name="connsiteX4" fmla="*/ 27814 w 28004"/>
                <a:gd name="connsiteY4" fmla="*/ 9382 h 25208"/>
                <a:gd name="connsiteX5" fmla="*/ 28004 w 28004"/>
                <a:gd name="connsiteY5" fmla="*/ 14906 h 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4" h="25208">
                  <a:moveTo>
                    <a:pt x="28004" y="14906"/>
                  </a:moveTo>
                  <a:cubicBezTo>
                    <a:pt x="22956" y="18621"/>
                    <a:pt x="17623" y="25574"/>
                    <a:pt x="12955" y="25193"/>
                  </a:cubicBezTo>
                  <a:cubicBezTo>
                    <a:pt x="8002" y="24812"/>
                    <a:pt x="96" y="17478"/>
                    <a:pt x="1" y="13001"/>
                  </a:cubicBezTo>
                  <a:cubicBezTo>
                    <a:pt x="-94" y="8524"/>
                    <a:pt x="7240" y="714"/>
                    <a:pt x="12193" y="47"/>
                  </a:cubicBezTo>
                  <a:cubicBezTo>
                    <a:pt x="16860" y="-620"/>
                    <a:pt x="22575" y="5953"/>
                    <a:pt x="27814" y="9382"/>
                  </a:cubicBezTo>
                  <a:cubicBezTo>
                    <a:pt x="27909" y="11191"/>
                    <a:pt x="27909" y="13001"/>
                    <a:pt x="28004" y="14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E63160FF-2DD8-42EC-B15C-D322BA424E95}"/>
                </a:ext>
              </a:extLst>
            </p:cNvPr>
            <p:cNvSpPr/>
            <p:nvPr/>
          </p:nvSpPr>
          <p:spPr>
            <a:xfrm>
              <a:off x="8415988" y="2266473"/>
              <a:ext cx="25208" cy="29051"/>
            </a:xfrm>
            <a:custGeom>
              <a:avLst/>
              <a:gdLst>
                <a:gd name="connsiteX0" fmla="*/ 15826 w 25208"/>
                <a:gd name="connsiteY0" fmla="*/ 191 h 29051"/>
                <a:gd name="connsiteX1" fmla="*/ 25161 w 25208"/>
                <a:gd name="connsiteY1" fmla="*/ 15907 h 29051"/>
                <a:gd name="connsiteX2" fmla="*/ 12112 w 25208"/>
                <a:gd name="connsiteY2" fmla="*/ 29051 h 29051"/>
                <a:gd name="connsiteX3" fmla="*/ 15 w 25208"/>
                <a:gd name="connsiteY3" fmla="*/ 15050 h 29051"/>
                <a:gd name="connsiteX4" fmla="*/ 10302 w 25208"/>
                <a:gd name="connsiteY4" fmla="*/ 0 h 29051"/>
                <a:gd name="connsiteX5" fmla="*/ 15826 w 25208"/>
                <a:gd name="connsiteY5" fmla="*/ 191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8" h="29051">
                  <a:moveTo>
                    <a:pt x="15826" y="191"/>
                  </a:moveTo>
                  <a:cubicBezTo>
                    <a:pt x="19256" y="5429"/>
                    <a:pt x="25828" y="11240"/>
                    <a:pt x="25161" y="15907"/>
                  </a:cubicBezTo>
                  <a:cubicBezTo>
                    <a:pt x="24399" y="20860"/>
                    <a:pt x="16779" y="24765"/>
                    <a:pt x="12112" y="29051"/>
                  </a:cubicBezTo>
                  <a:cubicBezTo>
                    <a:pt x="7730" y="24384"/>
                    <a:pt x="396" y="20003"/>
                    <a:pt x="15" y="15050"/>
                  </a:cubicBezTo>
                  <a:cubicBezTo>
                    <a:pt x="-366" y="10382"/>
                    <a:pt x="6587" y="5048"/>
                    <a:pt x="10302" y="0"/>
                  </a:cubicBezTo>
                  <a:cubicBezTo>
                    <a:pt x="12112" y="95"/>
                    <a:pt x="13922" y="95"/>
                    <a:pt x="15826" y="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82E6C532-43C4-45E5-9553-3DB0BF8A711E}"/>
                </a:ext>
              </a:extLst>
            </p:cNvPr>
            <p:cNvSpPr/>
            <p:nvPr/>
          </p:nvSpPr>
          <p:spPr>
            <a:xfrm>
              <a:off x="8099201" y="1815226"/>
              <a:ext cx="28004" cy="25303"/>
            </a:xfrm>
            <a:custGeom>
              <a:avLst/>
              <a:gdLst>
                <a:gd name="connsiteX0" fmla="*/ 28004 w 28004"/>
                <a:gd name="connsiteY0" fmla="*/ 15001 h 25303"/>
                <a:gd name="connsiteX1" fmla="*/ 12955 w 28004"/>
                <a:gd name="connsiteY1" fmla="*/ 25288 h 25303"/>
                <a:gd name="connsiteX2" fmla="*/ 1 w 28004"/>
                <a:gd name="connsiteY2" fmla="*/ 13096 h 25303"/>
                <a:gd name="connsiteX3" fmla="*/ 12193 w 28004"/>
                <a:gd name="connsiteY3" fmla="*/ 47 h 25303"/>
                <a:gd name="connsiteX4" fmla="*/ 27909 w 28004"/>
                <a:gd name="connsiteY4" fmla="*/ 9382 h 25303"/>
                <a:gd name="connsiteX5" fmla="*/ 28004 w 28004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4" h="25303">
                  <a:moveTo>
                    <a:pt x="28004" y="15001"/>
                  </a:moveTo>
                  <a:cubicBezTo>
                    <a:pt x="22956" y="18716"/>
                    <a:pt x="17622" y="25669"/>
                    <a:pt x="12955" y="25288"/>
                  </a:cubicBezTo>
                  <a:cubicBezTo>
                    <a:pt x="8002" y="24907"/>
                    <a:pt x="96" y="17573"/>
                    <a:pt x="1" y="13096"/>
                  </a:cubicBezTo>
                  <a:cubicBezTo>
                    <a:pt x="-94" y="8620"/>
                    <a:pt x="7240" y="809"/>
                    <a:pt x="12193" y="47"/>
                  </a:cubicBezTo>
                  <a:cubicBezTo>
                    <a:pt x="16860" y="-620"/>
                    <a:pt x="22575" y="5953"/>
                    <a:pt x="27909" y="9382"/>
                  </a:cubicBezTo>
                  <a:cubicBezTo>
                    <a:pt x="27814" y="11191"/>
                    <a:pt x="27909" y="13096"/>
                    <a:pt x="28004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CC6DEA82-DFD6-4874-BC51-95122203DF1A}"/>
                </a:ext>
              </a:extLst>
            </p:cNvPr>
            <p:cNvSpPr/>
            <p:nvPr/>
          </p:nvSpPr>
          <p:spPr>
            <a:xfrm>
              <a:off x="8563926" y="2409409"/>
              <a:ext cx="27908" cy="25203"/>
            </a:xfrm>
            <a:custGeom>
              <a:avLst/>
              <a:gdLst>
                <a:gd name="connsiteX0" fmla="*/ 27909 w 27908"/>
                <a:gd name="connsiteY0" fmla="*/ 15369 h 25203"/>
                <a:gd name="connsiteX1" fmla="*/ 12573 w 27908"/>
                <a:gd name="connsiteY1" fmla="*/ 25180 h 25203"/>
                <a:gd name="connsiteX2" fmla="*/ 0 w 27908"/>
                <a:gd name="connsiteY2" fmla="*/ 12607 h 25203"/>
                <a:gd name="connsiteX3" fmla="*/ 12573 w 27908"/>
                <a:gd name="connsiteY3" fmla="*/ 34 h 25203"/>
                <a:gd name="connsiteX4" fmla="*/ 27909 w 27908"/>
                <a:gd name="connsiteY4" fmla="*/ 9844 h 25203"/>
                <a:gd name="connsiteX5" fmla="*/ 27909 w 27908"/>
                <a:gd name="connsiteY5" fmla="*/ 15369 h 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08" h="25203">
                  <a:moveTo>
                    <a:pt x="27909" y="15369"/>
                  </a:moveTo>
                  <a:cubicBezTo>
                    <a:pt x="22765" y="18893"/>
                    <a:pt x="17240" y="25656"/>
                    <a:pt x="12573" y="25180"/>
                  </a:cubicBezTo>
                  <a:cubicBezTo>
                    <a:pt x="7620" y="24608"/>
                    <a:pt x="0" y="17083"/>
                    <a:pt x="0" y="12607"/>
                  </a:cubicBezTo>
                  <a:cubicBezTo>
                    <a:pt x="0" y="8130"/>
                    <a:pt x="7620" y="605"/>
                    <a:pt x="12573" y="34"/>
                  </a:cubicBezTo>
                  <a:cubicBezTo>
                    <a:pt x="17240" y="-538"/>
                    <a:pt x="22765" y="6320"/>
                    <a:pt x="27909" y="9844"/>
                  </a:cubicBezTo>
                  <a:cubicBezTo>
                    <a:pt x="27909" y="11654"/>
                    <a:pt x="27909" y="13559"/>
                    <a:pt x="27909" y="153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8E5EC0EC-A88A-4A0F-8D32-CD375C777F9C}"/>
                </a:ext>
              </a:extLst>
            </p:cNvPr>
            <p:cNvSpPr/>
            <p:nvPr/>
          </p:nvSpPr>
          <p:spPr>
            <a:xfrm>
              <a:off x="9086754" y="2670870"/>
              <a:ext cx="27908" cy="25203"/>
            </a:xfrm>
            <a:custGeom>
              <a:avLst/>
              <a:gdLst>
                <a:gd name="connsiteX0" fmla="*/ 27908 w 27908"/>
                <a:gd name="connsiteY0" fmla="*/ 15369 h 25203"/>
                <a:gd name="connsiteX1" fmla="*/ 12573 w 27908"/>
                <a:gd name="connsiteY1" fmla="*/ 25180 h 25203"/>
                <a:gd name="connsiteX2" fmla="*/ 0 w 27908"/>
                <a:gd name="connsiteY2" fmla="*/ 12607 h 25203"/>
                <a:gd name="connsiteX3" fmla="*/ 12573 w 27908"/>
                <a:gd name="connsiteY3" fmla="*/ 34 h 25203"/>
                <a:gd name="connsiteX4" fmla="*/ 27908 w 27908"/>
                <a:gd name="connsiteY4" fmla="*/ 9845 h 25203"/>
                <a:gd name="connsiteX5" fmla="*/ 27908 w 27908"/>
                <a:gd name="connsiteY5" fmla="*/ 15369 h 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08" h="25203">
                  <a:moveTo>
                    <a:pt x="27908" y="15369"/>
                  </a:moveTo>
                  <a:cubicBezTo>
                    <a:pt x="22765" y="18894"/>
                    <a:pt x="17240" y="25656"/>
                    <a:pt x="12573" y="25180"/>
                  </a:cubicBezTo>
                  <a:cubicBezTo>
                    <a:pt x="7620" y="24609"/>
                    <a:pt x="0" y="17084"/>
                    <a:pt x="0" y="12607"/>
                  </a:cubicBezTo>
                  <a:cubicBezTo>
                    <a:pt x="0" y="8130"/>
                    <a:pt x="7620" y="606"/>
                    <a:pt x="12573" y="34"/>
                  </a:cubicBezTo>
                  <a:cubicBezTo>
                    <a:pt x="17240" y="-537"/>
                    <a:pt x="22765" y="6225"/>
                    <a:pt x="27908" y="9845"/>
                  </a:cubicBezTo>
                  <a:cubicBezTo>
                    <a:pt x="27908" y="11655"/>
                    <a:pt x="27908" y="13464"/>
                    <a:pt x="27908" y="153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53E08FDB-98C2-4443-8087-ED2F7A54F672}"/>
                </a:ext>
              </a:extLst>
            </p:cNvPr>
            <p:cNvSpPr/>
            <p:nvPr/>
          </p:nvSpPr>
          <p:spPr>
            <a:xfrm>
              <a:off x="8819101" y="2567829"/>
              <a:ext cx="29051" cy="25303"/>
            </a:xfrm>
            <a:custGeom>
              <a:avLst/>
              <a:gdLst>
                <a:gd name="connsiteX0" fmla="*/ 28765 w 29051"/>
                <a:gd name="connsiteY0" fmla="*/ 15922 h 25303"/>
                <a:gd name="connsiteX1" fmla="*/ 13145 w 29051"/>
                <a:gd name="connsiteY1" fmla="*/ 25256 h 25303"/>
                <a:gd name="connsiteX2" fmla="*/ 0 w 29051"/>
                <a:gd name="connsiteY2" fmla="*/ 12207 h 25303"/>
                <a:gd name="connsiteX3" fmla="*/ 14001 w 29051"/>
                <a:gd name="connsiteY3" fmla="*/ 15 h 25303"/>
                <a:gd name="connsiteX4" fmla="*/ 29051 w 29051"/>
                <a:gd name="connsiteY4" fmla="*/ 10302 h 25303"/>
                <a:gd name="connsiteX5" fmla="*/ 28765 w 29051"/>
                <a:gd name="connsiteY5" fmla="*/ 15922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8765" y="15922"/>
                  </a:moveTo>
                  <a:cubicBezTo>
                    <a:pt x="23526" y="19351"/>
                    <a:pt x="17812" y="25923"/>
                    <a:pt x="13145" y="25256"/>
                  </a:cubicBezTo>
                  <a:cubicBezTo>
                    <a:pt x="8191" y="24494"/>
                    <a:pt x="4286" y="16874"/>
                    <a:pt x="0" y="12207"/>
                  </a:cubicBezTo>
                  <a:cubicBezTo>
                    <a:pt x="4667" y="7826"/>
                    <a:pt x="9049" y="491"/>
                    <a:pt x="14001" y="15"/>
                  </a:cubicBezTo>
                  <a:cubicBezTo>
                    <a:pt x="18669" y="-366"/>
                    <a:pt x="24003" y="6587"/>
                    <a:pt x="29051" y="10302"/>
                  </a:cubicBezTo>
                  <a:cubicBezTo>
                    <a:pt x="28860" y="12207"/>
                    <a:pt x="28765" y="14017"/>
                    <a:pt x="28765" y="15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E8F61169-5EC9-4149-972B-BB4FA4DAC2A5}"/>
                </a:ext>
              </a:extLst>
            </p:cNvPr>
            <p:cNvSpPr/>
            <p:nvPr/>
          </p:nvSpPr>
          <p:spPr>
            <a:xfrm>
              <a:off x="9138474" y="2681367"/>
              <a:ext cx="29051" cy="25221"/>
            </a:xfrm>
            <a:custGeom>
              <a:avLst/>
              <a:gdLst>
                <a:gd name="connsiteX0" fmla="*/ 28861 w 29051"/>
                <a:gd name="connsiteY0" fmla="*/ 15922 h 25221"/>
                <a:gd name="connsiteX1" fmla="*/ 13145 w 29051"/>
                <a:gd name="connsiteY1" fmla="*/ 25161 h 25221"/>
                <a:gd name="connsiteX2" fmla="*/ 0 w 29051"/>
                <a:gd name="connsiteY2" fmla="*/ 12112 h 25221"/>
                <a:gd name="connsiteX3" fmla="*/ 14002 w 29051"/>
                <a:gd name="connsiteY3" fmla="*/ 15 h 25221"/>
                <a:gd name="connsiteX4" fmla="*/ 29051 w 29051"/>
                <a:gd name="connsiteY4" fmla="*/ 10302 h 25221"/>
                <a:gd name="connsiteX5" fmla="*/ 28861 w 29051"/>
                <a:gd name="connsiteY5" fmla="*/ 15922 h 2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221">
                  <a:moveTo>
                    <a:pt x="28861" y="15922"/>
                  </a:moveTo>
                  <a:cubicBezTo>
                    <a:pt x="23622" y="19351"/>
                    <a:pt x="17812" y="25923"/>
                    <a:pt x="13145" y="25161"/>
                  </a:cubicBezTo>
                  <a:cubicBezTo>
                    <a:pt x="8192" y="24399"/>
                    <a:pt x="4286" y="16779"/>
                    <a:pt x="0" y="12112"/>
                  </a:cubicBezTo>
                  <a:cubicBezTo>
                    <a:pt x="4667" y="7730"/>
                    <a:pt x="9049" y="396"/>
                    <a:pt x="14002" y="15"/>
                  </a:cubicBezTo>
                  <a:cubicBezTo>
                    <a:pt x="18669" y="-366"/>
                    <a:pt x="24003" y="6587"/>
                    <a:pt x="29051" y="10302"/>
                  </a:cubicBezTo>
                  <a:cubicBezTo>
                    <a:pt x="29051" y="12207"/>
                    <a:pt x="28956" y="14112"/>
                    <a:pt x="28861" y="15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007C900B-C35D-41AD-AF8A-7D971D72A7A2}"/>
                </a:ext>
              </a:extLst>
            </p:cNvPr>
            <p:cNvSpPr/>
            <p:nvPr/>
          </p:nvSpPr>
          <p:spPr>
            <a:xfrm>
              <a:off x="9194954" y="2691812"/>
              <a:ext cx="28102" cy="25303"/>
            </a:xfrm>
            <a:custGeom>
              <a:avLst/>
              <a:gdLst>
                <a:gd name="connsiteX0" fmla="*/ 28102 w 28102"/>
                <a:gd name="connsiteY0" fmla="*/ 15001 h 25303"/>
                <a:gd name="connsiteX1" fmla="*/ 13053 w 28102"/>
                <a:gd name="connsiteY1" fmla="*/ 25288 h 25303"/>
                <a:gd name="connsiteX2" fmla="*/ 4 w 28102"/>
                <a:gd name="connsiteY2" fmla="*/ 13096 h 25303"/>
                <a:gd name="connsiteX3" fmla="*/ 12196 w 28102"/>
                <a:gd name="connsiteY3" fmla="*/ 47 h 25303"/>
                <a:gd name="connsiteX4" fmla="*/ 27912 w 28102"/>
                <a:gd name="connsiteY4" fmla="*/ 9382 h 25303"/>
                <a:gd name="connsiteX5" fmla="*/ 28102 w 28102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02" h="25303">
                  <a:moveTo>
                    <a:pt x="28102" y="15001"/>
                  </a:moveTo>
                  <a:cubicBezTo>
                    <a:pt x="23054" y="18716"/>
                    <a:pt x="17721" y="25669"/>
                    <a:pt x="13053" y="25288"/>
                  </a:cubicBezTo>
                  <a:cubicBezTo>
                    <a:pt x="8100" y="24907"/>
                    <a:pt x="194" y="17573"/>
                    <a:pt x="4" y="13096"/>
                  </a:cubicBezTo>
                  <a:cubicBezTo>
                    <a:pt x="-187" y="8620"/>
                    <a:pt x="7243" y="809"/>
                    <a:pt x="12196" y="47"/>
                  </a:cubicBezTo>
                  <a:cubicBezTo>
                    <a:pt x="16863" y="-620"/>
                    <a:pt x="22578" y="5953"/>
                    <a:pt x="27912" y="9382"/>
                  </a:cubicBezTo>
                  <a:cubicBezTo>
                    <a:pt x="27912" y="11287"/>
                    <a:pt x="28007" y="13192"/>
                    <a:pt x="28102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89A152-6264-4682-805F-03C6EB97CFCF}"/>
                </a:ext>
              </a:extLst>
            </p:cNvPr>
            <p:cNvSpPr/>
            <p:nvPr/>
          </p:nvSpPr>
          <p:spPr>
            <a:xfrm>
              <a:off x="9250264" y="2699956"/>
              <a:ext cx="25308" cy="28003"/>
            </a:xfrm>
            <a:custGeom>
              <a:avLst/>
              <a:gdLst>
                <a:gd name="connsiteX0" fmla="*/ 9845 w 25308"/>
                <a:gd name="connsiteY0" fmla="*/ 28003 h 28003"/>
                <a:gd name="connsiteX1" fmla="*/ 34 w 25308"/>
                <a:gd name="connsiteY1" fmla="*/ 12668 h 28003"/>
                <a:gd name="connsiteX2" fmla="*/ 12607 w 25308"/>
                <a:gd name="connsiteY2" fmla="*/ 0 h 28003"/>
                <a:gd name="connsiteX3" fmla="*/ 25275 w 25308"/>
                <a:gd name="connsiteY3" fmla="*/ 12573 h 28003"/>
                <a:gd name="connsiteX4" fmla="*/ 15465 w 25308"/>
                <a:gd name="connsiteY4" fmla="*/ 28003 h 28003"/>
                <a:gd name="connsiteX5" fmla="*/ 9845 w 25308"/>
                <a:gd name="connsiteY5" fmla="*/ 28003 h 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8" h="28003">
                  <a:moveTo>
                    <a:pt x="9845" y="28003"/>
                  </a:moveTo>
                  <a:cubicBezTo>
                    <a:pt x="6320" y="22860"/>
                    <a:pt x="-538" y="17335"/>
                    <a:pt x="34" y="12668"/>
                  </a:cubicBezTo>
                  <a:cubicBezTo>
                    <a:pt x="605" y="7715"/>
                    <a:pt x="8130" y="0"/>
                    <a:pt x="12607" y="0"/>
                  </a:cubicBezTo>
                  <a:cubicBezTo>
                    <a:pt x="17084" y="0"/>
                    <a:pt x="24704" y="7620"/>
                    <a:pt x="25275" y="12573"/>
                  </a:cubicBezTo>
                  <a:cubicBezTo>
                    <a:pt x="25847" y="17240"/>
                    <a:pt x="18989" y="22765"/>
                    <a:pt x="15465" y="28003"/>
                  </a:cubicBezTo>
                  <a:cubicBezTo>
                    <a:pt x="13560" y="28003"/>
                    <a:pt x="11750" y="28003"/>
                    <a:pt x="9845" y="28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8DF9FCB0-09CD-40F6-899B-366CA57FEC43}"/>
                </a:ext>
              </a:extLst>
            </p:cNvPr>
            <p:cNvSpPr/>
            <p:nvPr/>
          </p:nvSpPr>
          <p:spPr>
            <a:xfrm>
              <a:off x="9304876" y="2710386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1 w 29051"/>
                <a:gd name="connsiteY1" fmla="*/ 25288 h 25303"/>
                <a:gd name="connsiteX2" fmla="*/ 0 w 29051"/>
                <a:gd name="connsiteY2" fmla="*/ 13096 h 25303"/>
                <a:gd name="connsiteX3" fmla="*/ 13240 w 29051"/>
                <a:gd name="connsiteY3" fmla="*/ 47 h 25303"/>
                <a:gd name="connsiteX4" fmla="*/ 28860 w 29051"/>
                <a:gd name="connsiteY4" fmla="*/ 9382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1" y="25288"/>
                  </a:cubicBezTo>
                  <a:cubicBezTo>
                    <a:pt x="9049" y="24907"/>
                    <a:pt x="4667" y="17478"/>
                    <a:pt x="0" y="13096"/>
                  </a:cubicBezTo>
                  <a:cubicBezTo>
                    <a:pt x="4381" y="8429"/>
                    <a:pt x="8287" y="809"/>
                    <a:pt x="13240" y="47"/>
                  </a:cubicBezTo>
                  <a:cubicBezTo>
                    <a:pt x="17907" y="-620"/>
                    <a:pt x="23622" y="5953"/>
                    <a:pt x="28860" y="9382"/>
                  </a:cubicBezTo>
                  <a:cubicBezTo>
                    <a:pt x="28860" y="11191"/>
                    <a:pt x="28956" y="13096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3001D98F-43B8-43AB-A30C-FB55D81652F2}"/>
                </a:ext>
              </a:extLst>
            </p:cNvPr>
            <p:cNvSpPr/>
            <p:nvPr/>
          </p:nvSpPr>
          <p:spPr>
            <a:xfrm>
              <a:off x="9646314" y="2712148"/>
              <a:ext cx="25308" cy="29051"/>
            </a:xfrm>
            <a:custGeom>
              <a:avLst/>
              <a:gdLst>
                <a:gd name="connsiteX0" fmla="*/ 9845 w 25308"/>
                <a:gd name="connsiteY0" fmla="*/ 29051 h 29051"/>
                <a:gd name="connsiteX1" fmla="*/ 34 w 25308"/>
                <a:gd name="connsiteY1" fmla="*/ 13621 h 29051"/>
                <a:gd name="connsiteX2" fmla="*/ 12702 w 25308"/>
                <a:gd name="connsiteY2" fmla="*/ 0 h 29051"/>
                <a:gd name="connsiteX3" fmla="*/ 25275 w 25308"/>
                <a:gd name="connsiteY3" fmla="*/ 13621 h 29051"/>
                <a:gd name="connsiteX4" fmla="*/ 15464 w 25308"/>
                <a:gd name="connsiteY4" fmla="*/ 29051 h 29051"/>
                <a:gd name="connsiteX5" fmla="*/ 9845 w 25308"/>
                <a:gd name="connsiteY5" fmla="*/ 29051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8" h="29051">
                  <a:moveTo>
                    <a:pt x="9845" y="29051"/>
                  </a:moveTo>
                  <a:cubicBezTo>
                    <a:pt x="6320" y="23908"/>
                    <a:pt x="-538" y="18383"/>
                    <a:pt x="34" y="13621"/>
                  </a:cubicBezTo>
                  <a:cubicBezTo>
                    <a:pt x="605" y="8668"/>
                    <a:pt x="8130" y="4477"/>
                    <a:pt x="12702" y="0"/>
                  </a:cubicBezTo>
                  <a:cubicBezTo>
                    <a:pt x="17178" y="4477"/>
                    <a:pt x="24799" y="8668"/>
                    <a:pt x="25275" y="13621"/>
                  </a:cubicBezTo>
                  <a:cubicBezTo>
                    <a:pt x="25847" y="18288"/>
                    <a:pt x="18988" y="23813"/>
                    <a:pt x="15464" y="29051"/>
                  </a:cubicBezTo>
                  <a:cubicBezTo>
                    <a:pt x="13559" y="29051"/>
                    <a:pt x="11749" y="29051"/>
                    <a:pt x="9845" y="29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1F298BEA-D8B1-461E-88E8-11F97C469AA1}"/>
                </a:ext>
              </a:extLst>
            </p:cNvPr>
            <p:cNvSpPr/>
            <p:nvPr/>
          </p:nvSpPr>
          <p:spPr>
            <a:xfrm>
              <a:off x="9360407" y="2720991"/>
              <a:ext cx="29051" cy="25303"/>
            </a:xfrm>
            <a:custGeom>
              <a:avLst/>
              <a:gdLst>
                <a:gd name="connsiteX0" fmla="*/ 28766 w 29051"/>
                <a:gd name="connsiteY0" fmla="*/ 15922 h 25303"/>
                <a:gd name="connsiteX1" fmla="*/ 13145 w 29051"/>
                <a:gd name="connsiteY1" fmla="*/ 25256 h 25303"/>
                <a:gd name="connsiteX2" fmla="*/ 0 w 29051"/>
                <a:gd name="connsiteY2" fmla="*/ 12207 h 25303"/>
                <a:gd name="connsiteX3" fmla="*/ 14002 w 29051"/>
                <a:gd name="connsiteY3" fmla="*/ 15 h 25303"/>
                <a:gd name="connsiteX4" fmla="*/ 29052 w 29051"/>
                <a:gd name="connsiteY4" fmla="*/ 10302 h 25303"/>
                <a:gd name="connsiteX5" fmla="*/ 28766 w 29051"/>
                <a:gd name="connsiteY5" fmla="*/ 15922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8766" y="15922"/>
                  </a:moveTo>
                  <a:cubicBezTo>
                    <a:pt x="23527" y="19351"/>
                    <a:pt x="17812" y="25923"/>
                    <a:pt x="13145" y="25256"/>
                  </a:cubicBezTo>
                  <a:cubicBezTo>
                    <a:pt x="8192" y="24494"/>
                    <a:pt x="4286" y="16874"/>
                    <a:pt x="0" y="12207"/>
                  </a:cubicBezTo>
                  <a:cubicBezTo>
                    <a:pt x="4668" y="7826"/>
                    <a:pt x="9049" y="491"/>
                    <a:pt x="14002" y="15"/>
                  </a:cubicBezTo>
                  <a:cubicBezTo>
                    <a:pt x="18669" y="-366"/>
                    <a:pt x="24003" y="6587"/>
                    <a:pt x="29052" y="10302"/>
                  </a:cubicBezTo>
                  <a:cubicBezTo>
                    <a:pt x="28861" y="12112"/>
                    <a:pt x="28766" y="14017"/>
                    <a:pt x="28766" y="15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718AFC81-1471-4763-A159-8AF0CBDEEF29}"/>
                </a:ext>
              </a:extLst>
            </p:cNvPr>
            <p:cNvSpPr/>
            <p:nvPr/>
          </p:nvSpPr>
          <p:spPr>
            <a:xfrm>
              <a:off x="8609903" y="2473990"/>
              <a:ext cx="22724" cy="25464"/>
            </a:xfrm>
            <a:custGeom>
              <a:avLst/>
              <a:gdLst>
                <a:gd name="connsiteX0" fmla="*/ 7840 w 22724"/>
                <a:gd name="connsiteY0" fmla="*/ 25274 h 25464"/>
                <a:gd name="connsiteX1" fmla="*/ 29 w 22724"/>
                <a:gd name="connsiteY1" fmla="*/ 10605 h 25464"/>
                <a:gd name="connsiteX2" fmla="*/ 11079 w 22724"/>
                <a:gd name="connsiteY2" fmla="*/ 33 h 25464"/>
                <a:gd name="connsiteX3" fmla="*/ 22699 w 22724"/>
                <a:gd name="connsiteY3" fmla="*/ 11558 h 25464"/>
                <a:gd name="connsiteX4" fmla="*/ 13745 w 22724"/>
                <a:gd name="connsiteY4" fmla="*/ 25464 h 25464"/>
                <a:gd name="connsiteX5" fmla="*/ 7840 w 22724"/>
                <a:gd name="connsiteY5" fmla="*/ 25274 h 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24" h="25464">
                  <a:moveTo>
                    <a:pt x="7840" y="25274"/>
                  </a:moveTo>
                  <a:cubicBezTo>
                    <a:pt x="4983" y="20416"/>
                    <a:pt x="-447" y="15273"/>
                    <a:pt x="29" y="10605"/>
                  </a:cubicBezTo>
                  <a:cubicBezTo>
                    <a:pt x="410" y="6510"/>
                    <a:pt x="7840" y="-539"/>
                    <a:pt x="11079" y="33"/>
                  </a:cubicBezTo>
                  <a:cubicBezTo>
                    <a:pt x="15746" y="890"/>
                    <a:pt x="22223" y="7081"/>
                    <a:pt x="22699" y="11558"/>
                  </a:cubicBezTo>
                  <a:cubicBezTo>
                    <a:pt x="23175" y="15749"/>
                    <a:pt x="16984" y="20797"/>
                    <a:pt x="13745" y="25464"/>
                  </a:cubicBezTo>
                  <a:cubicBezTo>
                    <a:pt x="11745" y="25464"/>
                    <a:pt x="9745" y="25369"/>
                    <a:pt x="7840" y="25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57AFCF35-AEDB-495C-A1B3-C4F2EA742188}"/>
                </a:ext>
              </a:extLst>
            </p:cNvPr>
            <p:cNvSpPr/>
            <p:nvPr/>
          </p:nvSpPr>
          <p:spPr>
            <a:xfrm>
              <a:off x="8089590" y="1872124"/>
              <a:ext cx="22756" cy="25445"/>
            </a:xfrm>
            <a:custGeom>
              <a:avLst/>
              <a:gdLst>
                <a:gd name="connsiteX0" fmla="*/ 7802 w 22756"/>
                <a:gd name="connsiteY0" fmla="*/ 25064 h 25445"/>
                <a:gd name="connsiteX1" fmla="*/ 87 w 22756"/>
                <a:gd name="connsiteY1" fmla="*/ 10491 h 25445"/>
                <a:gd name="connsiteX2" fmla="*/ 12755 w 22756"/>
                <a:gd name="connsiteY2" fmla="*/ 14 h 25445"/>
                <a:gd name="connsiteX3" fmla="*/ 22756 w 22756"/>
                <a:gd name="connsiteY3" fmla="*/ 11539 h 25445"/>
                <a:gd name="connsiteX4" fmla="*/ 13707 w 22756"/>
                <a:gd name="connsiteY4" fmla="*/ 25445 h 25445"/>
                <a:gd name="connsiteX5" fmla="*/ 7802 w 22756"/>
                <a:gd name="connsiteY5" fmla="*/ 25064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56" h="25445">
                  <a:moveTo>
                    <a:pt x="7802" y="25064"/>
                  </a:moveTo>
                  <a:cubicBezTo>
                    <a:pt x="4945" y="20111"/>
                    <a:pt x="-771" y="14587"/>
                    <a:pt x="87" y="10491"/>
                  </a:cubicBezTo>
                  <a:cubicBezTo>
                    <a:pt x="1039" y="6014"/>
                    <a:pt x="7897" y="490"/>
                    <a:pt x="12755" y="14"/>
                  </a:cubicBezTo>
                  <a:cubicBezTo>
                    <a:pt x="15898" y="-367"/>
                    <a:pt x="22756" y="7348"/>
                    <a:pt x="22756" y="11539"/>
                  </a:cubicBezTo>
                  <a:cubicBezTo>
                    <a:pt x="22756" y="16206"/>
                    <a:pt x="16946" y="20778"/>
                    <a:pt x="13707" y="25445"/>
                  </a:cubicBezTo>
                  <a:cubicBezTo>
                    <a:pt x="11708" y="25255"/>
                    <a:pt x="9802" y="25160"/>
                    <a:pt x="7802" y="25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6230F676-68BA-480B-AB25-D9A5B96E2883}"/>
                </a:ext>
              </a:extLst>
            </p:cNvPr>
            <p:cNvSpPr/>
            <p:nvPr/>
          </p:nvSpPr>
          <p:spPr>
            <a:xfrm>
              <a:off x="8182018" y="2001370"/>
              <a:ext cx="22921" cy="25453"/>
            </a:xfrm>
            <a:custGeom>
              <a:avLst/>
              <a:gdLst>
                <a:gd name="connsiteX0" fmla="*/ 8433 w 22921"/>
                <a:gd name="connsiteY0" fmla="*/ 25454 h 25453"/>
                <a:gd name="connsiteX1" fmla="*/ 51 w 22921"/>
                <a:gd name="connsiteY1" fmla="*/ 11166 h 25453"/>
                <a:gd name="connsiteX2" fmla="*/ 12243 w 22921"/>
                <a:gd name="connsiteY2" fmla="*/ 22 h 25453"/>
                <a:gd name="connsiteX3" fmla="*/ 22911 w 22921"/>
                <a:gd name="connsiteY3" fmla="*/ 11071 h 25453"/>
                <a:gd name="connsiteX4" fmla="*/ 14529 w 22921"/>
                <a:gd name="connsiteY4" fmla="*/ 25454 h 25453"/>
                <a:gd name="connsiteX5" fmla="*/ 8433 w 22921"/>
                <a:gd name="connsiteY5" fmla="*/ 25454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21" h="25453">
                  <a:moveTo>
                    <a:pt x="8433" y="25454"/>
                  </a:moveTo>
                  <a:cubicBezTo>
                    <a:pt x="5385" y="20691"/>
                    <a:pt x="-616" y="15357"/>
                    <a:pt x="51" y="11166"/>
                  </a:cubicBezTo>
                  <a:cubicBezTo>
                    <a:pt x="813" y="6594"/>
                    <a:pt x="7386" y="784"/>
                    <a:pt x="12243" y="22"/>
                  </a:cubicBezTo>
                  <a:cubicBezTo>
                    <a:pt x="15386" y="-454"/>
                    <a:pt x="22625" y="6880"/>
                    <a:pt x="22911" y="11071"/>
                  </a:cubicBezTo>
                  <a:cubicBezTo>
                    <a:pt x="23197" y="15738"/>
                    <a:pt x="17577" y="20691"/>
                    <a:pt x="14529" y="25454"/>
                  </a:cubicBezTo>
                  <a:cubicBezTo>
                    <a:pt x="12434" y="25454"/>
                    <a:pt x="10433" y="25454"/>
                    <a:pt x="8433" y="2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7250614-335D-40C8-98B4-C36AA2960368}"/>
                </a:ext>
              </a:extLst>
            </p:cNvPr>
            <p:cNvSpPr/>
            <p:nvPr/>
          </p:nvSpPr>
          <p:spPr>
            <a:xfrm>
              <a:off x="8665346" y="2484495"/>
              <a:ext cx="25548" cy="22930"/>
            </a:xfrm>
            <a:custGeom>
              <a:avLst/>
              <a:gdLst>
                <a:gd name="connsiteX0" fmla="*/ 25453 w 25548"/>
                <a:gd name="connsiteY0" fmla="*/ 14673 h 22930"/>
                <a:gd name="connsiteX1" fmla="*/ 10976 w 25548"/>
                <a:gd name="connsiteY1" fmla="*/ 22865 h 22930"/>
                <a:gd name="connsiteX2" fmla="*/ 22 w 25548"/>
                <a:gd name="connsiteY2" fmla="*/ 10482 h 22930"/>
                <a:gd name="connsiteX3" fmla="*/ 11261 w 25548"/>
                <a:gd name="connsiteY3" fmla="*/ 5 h 22930"/>
                <a:gd name="connsiteX4" fmla="*/ 25548 w 25548"/>
                <a:gd name="connsiteY4" fmla="*/ 8672 h 22930"/>
                <a:gd name="connsiteX5" fmla="*/ 25453 w 25548"/>
                <a:gd name="connsiteY5" fmla="*/ 14673 h 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8" h="22930">
                  <a:moveTo>
                    <a:pt x="25453" y="14673"/>
                  </a:moveTo>
                  <a:cubicBezTo>
                    <a:pt x="20595" y="17626"/>
                    <a:pt x="15167" y="23627"/>
                    <a:pt x="10976" y="22865"/>
                  </a:cubicBezTo>
                  <a:cubicBezTo>
                    <a:pt x="6403" y="22007"/>
                    <a:pt x="688" y="15340"/>
                    <a:pt x="22" y="10482"/>
                  </a:cubicBezTo>
                  <a:cubicBezTo>
                    <a:pt x="-455" y="7339"/>
                    <a:pt x="7070" y="195"/>
                    <a:pt x="11261" y="5"/>
                  </a:cubicBezTo>
                  <a:cubicBezTo>
                    <a:pt x="15928" y="-186"/>
                    <a:pt x="20786" y="5529"/>
                    <a:pt x="25548" y="8672"/>
                  </a:cubicBezTo>
                  <a:cubicBezTo>
                    <a:pt x="25453" y="10673"/>
                    <a:pt x="25453" y="12673"/>
                    <a:pt x="25453" y="14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D366C583-C177-4555-B059-43E3C2AF16C6}"/>
                </a:ext>
              </a:extLst>
            </p:cNvPr>
            <p:cNvSpPr/>
            <p:nvPr/>
          </p:nvSpPr>
          <p:spPr>
            <a:xfrm>
              <a:off x="8010534" y="1684400"/>
              <a:ext cx="22660" cy="25445"/>
            </a:xfrm>
            <a:custGeom>
              <a:avLst/>
              <a:gdLst>
                <a:gd name="connsiteX0" fmla="*/ 13801 w 22660"/>
                <a:gd name="connsiteY0" fmla="*/ 0 h 25445"/>
                <a:gd name="connsiteX1" fmla="*/ 22660 w 22660"/>
                <a:gd name="connsiteY1" fmla="*/ 14002 h 25445"/>
                <a:gd name="connsiteX2" fmla="*/ 12563 w 22660"/>
                <a:gd name="connsiteY2" fmla="*/ 25432 h 25445"/>
                <a:gd name="connsiteX3" fmla="*/ 85 w 22660"/>
                <a:gd name="connsiteY3" fmla="*/ 14764 h 25445"/>
                <a:gd name="connsiteX4" fmla="*/ 7896 w 22660"/>
                <a:gd name="connsiteY4" fmla="*/ 286 h 25445"/>
                <a:gd name="connsiteX5" fmla="*/ 13801 w 22660"/>
                <a:gd name="connsiteY5" fmla="*/ 0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0" h="25445">
                  <a:moveTo>
                    <a:pt x="13801" y="0"/>
                  </a:moveTo>
                  <a:cubicBezTo>
                    <a:pt x="17040" y="4667"/>
                    <a:pt x="22755" y="9430"/>
                    <a:pt x="22660" y="14002"/>
                  </a:cubicBezTo>
                  <a:cubicBezTo>
                    <a:pt x="22564" y="18098"/>
                    <a:pt x="15611" y="25813"/>
                    <a:pt x="12563" y="25432"/>
                  </a:cubicBezTo>
                  <a:cubicBezTo>
                    <a:pt x="7801" y="24860"/>
                    <a:pt x="942" y="19241"/>
                    <a:pt x="85" y="14764"/>
                  </a:cubicBezTo>
                  <a:cubicBezTo>
                    <a:pt x="-772" y="10668"/>
                    <a:pt x="5039" y="5144"/>
                    <a:pt x="7896" y="286"/>
                  </a:cubicBezTo>
                  <a:cubicBezTo>
                    <a:pt x="9801" y="95"/>
                    <a:pt x="11801" y="0"/>
                    <a:pt x="138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88AA1999-1216-4C60-9530-D072D0728B29}"/>
                </a:ext>
              </a:extLst>
            </p:cNvPr>
            <p:cNvSpPr/>
            <p:nvPr/>
          </p:nvSpPr>
          <p:spPr>
            <a:xfrm>
              <a:off x="7973557" y="1565704"/>
              <a:ext cx="22731" cy="25350"/>
            </a:xfrm>
            <a:custGeom>
              <a:avLst/>
              <a:gdLst>
                <a:gd name="connsiteX0" fmla="*/ 8488 w 22731"/>
                <a:gd name="connsiteY0" fmla="*/ 25351 h 25350"/>
                <a:gd name="connsiteX1" fmla="*/ 10 w 22731"/>
                <a:gd name="connsiteY1" fmla="*/ 11158 h 25350"/>
                <a:gd name="connsiteX2" fmla="*/ 10488 w 22731"/>
                <a:gd name="connsiteY2" fmla="*/ 14 h 25350"/>
                <a:gd name="connsiteX3" fmla="*/ 22680 w 22731"/>
                <a:gd name="connsiteY3" fmla="*/ 10968 h 25350"/>
                <a:gd name="connsiteX4" fmla="*/ 14488 w 22731"/>
                <a:gd name="connsiteY4" fmla="*/ 25351 h 25350"/>
                <a:gd name="connsiteX5" fmla="*/ 8488 w 22731"/>
                <a:gd name="connsiteY5" fmla="*/ 25351 h 2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31" h="25350">
                  <a:moveTo>
                    <a:pt x="8488" y="25351"/>
                  </a:moveTo>
                  <a:cubicBezTo>
                    <a:pt x="5440" y="20588"/>
                    <a:pt x="-275" y="15730"/>
                    <a:pt x="10" y="11158"/>
                  </a:cubicBezTo>
                  <a:cubicBezTo>
                    <a:pt x="201" y="7063"/>
                    <a:pt x="7345" y="-367"/>
                    <a:pt x="10488" y="14"/>
                  </a:cubicBezTo>
                  <a:cubicBezTo>
                    <a:pt x="15250" y="681"/>
                    <a:pt x="21918" y="6491"/>
                    <a:pt x="22680" y="10968"/>
                  </a:cubicBezTo>
                  <a:cubicBezTo>
                    <a:pt x="23347" y="15159"/>
                    <a:pt x="17441" y="20493"/>
                    <a:pt x="14488" y="25351"/>
                  </a:cubicBezTo>
                  <a:cubicBezTo>
                    <a:pt x="12393" y="25351"/>
                    <a:pt x="10488" y="25351"/>
                    <a:pt x="8488" y="25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9E9FD4E9-D6EE-484C-8AF2-5087ECAC8C48}"/>
                </a:ext>
              </a:extLst>
            </p:cNvPr>
            <p:cNvSpPr/>
            <p:nvPr/>
          </p:nvSpPr>
          <p:spPr>
            <a:xfrm>
              <a:off x="8364364" y="2260186"/>
              <a:ext cx="25445" cy="22756"/>
            </a:xfrm>
            <a:custGeom>
              <a:avLst/>
              <a:gdLst>
                <a:gd name="connsiteX0" fmla="*/ 25159 w 25445"/>
                <a:gd name="connsiteY0" fmla="*/ 14954 h 22756"/>
                <a:gd name="connsiteX1" fmla="*/ 10491 w 25445"/>
                <a:gd name="connsiteY1" fmla="*/ 22670 h 22756"/>
                <a:gd name="connsiteX2" fmla="*/ 14 w 25445"/>
                <a:gd name="connsiteY2" fmla="*/ 10001 h 22756"/>
                <a:gd name="connsiteX3" fmla="*/ 11539 w 25445"/>
                <a:gd name="connsiteY3" fmla="*/ 0 h 22756"/>
                <a:gd name="connsiteX4" fmla="*/ 25445 w 25445"/>
                <a:gd name="connsiteY4" fmla="*/ 9144 h 22756"/>
                <a:gd name="connsiteX5" fmla="*/ 25159 w 25445"/>
                <a:gd name="connsiteY5" fmla="*/ 14954 h 2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45" h="22756">
                  <a:moveTo>
                    <a:pt x="25159" y="14954"/>
                  </a:moveTo>
                  <a:cubicBezTo>
                    <a:pt x="20207" y="17812"/>
                    <a:pt x="14682" y="23527"/>
                    <a:pt x="10491" y="22670"/>
                  </a:cubicBezTo>
                  <a:cubicBezTo>
                    <a:pt x="6014" y="21717"/>
                    <a:pt x="490" y="14764"/>
                    <a:pt x="14" y="10001"/>
                  </a:cubicBezTo>
                  <a:cubicBezTo>
                    <a:pt x="-368" y="6858"/>
                    <a:pt x="7347" y="0"/>
                    <a:pt x="11539" y="0"/>
                  </a:cubicBezTo>
                  <a:cubicBezTo>
                    <a:pt x="16206" y="0"/>
                    <a:pt x="20873" y="5810"/>
                    <a:pt x="25445" y="9144"/>
                  </a:cubicBezTo>
                  <a:cubicBezTo>
                    <a:pt x="25350" y="11049"/>
                    <a:pt x="25255" y="12954"/>
                    <a:pt x="25159" y="14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1A582833-C61F-41D7-BD9B-1DEDDD5F4E3C}"/>
                </a:ext>
              </a:extLst>
            </p:cNvPr>
            <p:cNvSpPr/>
            <p:nvPr/>
          </p:nvSpPr>
          <p:spPr>
            <a:xfrm>
              <a:off x="8137282" y="1932526"/>
              <a:ext cx="22714" cy="25559"/>
            </a:xfrm>
            <a:custGeom>
              <a:avLst/>
              <a:gdLst>
                <a:gd name="connsiteX0" fmla="*/ 13735 w 22714"/>
                <a:gd name="connsiteY0" fmla="*/ 0 h 25559"/>
                <a:gd name="connsiteX1" fmla="*/ 22689 w 22714"/>
                <a:gd name="connsiteY1" fmla="*/ 13906 h 25559"/>
                <a:gd name="connsiteX2" fmla="*/ 11068 w 22714"/>
                <a:gd name="connsiteY2" fmla="*/ 25527 h 25559"/>
                <a:gd name="connsiteX3" fmla="*/ 19 w 22714"/>
                <a:gd name="connsiteY3" fmla="*/ 14954 h 25559"/>
                <a:gd name="connsiteX4" fmla="*/ 7925 w 22714"/>
                <a:gd name="connsiteY4" fmla="*/ 191 h 25559"/>
                <a:gd name="connsiteX5" fmla="*/ 13735 w 22714"/>
                <a:gd name="connsiteY5" fmla="*/ 0 h 2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14" h="25559">
                  <a:moveTo>
                    <a:pt x="13735" y="0"/>
                  </a:moveTo>
                  <a:cubicBezTo>
                    <a:pt x="16974" y="4667"/>
                    <a:pt x="23165" y="9716"/>
                    <a:pt x="22689" y="13906"/>
                  </a:cubicBezTo>
                  <a:cubicBezTo>
                    <a:pt x="22117" y="18479"/>
                    <a:pt x="15736" y="24575"/>
                    <a:pt x="11068" y="25527"/>
                  </a:cubicBezTo>
                  <a:cubicBezTo>
                    <a:pt x="7925" y="26098"/>
                    <a:pt x="400" y="19050"/>
                    <a:pt x="19" y="14954"/>
                  </a:cubicBezTo>
                  <a:cubicBezTo>
                    <a:pt x="-361" y="10287"/>
                    <a:pt x="4973" y="5144"/>
                    <a:pt x="7925" y="191"/>
                  </a:cubicBezTo>
                  <a:cubicBezTo>
                    <a:pt x="9735" y="95"/>
                    <a:pt x="11735" y="95"/>
                    <a:pt x="137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103D9672-DF1E-434F-B668-1ACE1D81F1FA}"/>
                </a:ext>
              </a:extLst>
            </p:cNvPr>
            <p:cNvSpPr/>
            <p:nvPr/>
          </p:nvSpPr>
          <p:spPr>
            <a:xfrm>
              <a:off x="8316702" y="2196823"/>
              <a:ext cx="22730" cy="25453"/>
            </a:xfrm>
            <a:custGeom>
              <a:avLst/>
              <a:gdLst>
                <a:gd name="connsiteX0" fmla="*/ 8527 w 22730"/>
                <a:gd name="connsiteY0" fmla="*/ 25359 h 25453"/>
                <a:gd name="connsiteX1" fmla="*/ 51 w 22730"/>
                <a:gd name="connsiteY1" fmla="*/ 11166 h 25453"/>
                <a:gd name="connsiteX2" fmla="*/ 12052 w 22730"/>
                <a:gd name="connsiteY2" fmla="*/ 22 h 25453"/>
                <a:gd name="connsiteX3" fmla="*/ 22720 w 22730"/>
                <a:gd name="connsiteY3" fmla="*/ 10976 h 25453"/>
                <a:gd name="connsiteX4" fmla="*/ 14338 w 22730"/>
                <a:gd name="connsiteY4" fmla="*/ 25454 h 25453"/>
                <a:gd name="connsiteX5" fmla="*/ 8527 w 22730"/>
                <a:gd name="connsiteY5" fmla="*/ 25359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30" h="25453">
                  <a:moveTo>
                    <a:pt x="8527" y="25359"/>
                  </a:moveTo>
                  <a:cubicBezTo>
                    <a:pt x="5479" y="20596"/>
                    <a:pt x="-616" y="15357"/>
                    <a:pt x="51" y="11166"/>
                  </a:cubicBezTo>
                  <a:cubicBezTo>
                    <a:pt x="717" y="6690"/>
                    <a:pt x="7384" y="689"/>
                    <a:pt x="12052" y="22"/>
                  </a:cubicBezTo>
                  <a:cubicBezTo>
                    <a:pt x="15195" y="-454"/>
                    <a:pt x="22529" y="6880"/>
                    <a:pt x="22720" y="10976"/>
                  </a:cubicBezTo>
                  <a:cubicBezTo>
                    <a:pt x="23006" y="15643"/>
                    <a:pt x="17386" y="20596"/>
                    <a:pt x="14338" y="25454"/>
                  </a:cubicBezTo>
                  <a:cubicBezTo>
                    <a:pt x="12528" y="25359"/>
                    <a:pt x="10528" y="25359"/>
                    <a:pt x="8527" y="25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CF1C9112-DBB4-46B6-94B3-3294B35FE8A7}"/>
                </a:ext>
              </a:extLst>
            </p:cNvPr>
            <p:cNvSpPr/>
            <p:nvPr/>
          </p:nvSpPr>
          <p:spPr>
            <a:xfrm>
              <a:off x="8226996" y="2064600"/>
              <a:ext cx="25558" cy="22908"/>
            </a:xfrm>
            <a:custGeom>
              <a:avLst/>
              <a:gdLst>
                <a:gd name="connsiteX0" fmla="*/ 25464 w 25558"/>
                <a:gd name="connsiteY0" fmla="*/ 14706 h 22908"/>
                <a:gd name="connsiteX1" fmla="*/ 10890 w 25558"/>
                <a:gd name="connsiteY1" fmla="*/ 22898 h 22908"/>
                <a:gd name="connsiteX2" fmla="*/ 32 w 25558"/>
                <a:gd name="connsiteY2" fmla="*/ 12039 h 22908"/>
                <a:gd name="connsiteX3" fmla="*/ 11462 w 25558"/>
                <a:gd name="connsiteY3" fmla="*/ 38 h 22908"/>
                <a:gd name="connsiteX4" fmla="*/ 25558 w 25558"/>
                <a:gd name="connsiteY4" fmla="*/ 8705 h 22908"/>
                <a:gd name="connsiteX5" fmla="*/ 25464 w 25558"/>
                <a:gd name="connsiteY5" fmla="*/ 14706 h 2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8" h="22908">
                  <a:moveTo>
                    <a:pt x="25464" y="14706"/>
                  </a:moveTo>
                  <a:cubicBezTo>
                    <a:pt x="20606" y="17659"/>
                    <a:pt x="15557" y="23183"/>
                    <a:pt x="10890" y="22898"/>
                  </a:cubicBezTo>
                  <a:cubicBezTo>
                    <a:pt x="6794" y="22612"/>
                    <a:pt x="-540" y="15182"/>
                    <a:pt x="32" y="12039"/>
                  </a:cubicBezTo>
                  <a:cubicBezTo>
                    <a:pt x="889" y="7276"/>
                    <a:pt x="6890" y="704"/>
                    <a:pt x="11462" y="38"/>
                  </a:cubicBezTo>
                  <a:cubicBezTo>
                    <a:pt x="15653" y="-534"/>
                    <a:pt x="20796" y="5562"/>
                    <a:pt x="25558" y="8705"/>
                  </a:cubicBezTo>
                  <a:cubicBezTo>
                    <a:pt x="25464" y="10801"/>
                    <a:pt x="25464" y="12801"/>
                    <a:pt x="25464" y="14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D8510048-320D-4F1F-9309-33889C3C4C44}"/>
                </a:ext>
              </a:extLst>
            </p:cNvPr>
            <p:cNvSpPr/>
            <p:nvPr/>
          </p:nvSpPr>
          <p:spPr>
            <a:xfrm>
              <a:off x="7983930" y="1507330"/>
              <a:ext cx="22915" cy="25654"/>
            </a:xfrm>
            <a:custGeom>
              <a:avLst/>
              <a:gdLst>
                <a:gd name="connsiteX0" fmla="*/ 13925 w 22915"/>
                <a:gd name="connsiteY0" fmla="*/ 0 h 25654"/>
                <a:gd name="connsiteX1" fmla="*/ 22879 w 22915"/>
                <a:gd name="connsiteY1" fmla="*/ 14002 h 25654"/>
                <a:gd name="connsiteX2" fmla="*/ 11163 w 22915"/>
                <a:gd name="connsiteY2" fmla="*/ 25622 h 25654"/>
                <a:gd name="connsiteX3" fmla="*/ 19 w 22915"/>
                <a:gd name="connsiteY3" fmla="*/ 15050 h 25654"/>
                <a:gd name="connsiteX4" fmla="*/ 7924 w 22915"/>
                <a:gd name="connsiteY4" fmla="*/ 286 h 25654"/>
                <a:gd name="connsiteX5" fmla="*/ 13925 w 22915"/>
                <a:gd name="connsiteY5" fmla="*/ 0 h 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5" h="25654">
                  <a:moveTo>
                    <a:pt x="13925" y="0"/>
                  </a:moveTo>
                  <a:cubicBezTo>
                    <a:pt x="17164" y="4667"/>
                    <a:pt x="23450" y="9716"/>
                    <a:pt x="22879" y="14002"/>
                  </a:cubicBezTo>
                  <a:cubicBezTo>
                    <a:pt x="22307" y="18574"/>
                    <a:pt x="15926" y="24765"/>
                    <a:pt x="11163" y="25622"/>
                  </a:cubicBezTo>
                  <a:cubicBezTo>
                    <a:pt x="7924" y="26194"/>
                    <a:pt x="400" y="19145"/>
                    <a:pt x="19" y="15050"/>
                  </a:cubicBezTo>
                  <a:cubicBezTo>
                    <a:pt x="-362" y="10382"/>
                    <a:pt x="5067" y="5239"/>
                    <a:pt x="7924" y="286"/>
                  </a:cubicBezTo>
                  <a:cubicBezTo>
                    <a:pt x="9925" y="191"/>
                    <a:pt x="11925" y="95"/>
                    <a:pt x="139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A733D8AE-3504-4DA8-BA6D-9C651AE880AB}"/>
                </a:ext>
              </a:extLst>
            </p:cNvPr>
            <p:cNvSpPr/>
            <p:nvPr/>
          </p:nvSpPr>
          <p:spPr>
            <a:xfrm>
              <a:off x="7944230" y="1391385"/>
              <a:ext cx="25571" cy="22725"/>
            </a:xfrm>
            <a:custGeom>
              <a:avLst/>
              <a:gdLst>
                <a:gd name="connsiteX0" fmla="*/ 0 w 25571"/>
                <a:gd name="connsiteY0" fmla="*/ 9075 h 22725"/>
                <a:gd name="connsiteX1" fmla="*/ 13811 w 25571"/>
                <a:gd name="connsiteY1" fmla="*/ 26 h 22725"/>
                <a:gd name="connsiteX2" fmla="*/ 25527 w 25571"/>
                <a:gd name="connsiteY2" fmla="*/ 11551 h 22725"/>
                <a:gd name="connsiteX3" fmla="*/ 15145 w 25571"/>
                <a:gd name="connsiteY3" fmla="*/ 22695 h 22725"/>
                <a:gd name="connsiteX4" fmla="*/ 381 w 25571"/>
                <a:gd name="connsiteY4" fmla="*/ 14980 h 22725"/>
                <a:gd name="connsiteX5" fmla="*/ 0 w 25571"/>
                <a:gd name="connsiteY5" fmla="*/ 9075 h 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1" h="22725">
                  <a:moveTo>
                    <a:pt x="0" y="9075"/>
                  </a:moveTo>
                  <a:cubicBezTo>
                    <a:pt x="4668" y="5741"/>
                    <a:pt x="9620" y="-450"/>
                    <a:pt x="13811" y="26"/>
                  </a:cubicBezTo>
                  <a:cubicBezTo>
                    <a:pt x="18383" y="502"/>
                    <a:pt x="24575" y="6884"/>
                    <a:pt x="25527" y="11551"/>
                  </a:cubicBezTo>
                  <a:cubicBezTo>
                    <a:pt x="26194" y="14694"/>
                    <a:pt x="19241" y="22314"/>
                    <a:pt x="15145" y="22695"/>
                  </a:cubicBezTo>
                  <a:cubicBezTo>
                    <a:pt x="10573" y="23172"/>
                    <a:pt x="5334" y="17838"/>
                    <a:pt x="381" y="14980"/>
                  </a:cubicBezTo>
                  <a:cubicBezTo>
                    <a:pt x="286" y="13075"/>
                    <a:pt x="95" y="11075"/>
                    <a:pt x="0" y="9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499A0994-C11A-45D3-BE83-8DD301907C36}"/>
                </a:ext>
              </a:extLst>
            </p:cNvPr>
            <p:cNvSpPr/>
            <p:nvPr/>
          </p:nvSpPr>
          <p:spPr>
            <a:xfrm>
              <a:off x="8765732" y="2555652"/>
              <a:ext cx="22724" cy="25559"/>
            </a:xfrm>
            <a:custGeom>
              <a:avLst/>
              <a:gdLst>
                <a:gd name="connsiteX0" fmla="*/ 13745 w 22724"/>
                <a:gd name="connsiteY0" fmla="*/ 0 h 25559"/>
                <a:gd name="connsiteX1" fmla="*/ 22699 w 22724"/>
                <a:gd name="connsiteY1" fmla="*/ 13907 h 25559"/>
                <a:gd name="connsiteX2" fmla="*/ 11079 w 22724"/>
                <a:gd name="connsiteY2" fmla="*/ 25527 h 25559"/>
                <a:gd name="connsiteX3" fmla="*/ 29 w 22724"/>
                <a:gd name="connsiteY3" fmla="*/ 14954 h 25559"/>
                <a:gd name="connsiteX4" fmla="*/ 7840 w 22724"/>
                <a:gd name="connsiteY4" fmla="*/ 286 h 25559"/>
                <a:gd name="connsiteX5" fmla="*/ 13745 w 22724"/>
                <a:gd name="connsiteY5" fmla="*/ 0 h 2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24" h="25559">
                  <a:moveTo>
                    <a:pt x="13745" y="0"/>
                  </a:moveTo>
                  <a:cubicBezTo>
                    <a:pt x="16984" y="4667"/>
                    <a:pt x="23175" y="9716"/>
                    <a:pt x="22699" y="13907"/>
                  </a:cubicBezTo>
                  <a:cubicBezTo>
                    <a:pt x="22127" y="18479"/>
                    <a:pt x="15746" y="24575"/>
                    <a:pt x="11079" y="25527"/>
                  </a:cubicBezTo>
                  <a:cubicBezTo>
                    <a:pt x="7935" y="26099"/>
                    <a:pt x="411" y="19050"/>
                    <a:pt x="29" y="14954"/>
                  </a:cubicBezTo>
                  <a:cubicBezTo>
                    <a:pt x="-447" y="10382"/>
                    <a:pt x="4983" y="5144"/>
                    <a:pt x="7840" y="286"/>
                  </a:cubicBezTo>
                  <a:cubicBezTo>
                    <a:pt x="9745" y="191"/>
                    <a:pt x="11746" y="95"/>
                    <a:pt x="1374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F4AC6CE7-A053-4EF2-8861-03B0EADF1251}"/>
                </a:ext>
              </a:extLst>
            </p:cNvPr>
            <p:cNvSpPr/>
            <p:nvPr/>
          </p:nvSpPr>
          <p:spPr>
            <a:xfrm>
              <a:off x="7928419" y="1159070"/>
              <a:ext cx="25571" cy="22725"/>
            </a:xfrm>
            <a:custGeom>
              <a:avLst/>
              <a:gdLst>
                <a:gd name="connsiteX0" fmla="*/ 0 w 25571"/>
                <a:gd name="connsiteY0" fmla="*/ 9075 h 22725"/>
                <a:gd name="connsiteX1" fmla="*/ 13811 w 25571"/>
                <a:gd name="connsiteY1" fmla="*/ 26 h 22725"/>
                <a:gd name="connsiteX2" fmla="*/ 25527 w 25571"/>
                <a:gd name="connsiteY2" fmla="*/ 11551 h 22725"/>
                <a:gd name="connsiteX3" fmla="*/ 15144 w 25571"/>
                <a:gd name="connsiteY3" fmla="*/ 22695 h 22725"/>
                <a:gd name="connsiteX4" fmla="*/ 381 w 25571"/>
                <a:gd name="connsiteY4" fmla="*/ 14980 h 22725"/>
                <a:gd name="connsiteX5" fmla="*/ 0 w 25571"/>
                <a:gd name="connsiteY5" fmla="*/ 9075 h 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71" h="22725">
                  <a:moveTo>
                    <a:pt x="0" y="9075"/>
                  </a:moveTo>
                  <a:cubicBezTo>
                    <a:pt x="4667" y="5741"/>
                    <a:pt x="9620" y="-450"/>
                    <a:pt x="13811" y="26"/>
                  </a:cubicBezTo>
                  <a:cubicBezTo>
                    <a:pt x="18383" y="502"/>
                    <a:pt x="24575" y="6884"/>
                    <a:pt x="25527" y="11551"/>
                  </a:cubicBezTo>
                  <a:cubicBezTo>
                    <a:pt x="26194" y="14694"/>
                    <a:pt x="19241" y="22314"/>
                    <a:pt x="15144" y="22695"/>
                  </a:cubicBezTo>
                  <a:cubicBezTo>
                    <a:pt x="10573" y="23172"/>
                    <a:pt x="5334" y="17838"/>
                    <a:pt x="381" y="14980"/>
                  </a:cubicBezTo>
                  <a:cubicBezTo>
                    <a:pt x="191" y="12980"/>
                    <a:pt x="95" y="11075"/>
                    <a:pt x="0" y="9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65D0DBD4-1816-4682-9AD2-275A8AB6F236}"/>
                </a:ext>
              </a:extLst>
            </p:cNvPr>
            <p:cNvSpPr/>
            <p:nvPr/>
          </p:nvSpPr>
          <p:spPr>
            <a:xfrm>
              <a:off x="8055287" y="1747646"/>
              <a:ext cx="22835" cy="25548"/>
            </a:xfrm>
            <a:custGeom>
              <a:avLst/>
              <a:gdLst>
                <a:gd name="connsiteX0" fmla="*/ 14482 w 22835"/>
                <a:gd name="connsiteY0" fmla="*/ 95 h 25548"/>
                <a:gd name="connsiteX1" fmla="*/ 22770 w 22835"/>
                <a:gd name="connsiteY1" fmla="*/ 14478 h 25548"/>
                <a:gd name="connsiteX2" fmla="*/ 10577 w 22835"/>
                <a:gd name="connsiteY2" fmla="*/ 25527 h 25548"/>
                <a:gd name="connsiteX3" fmla="*/ 5 w 22835"/>
                <a:gd name="connsiteY3" fmla="*/ 14383 h 25548"/>
                <a:gd name="connsiteX4" fmla="*/ 8482 w 22835"/>
                <a:gd name="connsiteY4" fmla="*/ 0 h 25548"/>
                <a:gd name="connsiteX5" fmla="*/ 14482 w 22835"/>
                <a:gd name="connsiteY5" fmla="*/ 95 h 2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5" h="25548">
                  <a:moveTo>
                    <a:pt x="14482" y="95"/>
                  </a:moveTo>
                  <a:cubicBezTo>
                    <a:pt x="17530" y="4953"/>
                    <a:pt x="23531" y="10287"/>
                    <a:pt x="22770" y="14478"/>
                  </a:cubicBezTo>
                  <a:cubicBezTo>
                    <a:pt x="22007" y="19050"/>
                    <a:pt x="15340" y="24860"/>
                    <a:pt x="10577" y="25527"/>
                  </a:cubicBezTo>
                  <a:cubicBezTo>
                    <a:pt x="7434" y="26003"/>
                    <a:pt x="195" y="18574"/>
                    <a:pt x="5" y="14383"/>
                  </a:cubicBezTo>
                  <a:cubicBezTo>
                    <a:pt x="-186" y="9715"/>
                    <a:pt x="5434" y="4858"/>
                    <a:pt x="8482" y="0"/>
                  </a:cubicBezTo>
                  <a:cubicBezTo>
                    <a:pt x="10577" y="95"/>
                    <a:pt x="12482" y="95"/>
                    <a:pt x="1448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DBE88E4E-9E70-4611-9764-9A74B2A12E93}"/>
                </a:ext>
              </a:extLst>
            </p:cNvPr>
            <p:cNvSpPr/>
            <p:nvPr/>
          </p:nvSpPr>
          <p:spPr>
            <a:xfrm>
              <a:off x="7952275" y="1050680"/>
              <a:ext cx="22921" cy="25549"/>
            </a:xfrm>
            <a:custGeom>
              <a:avLst/>
              <a:gdLst>
                <a:gd name="connsiteX0" fmla="*/ 8529 w 22921"/>
                <a:gd name="connsiteY0" fmla="*/ 25549 h 25549"/>
                <a:gd name="connsiteX1" fmla="*/ 51 w 22921"/>
                <a:gd name="connsiteY1" fmla="*/ 11262 h 25549"/>
                <a:gd name="connsiteX2" fmla="*/ 12148 w 22921"/>
                <a:gd name="connsiteY2" fmla="*/ 22 h 25549"/>
                <a:gd name="connsiteX3" fmla="*/ 22911 w 22921"/>
                <a:gd name="connsiteY3" fmla="*/ 10976 h 25549"/>
                <a:gd name="connsiteX4" fmla="*/ 14529 w 22921"/>
                <a:gd name="connsiteY4" fmla="*/ 25454 h 25549"/>
                <a:gd name="connsiteX5" fmla="*/ 8529 w 22921"/>
                <a:gd name="connsiteY5" fmla="*/ 25549 h 2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21" h="25549">
                  <a:moveTo>
                    <a:pt x="8529" y="25549"/>
                  </a:moveTo>
                  <a:cubicBezTo>
                    <a:pt x="5385" y="20787"/>
                    <a:pt x="-616" y="15453"/>
                    <a:pt x="51" y="11262"/>
                  </a:cubicBezTo>
                  <a:cubicBezTo>
                    <a:pt x="718" y="6690"/>
                    <a:pt x="7385" y="784"/>
                    <a:pt x="12148" y="22"/>
                  </a:cubicBezTo>
                  <a:cubicBezTo>
                    <a:pt x="15291" y="-454"/>
                    <a:pt x="22625" y="6880"/>
                    <a:pt x="22911" y="10976"/>
                  </a:cubicBezTo>
                  <a:cubicBezTo>
                    <a:pt x="23197" y="15643"/>
                    <a:pt x="17577" y="20596"/>
                    <a:pt x="14529" y="25454"/>
                  </a:cubicBezTo>
                  <a:cubicBezTo>
                    <a:pt x="12529" y="25549"/>
                    <a:pt x="10529" y="25549"/>
                    <a:pt x="8529" y="25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6F8CDF20-0C32-4AD2-A3AE-66EF70AA9B85}"/>
                </a:ext>
              </a:extLst>
            </p:cNvPr>
            <p:cNvSpPr/>
            <p:nvPr/>
          </p:nvSpPr>
          <p:spPr>
            <a:xfrm>
              <a:off x="8018386" y="1631701"/>
              <a:ext cx="25665" cy="22809"/>
            </a:xfrm>
            <a:custGeom>
              <a:avLst/>
              <a:gdLst>
                <a:gd name="connsiteX0" fmla="*/ 25380 w 25665"/>
                <a:gd name="connsiteY0" fmla="*/ 14885 h 22809"/>
                <a:gd name="connsiteX1" fmla="*/ 10616 w 25665"/>
                <a:gd name="connsiteY1" fmla="*/ 22791 h 22809"/>
                <a:gd name="connsiteX2" fmla="*/ 44 w 25665"/>
                <a:gd name="connsiteY2" fmla="*/ 11742 h 22809"/>
                <a:gd name="connsiteX3" fmla="*/ 11664 w 25665"/>
                <a:gd name="connsiteY3" fmla="*/ 26 h 22809"/>
                <a:gd name="connsiteX4" fmla="*/ 25666 w 25665"/>
                <a:gd name="connsiteY4" fmla="*/ 8979 h 22809"/>
                <a:gd name="connsiteX5" fmla="*/ 25380 w 25665"/>
                <a:gd name="connsiteY5" fmla="*/ 14885 h 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5" h="22809">
                  <a:moveTo>
                    <a:pt x="25380" y="14885"/>
                  </a:moveTo>
                  <a:cubicBezTo>
                    <a:pt x="20427" y="17742"/>
                    <a:pt x="15283" y="23172"/>
                    <a:pt x="10616" y="22791"/>
                  </a:cubicBezTo>
                  <a:cubicBezTo>
                    <a:pt x="6521" y="22410"/>
                    <a:pt x="-623" y="14885"/>
                    <a:pt x="44" y="11742"/>
                  </a:cubicBezTo>
                  <a:cubicBezTo>
                    <a:pt x="901" y="6979"/>
                    <a:pt x="7092" y="598"/>
                    <a:pt x="11664" y="26"/>
                  </a:cubicBezTo>
                  <a:cubicBezTo>
                    <a:pt x="15950" y="-450"/>
                    <a:pt x="20999" y="5741"/>
                    <a:pt x="25666" y="8979"/>
                  </a:cubicBezTo>
                  <a:cubicBezTo>
                    <a:pt x="25475" y="10884"/>
                    <a:pt x="25475" y="12885"/>
                    <a:pt x="25380" y="14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F4E1AE8A-6DCE-4C53-AD31-217BD9CA9D40}"/>
                </a:ext>
              </a:extLst>
            </p:cNvPr>
            <p:cNvSpPr/>
            <p:nvPr/>
          </p:nvSpPr>
          <p:spPr>
            <a:xfrm>
              <a:off x="7957631" y="1333023"/>
              <a:ext cx="22820" cy="25666"/>
            </a:xfrm>
            <a:custGeom>
              <a:avLst/>
              <a:gdLst>
                <a:gd name="connsiteX0" fmla="*/ 13651 w 22820"/>
                <a:gd name="connsiteY0" fmla="*/ 0 h 25666"/>
                <a:gd name="connsiteX1" fmla="*/ 22795 w 22820"/>
                <a:gd name="connsiteY1" fmla="*/ 13906 h 25666"/>
                <a:gd name="connsiteX2" fmla="*/ 11269 w 22820"/>
                <a:gd name="connsiteY2" fmla="*/ 25622 h 25666"/>
                <a:gd name="connsiteX3" fmla="*/ 30 w 22820"/>
                <a:gd name="connsiteY3" fmla="*/ 15145 h 25666"/>
                <a:gd name="connsiteX4" fmla="*/ 7745 w 22820"/>
                <a:gd name="connsiteY4" fmla="*/ 286 h 25666"/>
                <a:gd name="connsiteX5" fmla="*/ 13651 w 22820"/>
                <a:gd name="connsiteY5" fmla="*/ 0 h 2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0" h="25666">
                  <a:moveTo>
                    <a:pt x="13651" y="0"/>
                  </a:moveTo>
                  <a:cubicBezTo>
                    <a:pt x="16984" y="4667"/>
                    <a:pt x="23271" y="9620"/>
                    <a:pt x="22795" y="13906"/>
                  </a:cubicBezTo>
                  <a:cubicBezTo>
                    <a:pt x="22318" y="18478"/>
                    <a:pt x="15936" y="24670"/>
                    <a:pt x="11269" y="25622"/>
                  </a:cubicBezTo>
                  <a:cubicBezTo>
                    <a:pt x="8126" y="26289"/>
                    <a:pt x="506" y="19241"/>
                    <a:pt x="30" y="15145"/>
                  </a:cubicBezTo>
                  <a:cubicBezTo>
                    <a:pt x="-446" y="10477"/>
                    <a:pt x="4888" y="5239"/>
                    <a:pt x="7745" y="286"/>
                  </a:cubicBezTo>
                  <a:cubicBezTo>
                    <a:pt x="9650" y="191"/>
                    <a:pt x="11650" y="95"/>
                    <a:pt x="1365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1BDF986A-897A-4DBD-9A36-673ADD22AF7C}"/>
                </a:ext>
              </a:extLst>
            </p:cNvPr>
            <p:cNvSpPr/>
            <p:nvPr/>
          </p:nvSpPr>
          <p:spPr>
            <a:xfrm>
              <a:off x="7941763" y="1103375"/>
              <a:ext cx="22851" cy="25540"/>
            </a:xfrm>
            <a:custGeom>
              <a:avLst/>
              <a:gdLst>
                <a:gd name="connsiteX0" fmla="*/ 13897 w 22851"/>
                <a:gd name="connsiteY0" fmla="*/ 0 h 25540"/>
                <a:gd name="connsiteX1" fmla="*/ 22850 w 22851"/>
                <a:gd name="connsiteY1" fmla="*/ 14097 h 25540"/>
                <a:gd name="connsiteX2" fmla="*/ 12658 w 22851"/>
                <a:gd name="connsiteY2" fmla="*/ 25527 h 25540"/>
                <a:gd name="connsiteX3" fmla="*/ 85 w 22851"/>
                <a:gd name="connsiteY3" fmla="*/ 14859 h 25540"/>
                <a:gd name="connsiteX4" fmla="*/ 7991 w 22851"/>
                <a:gd name="connsiteY4" fmla="*/ 286 h 25540"/>
                <a:gd name="connsiteX5" fmla="*/ 13897 w 22851"/>
                <a:gd name="connsiteY5" fmla="*/ 0 h 2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1" h="25540">
                  <a:moveTo>
                    <a:pt x="13897" y="0"/>
                  </a:moveTo>
                  <a:cubicBezTo>
                    <a:pt x="17135" y="4667"/>
                    <a:pt x="22946" y="9430"/>
                    <a:pt x="22850" y="14097"/>
                  </a:cubicBezTo>
                  <a:cubicBezTo>
                    <a:pt x="22755" y="18288"/>
                    <a:pt x="15802" y="25908"/>
                    <a:pt x="12658" y="25527"/>
                  </a:cubicBezTo>
                  <a:cubicBezTo>
                    <a:pt x="7801" y="24955"/>
                    <a:pt x="1038" y="19336"/>
                    <a:pt x="85" y="14859"/>
                  </a:cubicBezTo>
                  <a:cubicBezTo>
                    <a:pt x="-772" y="10668"/>
                    <a:pt x="5039" y="5239"/>
                    <a:pt x="7991" y="286"/>
                  </a:cubicBezTo>
                  <a:cubicBezTo>
                    <a:pt x="9896" y="95"/>
                    <a:pt x="11897" y="95"/>
                    <a:pt x="1389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9A5F0196-1B03-48E7-9945-E5FBA86A4366}"/>
                </a:ext>
              </a:extLst>
            </p:cNvPr>
            <p:cNvSpPr/>
            <p:nvPr/>
          </p:nvSpPr>
          <p:spPr>
            <a:xfrm>
              <a:off x="8271857" y="2130522"/>
              <a:ext cx="25559" cy="22925"/>
            </a:xfrm>
            <a:custGeom>
              <a:avLst/>
              <a:gdLst>
                <a:gd name="connsiteX0" fmla="*/ 25560 w 25559"/>
                <a:gd name="connsiteY0" fmla="*/ 13936 h 22925"/>
                <a:gd name="connsiteX1" fmla="*/ 11653 w 25559"/>
                <a:gd name="connsiteY1" fmla="*/ 22889 h 22925"/>
                <a:gd name="connsiteX2" fmla="*/ 33 w 25559"/>
                <a:gd name="connsiteY2" fmla="*/ 11174 h 22925"/>
                <a:gd name="connsiteX3" fmla="*/ 10605 w 25559"/>
                <a:gd name="connsiteY3" fmla="*/ 29 h 22925"/>
                <a:gd name="connsiteX4" fmla="*/ 25274 w 25559"/>
                <a:gd name="connsiteY4" fmla="*/ 7935 h 22925"/>
                <a:gd name="connsiteX5" fmla="*/ 25560 w 25559"/>
                <a:gd name="connsiteY5" fmla="*/ 13936 h 2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9" h="22925">
                  <a:moveTo>
                    <a:pt x="25560" y="13936"/>
                  </a:moveTo>
                  <a:cubicBezTo>
                    <a:pt x="20892" y="17174"/>
                    <a:pt x="15844" y="23461"/>
                    <a:pt x="11653" y="22889"/>
                  </a:cubicBezTo>
                  <a:cubicBezTo>
                    <a:pt x="7081" y="22318"/>
                    <a:pt x="890" y="15936"/>
                    <a:pt x="33" y="11174"/>
                  </a:cubicBezTo>
                  <a:cubicBezTo>
                    <a:pt x="-539" y="7935"/>
                    <a:pt x="6510" y="410"/>
                    <a:pt x="10605" y="29"/>
                  </a:cubicBezTo>
                  <a:cubicBezTo>
                    <a:pt x="15178" y="-447"/>
                    <a:pt x="20416" y="4982"/>
                    <a:pt x="25274" y="7935"/>
                  </a:cubicBezTo>
                  <a:cubicBezTo>
                    <a:pt x="25464" y="10031"/>
                    <a:pt x="25560" y="12031"/>
                    <a:pt x="25560" y="13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A773D02-EC82-4809-A5C5-D9C39FB4C11D}"/>
                </a:ext>
              </a:extLst>
            </p:cNvPr>
            <p:cNvSpPr/>
            <p:nvPr/>
          </p:nvSpPr>
          <p:spPr>
            <a:xfrm>
              <a:off x="8921482" y="2643006"/>
              <a:ext cx="25445" cy="22660"/>
            </a:xfrm>
            <a:custGeom>
              <a:avLst/>
              <a:gdLst>
                <a:gd name="connsiteX0" fmla="*/ 25445 w 25445"/>
                <a:gd name="connsiteY0" fmla="*/ 13801 h 22660"/>
                <a:gd name="connsiteX1" fmla="*/ 11444 w 25445"/>
                <a:gd name="connsiteY1" fmla="*/ 22660 h 22660"/>
                <a:gd name="connsiteX2" fmla="*/ 14 w 25445"/>
                <a:gd name="connsiteY2" fmla="*/ 12563 h 22660"/>
                <a:gd name="connsiteX3" fmla="*/ 10682 w 25445"/>
                <a:gd name="connsiteY3" fmla="*/ 85 h 22660"/>
                <a:gd name="connsiteX4" fmla="*/ 25160 w 25445"/>
                <a:gd name="connsiteY4" fmla="*/ 7896 h 22660"/>
                <a:gd name="connsiteX5" fmla="*/ 25445 w 25445"/>
                <a:gd name="connsiteY5" fmla="*/ 13801 h 2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45" h="22660">
                  <a:moveTo>
                    <a:pt x="25445" y="13801"/>
                  </a:moveTo>
                  <a:cubicBezTo>
                    <a:pt x="20778" y="17040"/>
                    <a:pt x="16016" y="22755"/>
                    <a:pt x="11444" y="22660"/>
                  </a:cubicBezTo>
                  <a:cubicBezTo>
                    <a:pt x="7347" y="22564"/>
                    <a:pt x="-368" y="15611"/>
                    <a:pt x="14" y="12563"/>
                  </a:cubicBezTo>
                  <a:cubicBezTo>
                    <a:pt x="585" y="7801"/>
                    <a:pt x="6205" y="943"/>
                    <a:pt x="10682" y="85"/>
                  </a:cubicBezTo>
                  <a:cubicBezTo>
                    <a:pt x="14777" y="-772"/>
                    <a:pt x="20302" y="5038"/>
                    <a:pt x="25160" y="7896"/>
                  </a:cubicBezTo>
                  <a:cubicBezTo>
                    <a:pt x="25350" y="9896"/>
                    <a:pt x="25445" y="11896"/>
                    <a:pt x="25445" y="13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0C206593-9E0F-4206-BC1A-B77AFA6C2415}"/>
                </a:ext>
              </a:extLst>
            </p:cNvPr>
            <p:cNvSpPr/>
            <p:nvPr/>
          </p:nvSpPr>
          <p:spPr>
            <a:xfrm>
              <a:off x="8464592" y="2331243"/>
              <a:ext cx="22850" cy="25540"/>
            </a:xfrm>
            <a:custGeom>
              <a:avLst/>
              <a:gdLst>
                <a:gd name="connsiteX0" fmla="*/ 13895 w 22850"/>
                <a:gd name="connsiteY0" fmla="*/ 0 h 25540"/>
                <a:gd name="connsiteX1" fmla="*/ 22849 w 22850"/>
                <a:gd name="connsiteY1" fmla="*/ 14097 h 25540"/>
                <a:gd name="connsiteX2" fmla="*/ 12657 w 22850"/>
                <a:gd name="connsiteY2" fmla="*/ 25527 h 25540"/>
                <a:gd name="connsiteX3" fmla="*/ 84 w 22850"/>
                <a:gd name="connsiteY3" fmla="*/ 14764 h 25540"/>
                <a:gd name="connsiteX4" fmla="*/ 7990 w 22850"/>
                <a:gd name="connsiteY4" fmla="*/ 191 h 25540"/>
                <a:gd name="connsiteX5" fmla="*/ 13895 w 22850"/>
                <a:gd name="connsiteY5" fmla="*/ 0 h 2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0" h="25540">
                  <a:moveTo>
                    <a:pt x="13895" y="0"/>
                  </a:moveTo>
                  <a:cubicBezTo>
                    <a:pt x="17134" y="4667"/>
                    <a:pt x="22944" y="9430"/>
                    <a:pt x="22849" y="14097"/>
                  </a:cubicBezTo>
                  <a:cubicBezTo>
                    <a:pt x="22754" y="18288"/>
                    <a:pt x="15801" y="25908"/>
                    <a:pt x="12657" y="25527"/>
                  </a:cubicBezTo>
                  <a:cubicBezTo>
                    <a:pt x="7799" y="24955"/>
                    <a:pt x="942" y="19336"/>
                    <a:pt x="84" y="14764"/>
                  </a:cubicBezTo>
                  <a:cubicBezTo>
                    <a:pt x="-773" y="10573"/>
                    <a:pt x="5133" y="5143"/>
                    <a:pt x="7990" y="191"/>
                  </a:cubicBezTo>
                  <a:cubicBezTo>
                    <a:pt x="9895" y="95"/>
                    <a:pt x="11895" y="95"/>
                    <a:pt x="138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62E0E22-BB5C-4283-A8B7-D8367D22EF67}"/>
                </a:ext>
              </a:extLst>
            </p:cNvPr>
            <p:cNvSpPr/>
            <p:nvPr/>
          </p:nvSpPr>
          <p:spPr>
            <a:xfrm>
              <a:off x="8977004" y="2653502"/>
              <a:ext cx="25358" cy="22741"/>
            </a:xfrm>
            <a:custGeom>
              <a:avLst/>
              <a:gdLst>
                <a:gd name="connsiteX0" fmla="*/ 25359 w 25358"/>
                <a:gd name="connsiteY0" fmla="*/ 14164 h 22741"/>
                <a:gd name="connsiteX1" fmla="*/ 11166 w 25358"/>
                <a:gd name="connsiteY1" fmla="*/ 22737 h 22741"/>
                <a:gd name="connsiteX2" fmla="*/ 22 w 25358"/>
                <a:gd name="connsiteY2" fmla="*/ 12355 h 22741"/>
                <a:gd name="connsiteX3" fmla="*/ 10880 w 25358"/>
                <a:gd name="connsiteY3" fmla="*/ 67 h 22741"/>
                <a:gd name="connsiteX4" fmla="*/ 25263 w 25358"/>
                <a:gd name="connsiteY4" fmla="*/ 8259 h 22741"/>
                <a:gd name="connsiteX5" fmla="*/ 25359 w 25358"/>
                <a:gd name="connsiteY5" fmla="*/ 14164 h 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8" h="22741">
                  <a:moveTo>
                    <a:pt x="25359" y="14164"/>
                  </a:moveTo>
                  <a:cubicBezTo>
                    <a:pt x="20596" y="17307"/>
                    <a:pt x="15738" y="22927"/>
                    <a:pt x="11166" y="22737"/>
                  </a:cubicBezTo>
                  <a:cubicBezTo>
                    <a:pt x="6975" y="22546"/>
                    <a:pt x="-454" y="15498"/>
                    <a:pt x="22" y="12355"/>
                  </a:cubicBezTo>
                  <a:cubicBezTo>
                    <a:pt x="689" y="7592"/>
                    <a:pt x="6404" y="829"/>
                    <a:pt x="10880" y="67"/>
                  </a:cubicBezTo>
                  <a:cubicBezTo>
                    <a:pt x="15071" y="-695"/>
                    <a:pt x="20405" y="5211"/>
                    <a:pt x="25263" y="8259"/>
                  </a:cubicBezTo>
                  <a:cubicBezTo>
                    <a:pt x="25359" y="10259"/>
                    <a:pt x="25359" y="12259"/>
                    <a:pt x="25359" y="14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580392E7-52AD-4FCF-BD94-9C1EE7FD28CC}"/>
                </a:ext>
              </a:extLst>
            </p:cNvPr>
            <p:cNvSpPr/>
            <p:nvPr/>
          </p:nvSpPr>
          <p:spPr>
            <a:xfrm>
              <a:off x="8509605" y="2397251"/>
              <a:ext cx="22629" cy="25465"/>
            </a:xfrm>
            <a:custGeom>
              <a:avLst/>
              <a:gdLst>
                <a:gd name="connsiteX0" fmla="*/ 13650 w 22629"/>
                <a:gd name="connsiteY0" fmla="*/ 0 h 25465"/>
                <a:gd name="connsiteX1" fmla="*/ 22604 w 22629"/>
                <a:gd name="connsiteY1" fmla="*/ 13811 h 25465"/>
                <a:gd name="connsiteX2" fmla="*/ 11078 w 22629"/>
                <a:gd name="connsiteY2" fmla="*/ 25432 h 25465"/>
                <a:gd name="connsiteX3" fmla="*/ 29 w 22629"/>
                <a:gd name="connsiteY3" fmla="*/ 14954 h 25465"/>
                <a:gd name="connsiteX4" fmla="*/ 7745 w 22629"/>
                <a:gd name="connsiteY4" fmla="*/ 286 h 25465"/>
                <a:gd name="connsiteX5" fmla="*/ 13650 w 22629"/>
                <a:gd name="connsiteY5" fmla="*/ 0 h 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9" h="25465">
                  <a:moveTo>
                    <a:pt x="13650" y="0"/>
                  </a:moveTo>
                  <a:cubicBezTo>
                    <a:pt x="16888" y="4667"/>
                    <a:pt x="23080" y="9620"/>
                    <a:pt x="22604" y="13811"/>
                  </a:cubicBezTo>
                  <a:cubicBezTo>
                    <a:pt x="22032" y="18288"/>
                    <a:pt x="15745" y="24479"/>
                    <a:pt x="11078" y="25432"/>
                  </a:cubicBezTo>
                  <a:cubicBezTo>
                    <a:pt x="7935" y="26003"/>
                    <a:pt x="410" y="19050"/>
                    <a:pt x="29" y="14954"/>
                  </a:cubicBezTo>
                  <a:cubicBezTo>
                    <a:pt x="-447" y="10382"/>
                    <a:pt x="4982" y="5239"/>
                    <a:pt x="7745" y="286"/>
                  </a:cubicBezTo>
                  <a:cubicBezTo>
                    <a:pt x="9649" y="191"/>
                    <a:pt x="11650" y="95"/>
                    <a:pt x="136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C1959EE0-0082-491A-B453-DF70FBE110F3}"/>
                </a:ext>
              </a:extLst>
            </p:cNvPr>
            <p:cNvSpPr/>
            <p:nvPr/>
          </p:nvSpPr>
          <p:spPr>
            <a:xfrm>
              <a:off x="9032337" y="2664109"/>
              <a:ext cx="22819" cy="25559"/>
            </a:xfrm>
            <a:custGeom>
              <a:avLst/>
              <a:gdLst>
                <a:gd name="connsiteX0" fmla="*/ 7934 w 22819"/>
                <a:gd name="connsiteY0" fmla="*/ 25369 h 25559"/>
                <a:gd name="connsiteX1" fmla="*/ 29 w 22819"/>
                <a:gd name="connsiteY1" fmla="*/ 10700 h 25559"/>
                <a:gd name="connsiteX2" fmla="*/ 11078 w 22819"/>
                <a:gd name="connsiteY2" fmla="*/ 32 h 25559"/>
                <a:gd name="connsiteX3" fmla="*/ 22793 w 22819"/>
                <a:gd name="connsiteY3" fmla="*/ 11558 h 25559"/>
                <a:gd name="connsiteX4" fmla="*/ 13840 w 22819"/>
                <a:gd name="connsiteY4" fmla="*/ 25559 h 25559"/>
                <a:gd name="connsiteX5" fmla="*/ 7934 w 22819"/>
                <a:gd name="connsiteY5" fmla="*/ 25369 h 2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9" h="25559">
                  <a:moveTo>
                    <a:pt x="7934" y="25369"/>
                  </a:moveTo>
                  <a:cubicBezTo>
                    <a:pt x="5077" y="20416"/>
                    <a:pt x="-448" y="15272"/>
                    <a:pt x="29" y="10700"/>
                  </a:cubicBezTo>
                  <a:cubicBezTo>
                    <a:pt x="410" y="6605"/>
                    <a:pt x="7934" y="-539"/>
                    <a:pt x="11078" y="32"/>
                  </a:cubicBezTo>
                  <a:cubicBezTo>
                    <a:pt x="15840" y="890"/>
                    <a:pt x="22222" y="7081"/>
                    <a:pt x="22793" y="11558"/>
                  </a:cubicBezTo>
                  <a:cubicBezTo>
                    <a:pt x="23269" y="15844"/>
                    <a:pt x="17079" y="20892"/>
                    <a:pt x="13840" y="25559"/>
                  </a:cubicBezTo>
                  <a:cubicBezTo>
                    <a:pt x="11840" y="25464"/>
                    <a:pt x="9839" y="25464"/>
                    <a:pt x="7934" y="253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EA72905-C501-4DFD-8758-0E1578F05ECE}"/>
                </a:ext>
              </a:extLst>
            </p:cNvPr>
            <p:cNvSpPr/>
            <p:nvPr/>
          </p:nvSpPr>
          <p:spPr>
            <a:xfrm>
              <a:off x="9417821" y="2729988"/>
              <a:ext cx="25548" cy="22930"/>
            </a:xfrm>
            <a:custGeom>
              <a:avLst/>
              <a:gdLst>
                <a:gd name="connsiteX0" fmla="*/ 25548 w 25548"/>
                <a:gd name="connsiteY0" fmla="*/ 14259 h 22930"/>
                <a:gd name="connsiteX1" fmla="*/ 11261 w 25548"/>
                <a:gd name="connsiteY1" fmla="*/ 22926 h 22930"/>
                <a:gd name="connsiteX2" fmla="*/ 22 w 25548"/>
                <a:gd name="connsiteY2" fmla="*/ 12449 h 22930"/>
                <a:gd name="connsiteX3" fmla="*/ 10976 w 25548"/>
                <a:gd name="connsiteY3" fmla="*/ 66 h 22930"/>
                <a:gd name="connsiteX4" fmla="*/ 25453 w 25548"/>
                <a:gd name="connsiteY4" fmla="*/ 8258 h 22930"/>
                <a:gd name="connsiteX5" fmla="*/ 25548 w 25548"/>
                <a:gd name="connsiteY5" fmla="*/ 14259 h 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8" h="22930">
                  <a:moveTo>
                    <a:pt x="25548" y="14259"/>
                  </a:moveTo>
                  <a:cubicBezTo>
                    <a:pt x="20786" y="17402"/>
                    <a:pt x="15928" y="23117"/>
                    <a:pt x="11261" y="22926"/>
                  </a:cubicBezTo>
                  <a:cubicBezTo>
                    <a:pt x="7070" y="22736"/>
                    <a:pt x="-455" y="15592"/>
                    <a:pt x="22" y="12449"/>
                  </a:cubicBezTo>
                  <a:cubicBezTo>
                    <a:pt x="688" y="7686"/>
                    <a:pt x="6498" y="924"/>
                    <a:pt x="10976" y="66"/>
                  </a:cubicBezTo>
                  <a:cubicBezTo>
                    <a:pt x="15167" y="-696"/>
                    <a:pt x="20595" y="5305"/>
                    <a:pt x="25453" y="8258"/>
                  </a:cubicBezTo>
                  <a:cubicBezTo>
                    <a:pt x="25548" y="10353"/>
                    <a:pt x="25548" y="12354"/>
                    <a:pt x="25548" y="14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1EBA78D6-7D3C-4187-8964-D293C7A35897}"/>
                </a:ext>
              </a:extLst>
            </p:cNvPr>
            <p:cNvSpPr/>
            <p:nvPr/>
          </p:nvSpPr>
          <p:spPr>
            <a:xfrm>
              <a:off x="9473323" y="2740700"/>
              <a:ext cx="22825" cy="25453"/>
            </a:xfrm>
            <a:custGeom>
              <a:avLst/>
              <a:gdLst>
                <a:gd name="connsiteX0" fmla="*/ 8527 w 22825"/>
                <a:gd name="connsiteY0" fmla="*/ 25454 h 25453"/>
                <a:gd name="connsiteX1" fmla="*/ 51 w 22825"/>
                <a:gd name="connsiteY1" fmla="*/ 11262 h 25453"/>
                <a:gd name="connsiteX2" fmla="*/ 12147 w 22825"/>
                <a:gd name="connsiteY2" fmla="*/ 22 h 25453"/>
                <a:gd name="connsiteX3" fmla="*/ 22815 w 22825"/>
                <a:gd name="connsiteY3" fmla="*/ 10976 h 25453"/>
                <a:gd name="connsiteX4" fmla="*/ 14433 w 22825"/>
                <a:gd name="connsiteY4" fmla="*/ 25454 h 25453"/>
                <a:gd name="connsiteX5" fmla="*/ 8527 w 22825"/>
                <a:gd name="connsiteY5" fmla="*/ 25454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5" h="25453">
                  <a:moveTo>
                    <a:pt x="8527" y="25454"/>
                  </a:moveTo>
                  <a:cubicBezTo>
                    <a:pt x="5480" y="20691"/>
                    <a:pt x="-616" y="15453"/>
                    <a:pt x="51" y="11262"/>
                  </a:cubicBezTo>
                  <a:cubicBezTo>
                    <a:pt x="717" y="6690"/>
                    <a:pt x="7384" y="784"/>
                    <a:pt x="12147" y="22"/>
                  </a:cubicBezTo>
                  <a:cubicBezTo>
                    <a:pt x="15290" y="-454"/>
                    <a:pt x="22625" y="6880"/>
                    <a:pt x="22815" y="10976"/>
                  </a:cubicBezTo>
                  <a:cubicBezTo>
                    <a:pt x="23101" y="15643"/>
                    <a:pt x="17481" y="20596"/>
                    <a:pt x="14433" y="25454"/>
                  </a:cubicBezTo>
                  <a:cubicBezTo>
                    <a:pt x="12433" y="25454"/>
                    <a:pt x="10432" y="25454"/>
                    <a:pt x="8527" y="2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42EBAFC5-A2AC-4C06-8FC0-442E8CC5A127}"/>
                </a:ext>
              </a:extLst>
            </p:cNvPr>
            <p:cNvSpPr/>
            <p:nvPr/>
          </p:nvSpPr>
          <p:spPr>
            <a:xfrm>
              <a:off x="9528695" y="2751358"/>
              <a:ext cx="22820" cy="25464"/>
            </a:xfrm>
            <a:custGeom>
              <a:avLst/>
              <a:gdLst>
                <a:gd name="connsiteX0" fmla="*/ 7924 w 22820"/>
                <a:gd name="connsiteY0" fmla="*/ 25179 h 25464"/>
                <a:gd name="connsiteX1" fmla="*/ 19 w 22820"/>
                <a:gd name="connsiteY1" fmla="*/ 10605 h 25464"/>
                <a:gd name="connsiteX2" fmla="*/ 11068 w 22820"/>
                <a:gd name="connsiteY2" fmla="*/ 33 h 25464"/>
                <a:gd name="connsiteX3" fmla="*/ 22784 w 22820"/>
                <a:gd name="connsiteY3" fmla="*/ 11558 h 25464"/>
                <a:gd name="connsiteX4" fmla="*/ 13925 w 22820"/>
                <a:gd name="connsiteY4" fmla="*/ 25464 h 25464"/>
                <a:gd name="connsiteX5" fmla="*/ 7924 w 22820"/>
                <a:gd name="connsiteY5" fmla="*/ 25179 h 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0" h="25464">
                  <a:moveTo>
                    <a:pt x="7924" y="25179"/>
                  </a:moveTo>
                  <a:cubicBezTo>
                    <a:pt x="5067" y="20321"/>
                    <a:pt x="-362" y="15177"/>
                    <a:pt x="19" y="10605"/>
                  </a:cubicBezTo>
                  <a:cubicBezTo>
                    <a:pt x="400" y="6510"/>
                    <a:pt x="7830" y="-539"/>
                    <a:pt x="11068" y="33"/>
                  </a:cubicBezTo>
                  <a:cubicBezTo>
                    <a:pt x="15735" y="890"/>
                    <a:pt x="22212" y="6986"/>
                    <a:pt x="22784" y="11558"/>
                  </a:cubicBezTo>
                  <a:cubicBezTo>
                    <a:pt x="23355" y="15749"/>
                    <a:pt x="17164" y="20797"/>
                    <a:pt x="13925" y="25464"/>
                  </a:cubicBezTo>
                  <a:cubicBezTo>
                    <a:pt x="11925" y="25369"/>
                    <a:pt x="9925" y="25274"/>
                    <a:pt x="7924" y="251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27005343-9FD7-40E0-9CAE-E9637B7B2EC3}"/>
                </a:ext>
              </a:extLst>
            </p:cNvPr>
            <p:cNvSpPr/>
            <p:nvPr/>
          </p:nvSpPr>
          <p:spPr>
            <a:xfrm>
              <a:off x="8045381" y="1806361"/>
              <a:ext cx="27531" cy="21870"/>
            </a:xfrm>
            <a:custGeom>
              <a:avLst/>
              <a:gdLst>
                <a:gd name="connsiteX0" fmla="*/ 27532 w 27531"/>
                <a:gd name="connsiteY0" fmla="*/ 10055 h 21870"/>
                <a:gd name="connsiteX1" fmla="*/ 11530 w 27531"/>
                <a:gd name="connsiteY1" fmla="*/ 21866 h 21870"/>
                <a:gd name="connsiteX2" fmla="*/ 4 w 27531"/>
                <a:gd name="connsiteY2" fmla="*/ 11579 h 21870"/>
                <a:gd name="connsiteX3" fmla="*/ 10291 w 27531"/>
                <a:gd name="connsiteY3" fmla="*/ 54 h 21870"/>
                <a:gd name="connsiteX4" fmla="*/ 27532 w 27531"/>
                <a:gd name="connsiteY4" fmla="*/ 10055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870">
                  <a:moveTo>
                    <a:pt x="27532" y="10055"/>
                  </a:moveTo>
                  <a:cubicBezTo>
                    <a:pt x="20007" y="15961"/>
                    <a:pt x="15530" y="22057"/>
                    <a:pt x="11530" y="21866"/>
                  </a:cubicBezTo>
                  <a:cubicBezTo>
                    <a:pt x="7243" y="21581"/>
                    <a:pt x="290" y="15485"/>
                    <a:pt x="4" y="11579"/>
                  </a:cubicBezTo>
                  <a:cubicBezTo>
                    <a:pt x="-186" y="7674"/>
                    <a:pt x="6005" y="816"/>
                    <a:pt x="10291" y="54"/>
                  </a:cubicBezTo>
                  <a:cubicBezTo>
                    <a:pt x="14292" y="-613"/>
                    <a:pt x="19340" y="5007"/>
                    <a:pt x="27532" y="10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1281753-B53B-4A36-B42A-C171225EAC9C}"/>
                </a:ext>
              </a:extLst>
            </p:cNvPr>
            <p:cNvSpPr/>
            <p:nvPr/>
          </p:nvSpPr>
          <p:spPr>
            <a:xfrm>
              <a:off x="9583959" y="2759734"/>
              <a:ext cx="28479" cy="21773"/>
            </a:xfrm>
            <a:custGeom>
              <a:avLst/>
              <a:gdLst>
                <a:gd name="connsiteX0" fmla="*/ 28480 w 28479"/>
                <a:gd name="connsiteY0" fmla="*/ 10707 h 21773"/>
                <a:gd name="connsiteX1" fmla="*/ 11811 w 28479"/>
                <a:gd name="connsiteY1" fmla="*/ 21756 h 21773"/>
                <a:gd name="connsiteX2" fmla="*/ 0 w 28479"/>
                <a:gd name="connsiteY2" fmla="*/ 10993 h 21773"/>
                <a:gd name="connsiteX3" fmla="*/ 11620 w 28479"/>
                <a:gd name="connsiteY3" fmla="*/ 39 h 21773"/>
                <a:gd name="connsiteX4" fmla="*/ 28480 w 28479"/>
                <a:gd name="connsiteY4" fmla="*/ 10707 h 2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9" h="21773">
                  <a:moveTo>
                    <a:pt x="28480" y="10707"/>
                  </a:moveTo>
                  <a:cubicBezTo>
                    <a:pt x="20574" y="16232"/>
                    <a:pt x="15907" y="22137"/>
                    <a:pt x="11811" y="21756"/>
                  </a:cubicBezTo>
                  <a:cubicBezTo>
                    <a:pt x="7525" y="21280"/>
                    <a:pt x="3905" y="14803"/>
                    <a:pt x="0" y="10993"/>
                  </a:cubicBezTo>
                  <a:cubicBezTo>
                    <a:pt x="3810" y="7087"/>
                    <a:pt x="7429" y="515"/>
                    <a:pt x="11620" y="39"/>
                  </a:cubicBezTo>
                  <a:cubicBezTo>
                    <a:pt x="15716" y="-533"/>
                    <a:pt x="20479" y="5278"/>
                    <a:pt x="28480" y="107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7D7EE9C1-F06D-4E41-920A-8DBE87E410F1}"/>
                </a:ext>
              </a:extLst>
            </p:cNvPr>
            <p:cNvSpPr/>
            <p:nvPr/>
          </p:nvSpPr>
          <p:spPr>
            <a:xfrm>
              <a:off x="7921140" y="1215008"/>
              <a:ext cx="21868" cy="27622"/>
            </a:xfrm>
            <a:custGeom>
              <a:avLst/>
              <a:gdLst>
                <a:gd name="connsiteX0" fmla="*/ 10707 w 21868"/>
                <a:gd name="connsiteY0" fmla="*/ 27622 h 27622"/>
                <a:gd name="connsiteX1" fmla="*/ 39 w 21868"/>
                <a:gd name="connsiteY1" fmla="*/ 10763 h 27622"/>
                <a:gd name="connsiteX2" fmla="*/ 11088 w 21868"/>
                <a:gd name="connsiteY2" fmla="*/ 0 h 27622"/>
                <a:gd name="connsiteX3" fmla="*/ 21851 w 21868"/>
                <a:gd name="connsiteY3" fmla="*/ 11049 h 27622"/>
                <a:gd name="connsiteX4" fmla="*/ 10707 w 21868"/>
                <a:gd name="connsiteY4" fmla="*/ 27622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8" h="27622">
                  <a:moveTo>
                    <a:pt x="10707" y="27622"/>
                  </a:moveTo>
                  <a:cubicBezTo>
                    <a:pt x="5278" y="19622"/>
                    <a:pt x="-532" y="14764"/>
                    <a:pt x="39" y="10763"/>
                  </a:cubicBezTo>
                  <a:cubicBezTo>
                    <a:pt x="610" y="6477"/>
                    <a:pt x="7183" y="0"/>
                    <a:pt x="11088" y="0"/>
                  </a:cubicBezTo>
                  <a:cubicBezTo>
                    <a:pt x="14993" y="95"/>
                    <a:pt x="21375" y="6763"/>
                    <a:pt x="21851" y="11049"/>
                  </a:cubicBezTo>
                  <a:cubicBezTo>
                    <a:pt x="22232" y="15049"/>
                    <a:pt x="16327" y="19812"/>
                    <a:pt x="10707" y="27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BB9C6105-F9B8-4453-A583-8F4A726854DB}"/>
                </a:ext>
              </a:extLst>
            </p:cNvPr>
            <p:cNvSpPr/>
            <p:nvPr/>
          </p:nvSpPr>
          <p:spPr>
            <a:xfrm>
              <a:off x="7913234" y="1264538"/>
              <a:ext cx="21766" cy="27528"/>
            </a:xfrm>
            <a:custGeom>
              <a:avLst/>
              <a:gdLst>
                <a:gd name="connsiteX0" fmla="*/ 10327 w 21766"/>
                <a:gd name="connsiteY0" fmla="*/ 0 h 27528"/>
                <a:gd name="connsiteX1" fmla="*/ 21757 w 21766"/>
                <a:gd name="connsiteY1" fmla="*/ 16288 h 27528"/>
                <a:gd name="connsiteX2" fmla="*/ 11279 w 21766"/>
                <a:gd name="connsiteY2" fmla="*/ 27527 h 27528"/>
                <a:gd name="connsiteX3" fmla="*/ 40 w 21766"/>
                <a:gd name="connsiteY3" fmla="*/ 17050 h 27528"/>
                <a:gd name="connsiteX4" fmla="*/ 10327 w 21766"/>
                <a:gd name="connsiteY4" fmla="*/ 0 h 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" h="27528">
                  <a:moveTo>
                    <a:pt x="10327" y="0"/>
                  </a:moveTo>
                  <a:cubicBezTo>
                    <a:pt x="16042" y="7715"/>
                    <a:pt x="22042" y="12287"/>
                    <a:pt x="21757" y="16288"/>
                  </a:cubicBezTo>
                  <a:cubicBezTo>
                    <a:pt x="21376" y="20574"/>
                    <a:pt x="15089" y="27432"/>
                    <a:pt x="11279" y="27527"/>
                  </a:cubicBezTo>
                  <a:cubicBezTo>
                    <a:pt x="7374" y="27622"/>
                    <a:pt x="706" y="21241"/>
                    <a:pt x="40" y="17050"/>
                  </a:cubicBezTo>
                  <a:cubicBezTo>
                    <a:pt x="-532" y="12954"/>
                    <a:pt x="5184" y="8001"/>
                    <a:pt x="1032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7508FF88-0059-47DD-857B-035598A33ACE}"/>
                </a:ext>
              </a:extLst>
            </p:cNvPr>
            <p:cNvSpPr/>
            <p:nvPr/>
          </p:nvSpPr>
          <p:spPr>
            <a:xfrm>
              <a:off x="8710798" y="2548359"/>
              <a:ext cx="27531" cy="21870"/>
            </a:xfrm>
            <a:custGeom>
              <a:avLst/>
              <a:gdLst>
                <a:gd name="connsiteX0" fmla="*/ 27531 w 27531"/>
                <a:gd name="connsiteY0" fmla="*/ 10055 h 21870"/>
                <a:gd name="connsiteX1" fmla="*/ 11529 w 27531"/>
                <a:gd name="connsiteY1" fmla="*/ 21866 h 21870"/>
                <a:gd name="connsiteX2" fmla="*/ 4 w 27531"/>
                <a:gd name="connsiteY2" fmla="*/ 11579 h 21870"/>
                <a:gd name="connsiteX3" fmla="*/ 10291 w 27531"/>
                <a:gd name="connsiteY3" fmla="*/ 54 h 21870"/>
                <a:gd name="connsiteX4" fmla="*/ 27531 w 27531"/>
                <a:gd name="connsiteY4" fmla="*/ 10055 h 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870">
                  <a:moveTo>
                    <a:pt x="27531" y="10055"/>
                  </a:moveTo>
                  <a:cubicBezTo>
                    <a:pt x="20007" y="15961"/>
                    <a:pt x="15530" y="22057"/>
                    <a:pt x="11529" y="21866"/>
                  </a:cubicBezTo>
                  <a:cubicBezTo>
                    <a:pt x="7243" y="21581"/>
                    <a:pt x="290" y="15485"/>
                    <a:pt x="4" y="11579"/>
                  </a:cubicBezTo>
                  <a:cubicBezTo>
                    <a:pt x="-186" y="7674"/>
                    <a:pt x="6005" y="816"/>
                    <a:pt x="10291" y="54"/>
                  </a:cubicBezTo>
                  <a:cubicBezTo>
                    <a:pt x="14292" y="-613"/>
                    <a:pt x="19340" y="5007"/>
                    <a:pt x="27531" y="10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7280D204-5C78-4CB8-AC8E-92B67EE6967B}"/>
                </a:ext>
              </a:extLst>
            </p:cNvPr>
            <p:cNvSpPr/>
            <p:nvPr/>
          </p:nvSpPr>
          <p:spPr>
            <a:xfrm>
              <a:off x="8409689" y="2326671"/>
              <a:ext cx="21850" cy="27622"/>
            </a:xfrm>
            <a:custGeom>
              <a:avLst/>
              <a:gdLst>
                <a:gd name="connsiteX0" fmla="*/ 10696 w 21850"/>
                <a:gd name="connsiteY0" fmla="*/ 27622 h 27622"/>
                <a:gd name="connsiteX1" fmla="*/ 27 w 21850"/>
                <a:gd name="connsiteY1" fmla="*/ 10763 h 27622"/>
                <a:gd name="connsiteX2" fmla="*/ 11077 w 21850"/>
                <a:gd name="connsiteY2" fmla="*/ 0 h 27622"/>
                <a:gd name="connsiteX3" fmla="*/ 21840 w 21850"/>
                <a:gd name="connsiteY3" fmla="*/ 11049 h 27622"/>
                <a:gd name="connsiteX4" fmla="*/ 10696 w 21850"/>
                <a:gd name="connsiteY4" fmla="*/ 27622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" h="27622">
                  <a:moveTo>
                    <a:pt x="10696" y="27622"/>
                  </a:moveTo>
                  <a:cubicBezTo>
                    <a:pt x="5361" y="19621"/>
                    <a:pt x="-449" y="14859"/>
                    <a:pt x="27" y="10763"/>
                  </a:cubicBezTo>
                  <a:cubicBezTo>
                    <a:pt x="599" y="6477"/>
                    <a:pt x="7171" y="0"/>
                    <a:pt x="11077" y="0"/>
                  </a:cubicBezTo>
                  <a:cubicBezTo>
                    <a:pt x="14982" y="95"/>
                    <a:pt x="21364" y="6763"/>
                    <a:pt x="21840" y="11049"/>
                  </a:cubicBezTo>
                  <a:cubicBezTo>
                    <a:pt x="22125" y="15050"/>
                    <a:pt x="16220" y="19812"/>
                    <a:pt x="10696" y="27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335AE7D0-4BA7-492F-9AB5-7DFE37CB06CE}"/>
                </a:ext>
              </a:extLst>
            </p:cNvPr>
            <p:cNvSpPr/>
            <p:nvPr/>
          </p:nvSpPr>
          <p:spPr>
            <a:xfrm>
              <a:off x="8866518" y="2633090"/>
              <a:ext cx="21847" cy="27527"/>
            </a:xfrm>
            <a:custGeom>
              <a:avLst/>
              <a:gdLst>
                <a:gd name="connsiteX0" fmla="*/ 11067 w 21847"/>
                <a:gd name="connsiteY0" fmla="*/ 27527 h 27527"/>
                <a:gd name="connsiteX1" fmla="*/ 17 w 21847"/>
                <a:gd name="connsiteY1" fmla="*/ 10954 h 27527"/>
                <a:gd name="connsiteX2" fmla="*/ 10781 w 21847"/>
                <a:gd name="connsiteY2" fmla="*/ 0 h 27527"/>
                <a:gd name="connsiteX3" fmla="*/ 21830 w 21847"/>
                <a:gd name="connsiteY3" fmla="*/ 10763 h 27527"/>
                <a:gd name="connsiteX4" fmla="*/ 11067 w 21847"/>
                <a:gd name="connsiteY4" fmla="*/ 27527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7" h="27527">
                  <a:moveTo>
                    <a:pt x="11067" y="27527"/>
                  </a:moveTo>
                  <a:cubicBezTo>
                    <a:pt x="5542" y="19717"/>
                    <a:pt x="-363" y="14954"/>
                    <a:pt x="17" y="10954"/>
                  </a:cubicBezTo>
                  <a:cubicBezTo>
                    <a:pt x="494" y="6667"/>
                    <a:pt x="6876" y="0"/>
                    <a:pt x="10781" y="0"/>
                  </a:cubicBezTo>
                  <a:cubicBezTo>
                    <a:pt x="14686" y="0"/>
                    <a:pt x="21258" y="6477"/>
                    <a:pt x="21830" y="10763"/>
                  </a:cubicBezTo>
                  <a:cubicBezTo>
                    <a:pt x="22211" y="14764"/>
                    <a:pt x="16401" y="19526"/>
                    <a:pt x="11067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FF69BCC7-3252-4F11-AABA-78A49C85A52D}"/>
                </a:ext>
              </a:extLst>
            </p:cNvPr>
            <p:cNvSpPr/>
            <p:nvPr/>
          </p:nvSpPr>
          <p:spPr>
            <a:xfrm>
              <a:off x="7938896" y="1447306"/>
              <a:ext cx="28384" cy="21774"/>
            </a:xfrm>
            <a:custGeom>
              <a:avLst/>
              <a:gdLst>
                <a:gd name="connsiteX0" fmla="*/ 28385 w 28384"/>
                <a:gd name="connsiteY0" fmla="*/ 11447 h 21774"/>
                <a:gd name="connsiteX1" fmla="*/ 11335 w 28384"/>
                <a:gd name="connsiteY1" fmla="*/ 21734 h 21774"/>
                <a:gd name="connsiteX2" fmla="*/ 0 w 28384"/>
                <a:gd name="connsiteY2" fmla="*/ 10494 h 21774"/>
                <a:gd name="connsiteX3" fmla="*/ 12097 w 28384"/>
                <a:gd name="connsiteY3" fmla="*/ 17 h 21774"/>
                <a:gd name="connsiteX4" fmla="*/ 28385 w 28384"/>
                <a:gd name="connsiteY4" fmla="*/ 11447 h 2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" h="21774">
                  <a:moveTo>
                    <a:pt x="28385" y="11447"/>
                  </a:moveTo>
                  <a:cubicBezTo>
                    <a:pt x="20288" y="16686"/>
                    <a:pt x="15336" y="22305"/>
                    <a:pt x="11335" y="21734"/>
                  </a:cubicBezTo>
                  <a:cubicBezTo>
                    <a:pt x="7048" y="21067"/>
                    <a:pt x="3715" y="14495"/>
                    <a:pt x="0" y="10494"/>
                  </a:cubicBezTo>
                  <a:cubicBezTo>
                    <a:pt x="4001" y="6780"/>
                    <a:pt x="7811" y="398"/>
                    <a:pt x="12097" y="17"/>
                  </a:cubicBezTo>
                  <a:cubicBezTo>
                    <a:pt x="16193" y="-364"/>
                    <a:pt x="20670" y="5732"/>
                    <a:pt x="28385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07D61B20-860D-4849-B295-4228A2EEE10D}"/>
                </a:ext>
              </a:extLst>
            </p:cNvPr>
            <p:cNvSpPr/>
            <p:nvPr/>
          </p:nvSpPr>
          <p:spPr>
            <a:xfrm>
              <a:off x="8217190" y="2115120"/>
              <a:ext cx="21367" cy="27179"/>
            </a:xfrm>
            <a:custGeom>
              <a:avLst/>
              <a:gdLst>
                <a:gd name="connsiteX0" fmla="*/ 11171 w 21367"/>
                <a:gd name="connsiteY0" fmla="*/ 0 h 27179"/>
                <a:gd name="connsiteX1" fmla="*/ 21363 w 21367"/>
                <a:gd name="connsiteY1" fmla="*/ 17145 h 27179"/>
                <a:gd name="connsiteX2" fmla="*/ 11075 w 21367"/>
                <a:gd name="connsiteY2" fmla="*/ 27146 h 27179"/>
                <a:gd name="connsiteX3" fmla="*/ 27 w 21367"/>
                <a:gd name="connsiteY3" fmla="*/ 16288 h 27179"/>
                <a:gd name="connsiteX4" fmla="*/ 11171 w 21367"/>
                <a:gd name="connsiteY4" fmla="*/ 0 h 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7" h="27179">
                  <a:moveTo>
                    <a:pt x="11171" y="0"/>
                  </a:moveTo>
                  <a:cubicBezTo>
                    <a:pt x="16219" y="8001"/>
                    <a:pt x="21553" y="12764"/>
                    <a:pt x="21363" y="17145"/>
                  </a:cubicBezTo>
                  <a:cubicBezTo>
                    <a:pt x="21172" y="20860"/>
                    <a:pt x="13933" y="27718"/>
                    <a:pt x="11075" y="27146"/>
                  </a:cubicBezTo>
                  <a:cubicBezTo>
                    <a:pt x="6599" y="26289"/>
                    <a:pt x="407" y="20479"/>
                    <a:pt x="27" y="16288"/>
                  </a:cubicBezTo>
                  <a:cubicBezTo>
                    <a:pt x="-450" y="12287"/>
                    <a:pt x="5551" y="7620"/>
                    <a:pt x="1117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0D4BCA5F-E146-42D3-BC1E-DE4F052F5F5A}"/>
                </a:ext>
              </a:extLst>
            </p:cNvPr>
            <p:cNvSpPr/>
            <p:nvPr/>
          </p:nvSpPr>
          <p:spPr>
            <a:xfrm>
              <a:off x="8172244" y="2057493"/>
              <a:ext cx="27065" cy="21390"/>
            </a:xfrm>
            <a:custGeom>
              <a:avLst/>
              <a:gdLst>
                <a:gd name="connsiteX0" fmla="*/ 27066 w 27065"/>
                <a:gd name="connsiteY0" fmla="*/ 11241 h 21390"/>
                <a:gd name="connsiteX1" fmla="*/ 10016 w 27065"/>
                <a:gd name="connsiteY1" fmla="*/ 21337 h 21390"/>
                <a:gd name="connsiteX2" fmla="*/ 14 w 27065"/>
                <a:gd name="connsiteY2" fmla="*/ 9526 h 21390"/>
                <a:gd name="connsiteX3" fmla="*/ 10682 w 27065"/>
                <a:gd name="connsiteY3" fmla="*/ 1 h 21390"/>
                <a:gd name="connsiteX4" fmla="*/ 27066 w 27065"/>
                <a:gd name="connsiteY4" fmla="*/ 11241 h 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5" h="21390">
                  <a:moveTo>
                    <a:pt x="27066" y="11241"/>
                  </a:moveTo>
                  <a:cubicBezTo>
                    <a:pt x="19064" y="16289"/>
                    <a:pt x="13921" y="22004"/>
                    <a:pt x="10016" y="21337"/>
                  </a:cubicBezTo>
                  <a:cubicBezTo>
                    <a:pt x="5825" y="20575"/>
                    <a:pt x="586" y="14003"/>
                    <a:pt x="14" y="9526"/>
                  </a:cubicBezTo>
                  <a:cubicBezTo>
                    <a:pt x="-367" y="6573"/>
                    <a:pt x="6968" y="-94"/>
                    <a:pt x="10682" y="1"/>
                  </a:cubicBezTo>
                  <a:cubicBezTo>
                    <a:pt x="15159" y="1"/>
                    <a:pt x="19446" y="5621"/>
                    <a:pt x="27066" y="11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A5354A57-A2F5-4E25-AB1D-A7D932890576}"/>
                </a:ext>
              </a:extLst>
            </p:cNvPr>
            <p:cNvSpPr/>
            <p:nvPr/>
          </p:nvSpPr>
          <p:spPr>
            <a:xfrm>
              <a:off x="8262065" y="2186869"/>
              <a:ext cx="26970" cy="21406"/>
            </a:xfrm>
            <a:custGeom>
              <a:avLst/>
              <a:gdLst>
                <a:gd name="connsiteX0" fmla="*/ 26970 w 26970"/>
                <a:gd name="connsiteY0" fmla="*/ 9976 h 21406"/>
                <a:gd name="connsiteX1" fmla="*/ 10778 w 26970"/>
                <a:gd name="connsiteY1" fmla="*/ 21406 h 21406"/>
                <a:gd name="connsiteX2" fmla="*/ 14 w 26970"/>
                <a:gd name="connsiteY2" fmla="*/ 11976 h 21406"/>
                <a:gd name="connsiteX3" fmla="*/ 9921 w 26970"/>
                <a:gd name="connsiteY3" fmla="*/ 70 h 21406"/>
                <a:gd name="connsiteX4" fmla="*/ 26970 w 26970"/>
                <a:gd name="connsiteY4" fmla="*/ 9976 h 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0" h="21406">
                  <a:moveTo>
                    <a:pt x="26970" y="9976"/>
                  </a:moveTo>
                  <a:cubicBezTo>
                    <a:pt x="19446" y="15691"/>
                    <a:pt x="15159" y="21311"/>
                    <a:pt x="10778" y="21406"/>
                  </a:cubicBezTo>
                  <a:cubicBezTo>
                    <a:pt x="6968" y="21501"/>
                    <a:pt x="-367" y="14929"/>
                    <a:pt x="14" y="11976"/>
                  </a:cubicBezTo>
                  <a:cubicBezTo>
                    <a:pt x="491" y="7404"/>
                    <a:pt x="5730" y="832"/>
                    <a:pt x="9921" y="70"/>
                  </a:cubicBezTo>
                  <a:cubicBezTo>
                    <a:pt x="13826" y="-692"/>
                    <a:pt x="18970" y="4928"/>
                    <a:pt x="26970" y="9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12BFD8EB-BB57-402C-90DA-E2FB6E0EA409}"/>
                </a:ext>
              </a:extLst>
            </p:cNvPr>
            <p:cNvSpPr/>
            <p:nvPr/>
          </p:nvSpPr>
          <p:spPr>
            <a:xfrm>
              <a:off x="7902968" y="1326068"/>
              <a:ext cx="21355" cy="27337"/>
            </a:xfrm>
            <a:custGeom>
              <a:avLst/>
              <a:gdLst>
                <a:gd name="connsiteX0" fmla="*/ 10211 w 21355"/>
                <a:gd name="connsiteY0" fmla="*/ 27338 h 27337"/>
                <a:gd name="connsiteX1" fmla="*/ 19 w 21355"/>
                <a:gd name="connsiteY1" fmla="*/ 9717 h 27337"/>
                <a:gd name="connsiteX2" fmla="*/ 10973 w 21355"/>
                <a:gd name="connsiteY2" fmla="*/ 1 h 27337"/>
                <a:gd name="connsiteX3" fmla="*/ 21355 w 21355"/>
                <a:gd name="connsiteY3" fmla="*/ 10288 h 27337"/>
                <a:gd name="connsiteX4" fmla="*/ 10211 w 21355"/>
                <a:gd name="connsiteY4" fmla="*/ 27338 h 2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5" h="27337">
                  <a:moveTo>
                    <a:pt x="10211" y="27338"/>
                  </a:moveTo>
                  <a:cubicBezTo>
                    <a:pt x="4972" y="18956"/>
                    <a:pt x="-362" y="14193"/>
                    <a:pt x="19" y="9717"/>
                  </a:cubicBezTo>
                  <a:cubicBezTo>
                    <a:pt x="305" y="6002"/>
                    <a:pt x="7163" y="-94"/>
                    <a:pt x="10973" y="1"/>
                  </a:cubicBezTo>
                  <a:cubicBezTo>
                    <a:pt x="14783" y="96"/>
                    <a:pt x="21355" y="6573"/>
                    <a:pt x="21355" y="10288"/>
                  </a:cubicBezTo>
                  <a:cubicBezTo>
                    <a:pt x="21355" y="14765"/>
                    <a:pt x="15735" y="19337"/>
                    <a:pt x="10211" y="2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ECB385C6-4F66-459C-9704-4F1877790624}"/>
                </a:ext>
              </a:extLst>
            </p:cNvPr>
            <p:cNvSpPr/>
            <p:nvPr/>
          </p:nvSpPr>
          <p:spPr>
            <a:xfrm>
              <a:off x="8811258" y="2625278"/>
              <a:ext cx="26892" cy="21403"/>
            </a:xfrm>
            <a:custGeom>
              <a:avLst/>
              <a:gdLst>
                <a:gd name="connsiteX0" fmla="*/ 26893 w 26892"/>
                <a:gd name="connsiteY0" fmla="*/ 10860 h 21403"/>
                <a:gd name="connsiteX1" fmla="*/ 11081 w 26892"/>
                <a:gd name="connsiteY1" fmla="*/ 21337 h 21403"/>
                <a:gd name="connsiteX2" fmla="*/ 32 w 26892"/>
                <a:gd name="connsiteY2" fmla="*/ 10098 h 21403"/>
                <a:gd name="connsiteX3" fmla="*/ 10414 w 26892"/>
                <a:gd name="connsiteY3" fmla="*/ 1 h 21403"/>
                <a:gd name="connsiteX4" fmla="*/ 26893 w 26892"/>
                <a:gd name="connsiteY4" fmla="*/ 10860 h 2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2" h="21403">
                  <a:moveTo>
                    <a:pt x="26893" y="10860"/>
                  </a:moveTo>
                  <a:cubicBezTo>
                    <a:pt x="19368" y="16098"/>
                    <a:pt x="14511" y="22099"/>
                    <a:pt x="11081" y="21337"/>
                  </a:cubicBezTo>
                  <a:cubicBezTo>
                    <a:pt x="6509" y="20385"/>
                    <a:pt x="985" y="14670"/>
                    <a:pt x="32" y="10098"/>
                  </a:cubicBezTo>
                  <a:cubicBezTo>
                    <a:pt x="-539" y="7335"/>
                    <a:pt x="6605" y="1"/>
                    <a:pt x="10414" y="1"/>
                  </a:cubicBezTo>
                  <a:cubicBezTo>
                    <a:pt x="14796" y="-94"/>
                    <a:pt x="19273" y="5526"/>
                    <a:pt x="26893" y="10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FD4B84CD-DFBA-4017-8F2C-718466F1DA80}"/>
                </a:ext>
              </a:extLst>
            </p:cNvPr>
            <p:cNvSpPr/>
            <p:nvPr/>
          </p:nvSpPr>
          <p:spPr>
            <a:xfrm>
              <a:off x="8454738" y="2390055"/>
              <a:ext cx="26892" cy="21482"/>
            </a:xfrm>
            <a:custGeom>
              <a:avLst/>
              <a:gdLst>
                <a:gd name="connsiteX0" fmla="*/ 26893 w 26892"/>
                <a:gd name="connsiteY0" fmla="*/ 10529 h 21482"/>
                <a:gd name="connsiteX1" fmla="*/ 10414 w 26892"/>
                <a:gd name="connsiteY1" fmla="*/ 21483 h 21482"/>
                <a:gd name="connsiteX2" fmla="*/ 32 w 26892"/>
                <a:gd name="connsiteY2" fmla="*/ 11386 h 21482"/>
                <a:gd name="connsiteX3" fmla="*/ 10985 w 26892"/>
                <a:gd name="connsiteY3" fmla="*/ 52 h 21482"/>
                <a:gd name="connsiteX4" fmla="*/ 26893 w 26892"/>
                <a:gd name="connsiteY4" fmla="*/ 10529 h 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2" h="21482">
                  <a:moveTo>
                    <a:pt x="26893" y="10529"/>
                  </a:moveTo>
                  <a:cubicBezTo>
                    <a:pt x="19367" y="15863"/>
                    <a:pt x="14891" y="21483"/>
                    <a:pt x="10414" y="21483"/>
                  </a:cubicBezTo>
                  <a:cubicBezTo>
                    <a:pt x="6700" y="21483"/>
                    <a:pt x="-540" y="14149"/>
                    <a:pt x="32" y="11386"/>
                  </a:cubicBezTo>
                  <a:cubicBezTo>
                    <a:pt x="984" y="6815"/>
                    <a:pt x="6509" y="1099"/>
                    <a:pt x="10985" y="52"/>
                  </a:cubicBezTo>
                  <a:cubicBezTo>
                    <a:pt x="14510" y="-615"/>
                    <a:pt x="19367" y="5290"/>
                    <a:pt x="26893" y="10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9AFFBE90-CA54-4C3B-840E-A435F75A9E8D}"/>
                </a:ext>
              </a:extLst>
            </p:cNvPr>
            <p:cNvSpPr/>
            <p:nvPr/>
          </p:nvSpPr>
          <p:spPr>
            <a:xfrm>
              <a:off x="7905533" y="985395"/>
              <a:ext cx="21286" cy="26921"/>
            </a:xfrm>
            <a:custGeom>
              <a:avLst/>
              <a:gdLst>
                <a:gd name="connsiteX0" fmla="*/ 11646 w 21286"/>
                <a:gd name="connsiteY0" fmla="*/ 26921 h 26921"/>
                <a:gd name="connsiteX1" fmla="*/ 25 w 21286"/>
                <a:gd name="connsiteY1" fmla="*/ 11967 h 26921"/>
                <a:gd name="connsiteX2" fmla="*/ 10408 w 21286"/>
                <a:gd name="connsiteY2" fmla="*/ 61 h 26921"/>
                <a:gd name="connsiteX3" fmla="*/ 21267 w 21286"/>
                <a:gd name="connsiteY3" fmla="*/ 9681 h 26921"/>
                <a:gd name="connsiteX4" fmla="*/ 11646 w 21286"/>
                <a:gd name="connsiteY4" fmla="*/ 26921 h 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6" h="26921">
                  <a:moveTo>
                    <a:pt x="11646" y="26921"/>
                  </a:moveTo>
                  <a:cubicBezTo>
                    <a:pt x="5836" y="19873"/>
                    <a:pt x="-451" y="15396"/>
                    <a:pt x="25" y="11967"/>
                  </a:cubicBezTo>
                  <a:cubicBezTo>
                    <a:pt x="597" y="7395"/>
                    <a:pt x="5931" y="1394"/>
                    <a:pt x="10408" y="61"/>
                  </a:cubicBezTo>
                  <a:cubicBezTo>
                    <a:pt x="13075" y="-701"/>
                    <a:pt x="20981" y="5871"/>
                    <a:pt x="21267" y="9681"/>
                  </a:cubicBezTo>
                  <a:cubicBezTo>
                    <a:pt x="21647" y="14063"/>
                    <a:pt x="16409" y="18920"/>
                    <a:pt x="11646" y="26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3297A672-18F0-4304-9584-1B9AF8B34559}"/>
                </a:ext>
              </a:extLst>
            </p:cNvPr>
            <p:cNvSpPr/>
            <p:nvPr/>
          </p:nvSpPr>
          <p:spPr>
            <a:xfrm>
              <a:off x="8127204" y="1985771"/>
              <a:ext cx="21502" cy="26963"/>
            </a:xfrm>
            <a:custGeom>
              <a:avLst/>
              <a:gdLst>
                <a:gd name="connsiteX0" fmla="*/ 11621 w 21502"/>
                <a:gd name="connsiteY0" fmla="*/ 0 h 26963"/>
                <a:gd name="connsiteX1" fmla="*/ 21432 w 21502"/>
                <a:gd name="connsiteY1" fmla="*/ 17145 h 26963"/>
                <a:gd name="connsiteX2" fmla="*/ 9431 w 21502"/>
                <a:gd name="connsiteY2" fmla="*/ 26956 h 26963"/>
                <a:gd name="connsiteX3" fmla="*/ 1 w 21502"/>
                <a:gd name="connsiteY3" fmla="*/ 16097 h 26963"/>
                <a:gd name="connsiteX4" fmla="*/ 11621 w 21502"/>
                <a:gd name="connsiteY4" fmla="*/ 0 h 2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02" h="26963">
                  <a:moveTo>
                    <a:pt x="11621" y="0"/>
                  </a:moveTo>
                  <a:cubicBezTo>
                    <a:pt x="16574" y="8096"/>
                    <a:pt x="22194" y="13240"/>
                    <a:pt x="21432" y="17145"/>
                  </a:cubicBezTo>
                  <a:cubicBezTo>
                    <a:pt x="20670" y="21336"/>
                    <a:pt x="14002" y="26479"/>
                    <a:pt x="9431" y="26956"/>
                  </a:cubicBezTo>
                  <a:cubicBezTo>
                    <a:pt x="6478" y="27241"/>
                    <a:pt x="-94" y="19907"/>
                    <a:pt x="1" y="16097"/>
                  </a:cubicBezTo>
                  <a:cubicBezTo>
                    <a:pt x="287" y="11716"/>
                    <a:pt x="5906" y="7525"/>
                    <a:pt x="1162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A4DEB8AA-70F0-41A0-A730-BF2F22A26561}"/>
                </a:ext>
              </a:extLst>
            </p:cNvPr>
            <p:cNvSpPr/>
            <p:nvPr/>
          </p:nvSpPr>
          <p:spPr>
            <a:xfrm>
              <a:off x="7963639" y="1621819"/>
              <a:ext cx="27073" cy="21376"/>
            </a:xfrm>
            <a:custGeom>
              <a:avLst/>
              <a:gdLst>
                <a:gd name="connsiteX0" fmla="*/ 27073 w 27073"/>
                <a:gd name="connsiteY0" fmla="*/ 10765 h 21376"/>
                <a:gd name="connsiteX1" fmla="*/ 10405 w 27073"/>
                <a:gd name="connsiteY1" fmla="*/ 21337 h 21376"/>
                <a:gd name="connsiteX2" fmla="*/ 23 w 27073"/>
                <a:gd name="connsiteY2" fmla="*/ 9812 h 21376"/>
                <a:gd name="connsiteX3" fmla="*/ 10405 w 27073"/>
                <a:gd name="connsiteY3" fmla="*/ 1 h 21376"/>
                <a:gd name="connsiteX4" fmla="*/ 27073 w 27073"/>
                <a:gd name="connsiteY4" fmla="*/ 10765 h 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3" h="21376">
                  <a:moveTo>
                    <a:pt x="27073" y="10765"/>
                  </a:moveTo>
                  <a:cubicBezTo>
                    <a:pt x="19168" y="16099"/>
                    <a:pt x="14310" y="21909"/>
                    <a:pt x="10405" y="21337"/>
                  </a:cubicBezTo>
                  <a:cubicBezTo>
                    <a:pt x="6214" y="20671"/>
                    <a:pt x="689" y="14289"/>
                    <a:pt x="23" y="9812"/>
                  </a:cubicBezTo>
                  <a:cubicBezTo>
                    <a:pt x="-453" y="6859"/>
                    <a:pt x="6690" y="1"/>
                    <a:pt x="10405" y="1"/>
                  </a:cubicBezTo>
                  <a:cubicBezTo>
                    <a:pt x="14786" y="-94"/>
                    <a:pt x="19263" y="5335"/>
                    <a:pt x="27073" y="10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0D023DCD-2CCF-4C0B-A2E2-B646560DD6A3}"/>
                </a:ext>
              </a:extLst>
            </p:cNvPr>
            <p:cNvSpPr/>
            <p:nvPr/>
          </p:nvSpPr>
          <p:spPr>
            <a:xfrm>
              <a:off x="7929210" y="1503012"/>
              <a:ext cx="21403" cy="26892"/>
            </a:xfrm>
            <a:custGeom>
              <a:avLst/>
              <a:gdLst>
                <a:gd name="connsiteX0" fmla="*/ 10544 w 21403"/>
                <a:gd name="connsiteY0" fmla="*/ 26893 h 26892"/>
                <a:gd name="connsiteX1" fmla="*/ 66 w 21403"/>
                <a:gd name="connsiteY1" fmla="*/ 11081 h 26892"/>
                <a:gd name="connsiteX2" fmla="*/ 11306 w 21403"/>
                <a:gd name="connsiteY2" fmla="*/ 32 h 26892"/>
                <a:gd name="connsiteX3" fmla="*/ 21402 w 21403"/>
                <a:gd name="connsiteY3" fmla="*/ 10415 h 26892"/>
                <a:gd name="connsiteX4" fmla="*/ 10544 w 21403"/>
                <a:gd name="connsiteY4" fmla="*/ 26893 h 2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3" h="26892">
                  <a:moveTo>
                    <a:pt x="10544" y="26893"/>
                  </a:moveTo>
                  <a:cubicBezTo>
                    <a:pt x="5305" y="19368"/>
                    <a:pt x="-696" y="14510"/>
                    <a:pt x="66" y="11081"/>
                  </a:cubicBezTo>
                  <a:cubicBezTo>
                    <a:pt x="1019" y="6509"/>
                    <a:pt x="6733" y="985"/>
                    <a:pt x="11306" y="32"/>
                  </a:cubicBezTo>
                  <a:cubicBezTo>
                    <a:pt x="14068" y="-539"/>
                    <a:pt x="21402" y="6605"/>
                    <a:pt x="21402" y="10415"/>
                  </a:cubicBezTo>
                  <a:cubicBezTo>
                    <a:pt x="21497" y="14796"/>
                    <a:pt x="15878" y="19273"/>
                    <a:pt x="10544" y="26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757496F2-AFAD-4A7E-9D60-77EC2F804622}"/>
                </a:ext>
              </a:extLst>
            </p:cNvPr>
            <p:cNvSpPr/>
            <p:nvPr/>
          </p:nvSpPr>
          <p:spPr>
            <a:xfrm>
              <a:off x="8555045" y="2466782"/>
              <a:ext cx="27169" cy="21376"/>
            </a:xfrm>
            <a:custGeom>
              <a:avLst/>
              <a:gdLst>
                <a:gd name="connsiteX0" fmla="*/ 27169 w 27169"/>
                <a:gd name="connsiteY0" fmla="*/ 10765 h 21376"/>
                <a:gd name="connsiteX1" fmla="*/ 10405 w 27169"/>
                <a:gd name="connsiteY1" fmla="*/ 21337 h 21376"/>
                <a:gd name="connsiteX2" fmla="*/ 23 w 27169"/>
                <a:gd name="connsiteY2" fmla="*/ 9812 h 21376"/>
                <a:gd name="connsiteX3" fmla="*/ 10405 w 27169"/>
                <a:gd name="connsiteY3" fmla="*/ 1 h 21376"/>
                <a:gd name="connsiteX4" fmla="*/ 27169 w 27169"/>
                <a:gd name="connsiteY4" fmla="*/ 10765 h 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69" h="21376">
                  <a:moveTo>
                    <a:pt x="27169" y="10765"/>
                  </a:moveTo>
                  <a:cubicBezTo>
                    <a:pt x="19263" y="16098"/>
                    <a:pt x="14406" y="21909"/>
                    <a:pt x="10405" y="21337"/>
                  </a:cubicBezTo>
                  <a:cubicBezTo>
                    <a:pt x="6214" y="20670"/>
                    <a:pt x="689" y="14289"/>
                    <a:pt x="23" y="9812"/>
                  </a:cubicBezTo>
                  <a:cubicBezTo>
                    <a:pt x="-453" y="6859"/>
                    <a:pt x="6690" y="1"/>
                    <a:pt x="10405" y="1"/>
                  </a:cubicBezTo>
                  <a:cubicBezTo>
                    <a:pt x="14977" y="-94"/>
                    <a:pt x="19359" y="5431"/>
                    <a:pt x="27169" y="10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7E4429AC-3668-4D08-A2DE-558F56930C73}"/>
                </a:ext>
              </a:extLst>
            </p:cNvPr>
            <p:cNvSpPr/>
            <p:nvPr/>
          </p:nvSpPr>
          <p:spPr>
            <a:xfrm>
              <a:off x="8309462" y="2244661"/>
              <a:ext cx="21388" cy="27622"/>
            </a:xfrm>
            <a:custGeom>
              <a:avLst/>
              <a:gdLst>
                <a:gd name="connsiteX0" fmla="*/ 10529 w 21388"/>
                <a:gd name="connsiteY0" fmla="*/ 0 h 27622"/>
                <a:gd name="connsiteX1" fmla="*/ 21388 w 21388"/>
                <a:gd name="connsiteY1" fmla="*/ 16478 h 27622"/>
                <a:gd name="connsiteX2" fmla="*/ 11100 w 21388"/>
                <a:gd name="connsiteY2" fmla="*/ 27622 h 27622"/>
                <a:gd name="connsiteX3" fmla="*/ 52 w 21388"/>
                <a:gd name="connsiteY3" fmla="*/ 15716 h 27622"/>
                <a:gd name="connsiteX4" fmla="*/ 10529 w 21388"/>
                <a:gd name="connsiteY4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8" h="27622">
                  <a:moveTo>
                    <a:pt x="10529" y="0"/>
                  </a:moveTo>
                  <a:cubicBezTo>
                    <a:pt x="15863" y="7620"/>
                    <a:pt x="21483" y="12097"/>
                    <a:pt x="21388" y="16478"/>
                  </a:cubicBezTo>
                  <a:cubicBezTo>
                    <a:pt x="21292" y="20193"/>
                    <a:pt x="14815" y="23908"/>
                    <a:pt x="11100" y="27622"/>
                  </a:cubicBezTo>
                  <a:cubicBezTo>
                    <a:pt x="7195" y="23717"/>
                    <a:pt x="1004" y="20288"/>
                    <a:pt x="52" y="15716"/>
                  </a:cubicBezTo>
                  <a:cubicBezTo>
                    <a:pt x="-615" y="12383"/>
                    <a:pt x="5290" y="7525"/>
                    <a:pt x="1052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4A47FECF-D135-4B57-ACA7-B4EF6400C976}"/>
                </a:ext>
              </a:extLst>
            </p:cNvPr>
            <p:cNvSpPr/>
            <p:nvPr/>
          </p:nvSpPr>
          <p:spPr>
            <a:xfrm>
              <a:off x="8655425" y="2535173"/>
              <a:ext cx="21384" cy="26918"/>
            </a:xfrm>
            <a:custGeom>
              <a:avLst/>
              <a:gdLst>
                <a:gd name="connsiteX0" fmla="*/ 11181 w 21384"/>
                <a:gd name="connsiteY0" fmla="*/ 0 h 26918"/>
                <a:gd name="connsiteX1" fmla="*/ 21373 w 21384"/>
                <a:gd name="connsiteY1" fmla="*/ 16954 h 26918"/>
                <a:gd name="connsiteX2" fmla="*/ 10801 w 21384"/>
                <a:gd name="connsiteY2" fmla="*/ 26860 h 26918"/>
                <a:gd name="connsiteX3" fmla="*/ 37 w 21384"/>
                <a:gd name="connsiteY3" fmla="*/ 15335 h 26918"/>
                <a:gd name="connsiteX4" fmla="*/ 11181 w 21384"/>
                <a:gd name="connsiteY4" fmla="*/ 0 h 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4" h="26918">
                  <a:moveTo>
                    <a:pt x="11181" y="0"/>
                  </a:moveTo>
                  <a:cubicBezTo>
                    <a:pt x="16229" y="7810"/>
                    <a:pt x="21659" y="12478"/>
                    <a:pt x="21373" y="16954"/>
                  </a:cubicBezTo>
                  <a:cubicBezTo>
                    <a:pt x="21183" y="20669"/>
                    <a:pt x="13563" y="27622"/>
                    <a:pt x="10801" y="26860"/>
                  </a:cubicBezTo>
                  <a:cubicBezTo>
                    <a:pt x="6228" y="25717"/>
                    <a:pt x="704" y="19907"/>
                    <a:pt x="37" y="15335"/>
                  </a:cubicBezTo>
                  <a:cubicBezTo>
                    <a:pt x="-534" y="11811"/>
                    <a:pt x="5561" y="7239"/>
                    <a:pt x="111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E7FB326E-A548-4800-8CBA-50444E952821}"/>
                </a:ext>
              </a:extLst>
            </p:cNvPr>
            <p:cNvSpPr/>
            <p:nvPr/>
          </p:nvSpPr>
          <p:spPr>
            <a:xfrm>
              <a:off x="7999856" y="1740627"/>
              <a:ext cx="27622" cy="21402"/>
            </a:xfrm>
            <a:custGeom>
              <a:avLst/>
              <a:gdLst>
                <a:gd name="connsiteX0" fmla="*/ 27623 w 27622"/>
                <a:gd name="connsiteY0" fmla="*/ 10639 h 21402"/>
                <a:gd name="connsiteX1" fmla="*/ 11049 w 27622"/>
                <a:gd name="connsiteY1" fmla="*/ 21402 h 21402"/>
                <a:gd name="connsiteX2" fmla="*/ 0 w 27622"/>
                <a:gd name="connsiteY2" fmla="*/ 11020 h 21402"/>
                <a:gd name="connsiteX3" fmla="*/ 11906 w 27622"/>
                <a:gd name="connsiteY3" fmla="*/ 66 h 21402"/>
                <a:gd name="connsiteX4" fmla="*/ 27623 w 27622"/>
                <a:gd name="connsiteY4" fmla="*/ 10639 h 2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402">
                  <a:moveTo>
                    <a:pt x="27623" y="10639"/>
                  </a:moveTo>
                  <a:cubicBezTo>
                    <a:pt x="20002" y="15877"/>
                    <a:pt x="15430" y="21497"/>
                    <a:pt x="11049" y="21402"/>
                  </a:cubicBezTo>
                  <a:cubicBezTo>
                    <a:pt x="7334" y="21307"/>
                    <a:pt x="3715" y="14734"/>
                    <a:pt x="0" y="11020"/>
                  </a:cubicBezTo>
                  <a:cubicBezTo>
                    <a:pt x="3905" y="7114"/>
                    <a:pt x="7429" y="923"/>
                    <a:pt x="11906" y="66"/>
                  </a:cubicBezTo>
                  <a:cubicBezTo>
                    <a:pt x="15430" y="-696"/>
                    <a:pt x="20193" y="5305"/>
                    <a:pt x="27623" y="10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360C3DBA-25A3-4CAC-9637-9F101AAD595B}"/>
                </a:ext>
              </a:extLst>
            </p:cNvPr>
            <p:cNvSpPr/>
            <p:nvPr/>
          </p:nvSpPr>
          <p:spPr>
            <a:xfrm>
              <a:off x="9077828" y="2722625"/>
              <a:ext cx="21404" cy="27622"/>
            </a:xfrm>
            <a:custGeom>
              <a:avLst/>
              <a:gdLst>
                <a:gd name="connsiteX0" fmla="*/ 10164 w 21404"/>
                <a:gd name="connsiteY0" fmla="*/ 0 h 27622"/>
                <a:gd name="connsiteX1" fmla="*/ 21404 w 21404"/>
                <a:gd name="connsiteY1" fmla="*/ 16192 h 27622"/>
                <a:gd name="connsiteX2" fmla="*/ 11403 w 21404"/>
                <a:gd name="connsiteY2" fmla="*/ 27623 h 27622"/>
                <a:gd name="connsiteX3" fmla="*/ 68 w 21404"/>
                <a:gd name="connsiteY3" fmla="*/ 16002 h 27622"/>
                <a:gd name="connsiteX4" fmla="*/ 10164 w 21404"/>
                <a:gd name="connsiteY4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4" h="27622">
                  <a:moveTo>
                    <a:pt x="10164" y="0"/>
                  </a:moveTo>
                  <a:cubicBezTo>
                    <a:pt x="15689" y="7429"/>
                    <a:pt x="21404" y="11811"/>
                    <a:pt x="21404" y="16192"/>
                  </a:cubicBezTo>
                  <a:cubicBezTo>
                    <a:pt x="21499" y="19907"/>
                    <a:pt x="15022" y="23813"/>
                    <a:pt x="11403" y="27623"/>
                  </a:cubicBezTo>
                  <a:cubicBezTo>
                    <a:pt x="7402" y="23813"/>
                    <a:pt x="1115" y="20479"/>
                    <a:pt x="68" y="16002"/>
                  </a:cubicBezTo>
                  <a:cubicBezTo>
                    <a:pt x="-694" y="12573"/>
                    <a:pt x="5116" y="7620"/>
                    <a:pt x="101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954B3589-2CF4-448D-9A99-2C641CD5A3EA}"/>
                </a:ext>
              </a:extLst>
            </p:cNvPr>
            <p:cNvSpPr/>
            <p:nvPr/>
          </p:nvSpPr>
          <p:spPr>
            <a:xfrm>
              <a:off x="9133507" y="2738748"/>
              <a:ext cx="26969" cy="21406"/>
            </a:xfrm>
            <a:custGeom>
              <a:avLst/>
              <a:gdLst>
                <a:gd name="connsiteX0" fmla="*/ 26970 w 26969"/>
                <a:gd name="connsiteY0" fmla="*/ 9976 h 21406"/>
                <a:gd name="connsiteX1" fmla="*/ 10778 w 26969"/>
                <a:gd name="connsiteY1" fmla="*/ 21406 h 21406"/>
                <a:gd name="connsiteX2" fmla="*/ 14 w 26969"/>
                <a:gd name="connsiteY2" fmla="*/ 11976 h 21406"/>
                <a:gd name="connsiteX3" fmla="*/ 9920 w 26969"/>
                <a:gd name="connsiteY3" fmla="*/ 70 h 21406"/>
                <a:gd name="connsiteX4" fmla="*/ 26970 w 26969"/>
                <a:gd name="connsiteY4" fmla="*/ 9976 h 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" h="21406">
                  <a:moveTo>
                    <a:pt x="26970" y="9976"/>
                  </a:moveTo>
                  <a:cubicBezTo>
                    <a:pt x="19445" y="15691"/>
                    <a:pt x="15159" y="21311"/>
                    <a:pt x="10778" y="21406"/>
                  </a:cubicBezTo>
                  <a:cubicBezTo>
                    <a:pt x="6967" y="21501"/>
                    <a:pt x="-367" y="14929"/>
                    <a:pt x="14" y="11976"/>
                  </a:cubicBezTo>
                  <a:cubicBezTo>
                    <a:pt x="490" y="7404"/>
                    <a:pt x="5729" y="832"/>
                    <a:pt x="9920" y="70"/>
                  </a:cubicBezTo>
                  <a:cubicBezTo>
                    <a:pt x="13730" y="-692"/>
                    <a:pt x="18874" y="4928"/>
                    <a:pt x="26970" y="9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AB69C5E2-65D6-4011-89A6-FE177E8CF7DF}"/>
                </a:ext>
              </a:extLst>
            </p:cNvPr>
            <p:cNvSpPr/>
            <p:nvPr/>
          </p:nvSpPr>
          <p:spPr>
            <a:xfrm>
              <a:off x="9188824" y="2746700"/>
              <a:ext cx="21375" cy="27074"/>
            </a:xfrm>
            <a:custGeom>
              <a:avLst/>
              <a:gdLst>
                <a:gd name="connsiteX0" fmla="*/ 10802 w 21375"/>
                <a:gd name="connsiteY0" fmla="*/ 27074 h 27074"/>
                <a:gd name="connsiteX1" fmla="*/ 38 w 21375"/>
                <a:gd name="connsiteY1" fmla="*/ 10501 h 27074"/>
                <a:gd name="connsiteX2" fmla="*/ 11373 w 21375"/>
                <a:gd name="connsiteY2" fmla="*/ 23 h 27074"/>
                <a:gd name="connsiteX3" fmla="*/ 21374 w 21375"/>
                <a:gd name="connsiteY3" fmla="*/ 10310 h 27074"/>
                <a:gd name="connsiteX4" fmla="*/ 10802 w 21375"/>
                <a:gd name="connsiteY4" fmla="*/ 27074 h 2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" h="27074">
                  <a:moveTo>
                    <a:pt x="10802" y="27074"/>
                  </a:moveTo>
                  <a:cubicBezTo>
                    <a:pt x="5372" y="19264"/>
                    <a:pt x="-533" y="14406"/>
                    <a:pt x="38" y="10501"/>
                  </a:cubicBezTo>
                  <a:cubicBezTo>
                    <a:pt x="610" y="6310"/>
                    <a:pt x="6896" y="690"/>
                    <a:pt x="11373" y="23"/>
                  </a:cubicBezTo>
                  <a:cubicBezTo>
                    <a:pt x="14326" y="-453"/>
                    <a:pt x="21279" y="6500"/>
                    <a:pt x="21374" y="10310"/>
                  </a:cubicBezTo>
                  <a:cubicBezTo>
                    <a:pt x="21470" y="14692"/>
                    <a:pt x="16136" y="19264"/>
                    <a:pt x="10802" y="27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D1CDB8DC-8098-4918-83A0-8D5F8C297FEE}"/>
                </a:ext>
              </a:extLst>
            </p:cNvPr>
            <p:cNvSpPr/>
            <p:nvPr/>
          </p:nvSpPr>
          <p:spPr>
            <a:xfrm>
              <a:off x="9244259" y="2757273"/>
              <a:ext cx="21375" cy="27074"/>
            </a:xfrm>
            <a:custGeom>
              <a:avLst/>
              <a:gdLst>
                <a:gd name="connsiteX0" fmla="*/ 10801 w 21375"/>
                <a:gd name="connsiteY0" fmla="*/ 27074 h 27074"/>
                <a:gd name="connsiteX1" fmla="*/ 39 w 21375"/>
                <a:gd name="connsiteY1" fmla="*/ 10501 h 27074"/>
                <a:gd name="connsiteX2" fmla="*/ 11373 w 21375"/>
                <a:gd name="connsiteY2" fmla="*/ 23 h 27074"/>
                <a:gd name="connsiteX3" fmla="*/ 21374 w 21375"/>
                <a:gd name="connsiteY3" fmla="*/ 10310 h 27074"/>
                <a:gd name="connsiteX4" fmla="*/ 10801 w 21375"/>
                <a:gd name="connsiteY4" fmla="*/ 27074 h 2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" h="27074">
                  <a:moveTo>
                    <a:pt x="10801" y="27074"/>
                  </a:moveTo>
                  <a:cubicBezTo>
                    <a:pt x="5372" y="19264"/>
                    <a:pt x="-534" y="14406"/>
                    <a:pt x="39" y="10501"/>
                  </a:cubicBezTo>
                  <a:cubicBezTo>
                    <a:pt x="610" y="6310"/>
                    <a:pt x="6896" y="690"/>
                    <a:pt x="11373" y="23"/>
                  </a:cubicBezTo>
                  <a:cubicBezTo>
                    <a:pt x="14326" y="-453"/>
                    <a:pt x="21279" y="6500"/>
                    <a:pt x="21374" y="10310"/>
                  </a:cubicBezTo>
                  <a:cubicBezTo>
                    <a:pt x="21470" y="14692"/>
                    <a:pt x="16135" y="19264"/>
                    <a:pt x="10801" y="27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8B36FB70-B7FE-43B6-ADD8-7FC6E99889E8}"/>
                </a:ext>
              </a:extLst>
            </p:cNvPr>
            <p:cNvSpPr/>
            <p:nvPr/>
          </p:nvSpPr>
          <p:spPr>
            <a:xfrm>
              <a:off x="9297242" y="2767773"/>
              <a:ext cx="26969" cy="21390"/>
            </a:xfrm>
            <a:custGeom>
              <a:avLst/>
              <a:gdLst>
                <a:gd name="connsiteX0" fmla="*/ 26970 w 26969"/>
                <a:gd name="connsiteY0" fmla="*/ 11240 h 21390"/>
                <a:gd name="connsiteX1" fmla="*/ 10015 w 26969"/>
                <a:gd name="connsiteY1" fmla="*/ 21337 h 21390"/>
                <a:gd name="connsiteX2" fmla="*/ 14 w 26969"/>
                <a:gd name="connsiteY2" fmla="*/ 9526 h 21390"/>
                <a:gd name="connsiteX3" fmla="*/ 10682 w 26969"/>
                <a:gd name="connsiteY3" fmla="*/ 1 h 21390"/>
                <a:gd name="connsiteX4" fmla="*/ 26970 w 26969"/>
                <a:gd name="connsiteY4" fmla="*/ 11240 h 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" h="21390">
                  <a:moveTo>
                    <a:pt x="26970" y="11240"/>
                  </a:moveTo>
                  <a:cubicBezTo>
                    <a:pt x="18969" y="16289"/>
                    <a:pt x="13920" y="22004"/>
                    <a:pt x="10015" y="21337"/>
                  </a:cubicBezTo>
                  <a:cubicBezTo>
                    <a:pt x="5824" y="20575"/>
                    <a:pt x="586" y="14098"/>
                    <a:pt x="14" y="9526"/>
                  </a:cubicBezTo>
                  <a:cubicBezTo>
                    <a:pt x="-367" y="6573"/>
                    <a:pt x="6967" y="-94"/>
                    <a:pt x="10682" y="1"/>
                  </a:cubicBezTo>
                  <a:cubicBezTo>
                    <a:pt x="15063" y="96"/>
                    <a:pt x="19350" y="5716"/>
                    <a:pt x="26970" y="11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09696A9D-A130-47A9-99DD-F4433B1F0DF3}"/>
                </a:ext>
              </a:extLst>
            </p:cNvPr>
            <p:cNvSpPr/>
            <p:nvPr/>
          </p:nvSpPr>
          <p:spPr>
            <a:xfrm>
              <a:off x="9637752" y="2770401"/>
              <a:ext cx="27073" cy="21471"/>
            </a:xfrm>
            <a:custGeom>
              <a:avLst/>
              <a:gdLst>
                <a:gd name="connsiteX0" fmla="*/ 27074 w 27073"/>
                <a:gd name="connsiteY0" fmla="*/ 10707 h 21471"/>
                <a:gd name="connsiteX1" fmla="*/ 10405 w 27073"/>
                <a:gd name="connsiteY1" fmla="*/ 21470 h 21471"/>
                <a:gd name="connsiteX2" fmla="*/ 23 w 27073"/>
                <a:gd name="connsiteY2" fmla="*/ 11564 h 21471"/>
                <a:gd name="connsiteX3" fmla="*/ 10405 w 27073"/>
                <a:gd name="connsiteY3" fmla="*/ 39 h 21471"/>
                <a:gd name="connsiteX4" fmla="*/ 27074 w 27073"/>
                <a:gd name="connsiteY4" fmla="*/ 10707 h 2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3" h="21471">
                  <a:moveTo>
                    <a:pt x="27074" y="10707"/>
                  </a:moveTo>
                  <a:cubicBezTo>
                    <a:pt x="19263" y="16136"/>
                    <a:pt x="14787" y="21565"/>
                    <a:pt x="10405" y="21470"/>
                  </a:cubicBezTo>
                  <a:cubicBezTo>
                    <a:pt x="6595" y="21375"/>
                    <a:pt x="-454" y="14517"/>
                    <a:pt x="23" y="11564"/>
                  </a:cubicBezTo>
                  <a:cubicBezTo>
                    <a:pt x="689" y="7088"/>
                    <a:pt x="6214" y="706"/>
                    <a:pt x="10405" y="39"/>
                  </a:cubicBezTo>
                  <a:cubicBezTo>
                    <a:pt x="14311" y="-532"/>
                    <a:pt x="19263" y="5278"/>
                    <a:pt x="27074" y="107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6F0002A3-2B57-4644-AAF7-E98808A7F2CA}"/>
                </a:ext>
              </a:extLst>
            </p:cNvPr>
            <p:cNvSpPr/>
            <p:nvPr/>
          </p:nvSpPr>
          <p:spPr>
            <a:xfrm>
              <a:off x="9352450" y="2772822"/>
              <a:ext cx="21482" cy="26892"/>
            </a:xfrm>
            <a:custGeom>
              <a:avLst/>
              <a:gdLst>
                <a:gd name="connsiteX0" fmla="*/ 10529 w 21482"/>
                <a:gd name="connsiteY0" fmla="*/ 0 h 26892"/>
                <a:gd name="connsiteX1" fmla="*/ 21483 w 21482"/>
                <a:gd name="connsiteY1" fmla="*/ 16478 h 26892"/>
                <a:gd name="connsiteX2" fmla="*/ 11387 w 21482"/>
                <a:gd name="connsiteY2" fmla="*/ 26860 h 26892"/>
                <a:gd name="connsiteX3" fmla="*/ 52 w 21482"/>
                <a:gd name="connsiteY3" fmla="*/ 15907 h 26892"/>
                <a:gd name="connsiteX4" fmla="*/ 10529 w 21482"/>
                <a:gd name="connsiteY4" fmla="*/ 0 h 2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2" h="26892">
                  <a:moveTo>
                    <a:pt x="10529" y="0"/>
                  </a:moveTo>
                  <a:cubicBezTo>
                    <a:pt x="15863" y="7525"/>
                    <a:pt x="21483" y="12001"/>
                    <a:pt x="21483" y="16478"/>
                  </a:cubicBezTo>
                  <a:cubicBezTo>
                    <a:pt x="21483" y="20193"/>
                    <a:pt x="14149" y="27432"/>
                    <a:pt x="11387" y="26860"/>
                  </a:cubicBezTo>
                  <a:cubicBezTo>
                    <a:pt x="6814" y="25908"/>
                    <a:pt x="1099" y="20383"/>
                    <a:pt x="52" y="15907"/>
                  </a:cubicBezTo>
                  <a:cubicBezTo>
                    <a:pt x="-615" y="12383"/>
                    <a:pt x="5290" y="7525"/>
                    <a:pt x="1052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C109A4CF-722E-435E-A952-5486D061F885}"/>
                </a:ext>
              </a:extLst>
            </p:cNvPr>
            <p:cNvSpPr/>
            <p:nvPr/>
          </p:nvSpPr>
          <p:spPr>
            <a:xfrm>
              <a:off x="8354904" y="2316855"/>
              <a:ext cx="20241" cy="25436"/>
            </a:xfrm>
            <a:custGeom>
              <a:avLst/>
              <a:gdLst>
                <a:gd name="connsiteX0" fmla="*/ 9283 w 20241"/>
                <a:gd name="connsiteY0" fmla="*/ 25436 h 25436"/>
                <a:gd name="connsiteX1" fmla="*/ 44 w 20241"/>
                <a:gd name="connsiteY1" fmla="*/ 9530 h 25436"/>
                <a:gd name="connsiteX2" fmla="*/ 10712 w 20241"/>
                <a:gd name="connsiteY2" fmla="*/ 5 h 25436"/>
                <a:gd name="connsiteX3" fmla="*/ 20237 w 20241"/>
                <a:gd name="connsiteY3" fmla="*/ 10673 h 25436"/>
                <a:gd name="connsiteX4" fmla="*/ 9283 w 20241"/>
                <a:gd name="connsiteY4" fmla="*/ 25436 h 2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1" h="25436">
                  <a:moveTo>
                    <a:pt x="9283" y="25436"/>
                  </a:moveTo>
                  <a:cubicBezTo>
                    <a:pt x="4616" y="18007"/>
                    <a:pt x="-528" y="13244"/>
                    <a:pt x="44" y="9530"/>
                  </a:cubicBezTo>
                  <a:cubicBezTo>
                    <a:pt x="710" y="5624"/>
                    <a:pt x="7093" y="-186"/>
                    <a:pt x="10712" y="5"/>
                  </a:cubicBezTo>
                  <a:cubicBezTo>
                    <a:pt x="14331" y="195"/>
                    <a:pt x="20047" y="6672"/>
                    <a:pt x="20237" y="10673"/>
                  </a:cubicBezTo>
                  <a:cubicBezTo>
                    <a:pt x="20427" y="14482"/>
                    <a:pt x="14713" y="18578"/>
                    <a:pt x="9283" y="25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C89942C4-48E6-4F24-8675-D691B45991D8}"/>
                </a:ext>
              </a:extLst>
            </p:cNvPr>
            <p:cNvSpPr/>
            <p:nvPr/>
          </p:nvSpPr>
          <p:spPr>
            <a:xfrm>
              <a:off x="7876412" y="1152410"/>
              <a:ext cx="26193" cy="20135"/>
            </a:xfrm>
            <a:custGeom>
              <a:avLst/>
              <a:gdLst>
                <a:gd name="connsiteX0" fmla="*/ 26194 w 26193"/>
                <a:gd name="connsiteY0" fmla="*/ 10115 h 20135"/>
                <a:gd name="connsiteX1" fmla="*/ 10763 w 26193"/>
                <a:gd name="connsiteY1" fmla="*/ 20117 h 20135"/>
                <a:gd name="connsiteX2" fmla="*/ 0 w 26193"/>
                <a:gd name="connsiteY2" fmla="*/ 10020 h 20135"/>
                <a:gd name="connsiteX3" fmla="*/ 10954 w 26193"/>
                <a:gd name="connsiteY3" fmla="*/ 19 h 20135"/>
                <a:gd name="connsiteX4" fmla="*/ 26194 w 26193"/>
                <a:gd name="connsiteY4" fmla="*/ 10115 h 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" h="20135">
                  <a:moveTo>
                    <a:pt x="26194" y="10115"/>
                  </a:moveTo>
                  <a:cubicBezTo>
                    <a:pt x="18955" y="15164"/>
                    <a:pt x="14478" y="20498"/>
                    <a:pt x="10763" y="20117"/>
                  </a:cubicBezTo>
                  <a:cubicBezTo>
                    <a:pt x="6858" y="19640"/>
                    <a:pt x="3524" y="13640"/>
                    <a:pt x="0" y="10020"/>
                  </a:cubicBezTo>
                  <a:cubicBezTo>
                    <a:pt x="3620" y="6496"/>
                    <a:pt x="6954" y="495"/>
                    <a:pt x="10954" y="19"/>
                  </a:cubicBezTo>
                  <a:cubicBezTo>
                    <a:pt x="14669" y="-362"/>
                    <a:pt x="18955" y="5067"/>
                    <a:pt x="26194" y="1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5294115D-4A07-47FA-B9B8-15B87DEEF344}"/>
                </a:ext>
              </a:extLst>
            </p:cNvPr>
            <p:cNvSpPr/>
            <p:nvPr/>
          </p:nvSpPr>
          <p:spPr>
            <a:xfrm>
              <a:off x="7887622" y="1096992"/>
              <a:ext cx="20240" cy="25528"/>
            </a:xfrm>
            <a:custGeom>
              <a:avLst/>
              <a:gdLst>
                <a:gd name="connsiteX0" fmla="*/ 10031 w 20240"/>
                <a:gd name="connsiteY0" fmla="*/ 25528 h 25528"/>
                <a:gd name="connsiteX1" fmla="*/ 29 w 20240"/>
                <a:gd name="connsiteY1" fmla="*/ 10002 h 25528"/>
                <a:gd name="connsiteX2" fmla="*/ 10221 w 20240"/>
                <a:gd name="connsiteY2" fmla="*/ 1 h 25528"/>
                <a:gd name="connsiteX3" fmla="*/ 20222 w 20240"/>
                <a:gd name="connsiteY3" fmla="*/ 10193 h 25528"/>
                <a:gd name="connsiteX4" fmla="*/ 10031 w 20240"/>
                <a:gd name="connsiteY4" fmla="*/ 25528 h 2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" h="25528">
                  <a:moveTo>
                    <a:pt x="10031" y="25528"/>
                  </a:moveTo>
                  <a:cubicBezTo>
                    <a:pt x="4982" y="18194"/>
                    <a:pt x="-447" y="13812"/>
                    <a:pt x="29" y="10002"/>
                  </a:cubicBezTo>
                  <a:cubicBezTo>
                    <a:pt x="506" y="6002"/>
                    <a:pt x="6601" y="-94"/>
                    <a:pt x="10221" y="1"/>
                  </a:cubicBezTo>
                  <a:cubicBezTo>
                    <a:pt x="13841" y="1"/>
                    <a:pt x="19841" y="6192"/>
                    <a:pt x="20222" y="10193"/>
                  </a:cubicBezTo>
                  <a:cubicBezTo>
                    <a:pt x="20604" y="13908"/>
                    <a:pt x="15079" y="18289"/>
                    <a:pt x="10031" y="25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B761138C-5C7D-4CFA-AEA2-462B9CB90C3E}"/>
                </a:ext>
              </a:extLst>
            </p:cNvPr>
            <p:cNvSpPr/>
            <p:nvPr/>
          </p:nvSpPr>
          <p:spPr>
            <a:xfrm>
              <a:off x="9519540" y="2802635"/>
              <a:ext cx="20145" cy="25431"/>
            </a:xfrm>
            <a:custGeom>
              <a:avLst/>
              <a:gdLst>
                <a:gd name="connsiteX0" fmla="*/ 9935 w 20145"/>
                <a:gd name="connsiteY0" fmla="*/ 0 h 25431"/>
                <a:gd name="connsiteX1" fmla="*/ 20127 w 20145"/>
                <a:gd name="connsiteY1" fmla="*/ 15335 h 25431"/>
                <a:gd name="connsiteX2" fmla="*/ 10126 w 20145"/>
                <a:gd name="connsiteY2" fmla="*/ 25432 h 25431"/>
                <a:gd name="connsiteX3" fmla="*/ 29 w 20145"/>
                <a:gd name="connsiteY3" fmla="*/ 15430 h 25431"/>
                <a:gd name="connsiteX4" fmla="*/ 9935 w 20145"/>
                <a:gd name="connsiteY4" fmla="*/ 0 h 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45" h="25431">
                  <a:moveTo>
                    <a:pt x="9935" y="0"/>
                  </a:moveTo>
                  <a:cubicBezTo>
                    <a:pt x="14984" y="7239"/>
                    <a:pt x="20508" y="11525"/>
                    <a:pt x="20127" y="15335"/>
                  </a:cubicBezTo>
                  <a:cubicBezTo>
                    <a:pt x="19746" y="19240"/>
                    <a:pt x="13650" y="25432"/>
                    <a:pt x="10126" y="25432"/>
                  </a:cubicBezTo>
                  <a:cubicBezTo>
                    <a:pt x="6506" y="25432"/>
                    <a:pt x="410" y="19336"/>
                    <a:pt x="29" y="15430"/>
                  </a:cubicBezTo>
                  <a:cubicBezTo>
                    <a:pt x="-447" y="11716"/>
                    <a:pt x="4982" y="7239"/>
                    <a:pt x="99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AF423569-DAA2-4279-BD85-76C057BB5D15}"/>
                </a:ext>
              </a:extLst>
            </p:cNvPr>
            <p:cNvSpPr/>
            <p:nvPr/>
          </p:nvSpPr>
          <p:spPr>
            <a:xfrm>
              <a:off x="9464229" y="2797462"/>
              <a:ext cx="25431" cy="20241"/>
            </a:xfrm>
            <a:custGeom>
              <a:avLst/>
              <a:gdLst>
                <a:gd name="connsiteX0" fmla="*/ 25432 w 25431"/>
                <a:gd name="connsiteY0" fmla="*/ 10031 h 20241"/>
                <a:gd name="connsiteX1" fmla="*/ 10096 w 25431"/>
                <a:gd name="connsiteY1" fmla="*/ 20222 h 20241"/>
                <a:gd name="connsiteX2" fmla="*/ 0 w 25431"/>
                <a:gd name="connsiteY2" fmla="*/ 10221 h 20241"/>
                <a:gd name="connsiteX3" fmla="*/ 10001 w 25431"/>
                <a:gd name="connsiteY3" fmla="*/ 29 h 20241"/>
                <a:gd name="connsiteX4" fmla="*/ 25432 w 25431"/>
                <a:gd name="connsiteY4" fmla="*/ 10031 h 2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1" h="20241">
                  <a:moveTo>
                    <a:pt x="25432" y="10031"/>
                  </a:moveTo>
                  <a:cubicBezTo>
                    <a:pt x="18193" y="15174"/>
                    <a:pt x="13811" y="20603"/>
                    <a:pt x="10096" y="20222"/>
                  </a:cubicBezTo>
                  <a:cubicBezTo>
                    <a:pt x="6096" y="19841"/>
                    <a:pt x="0" y="13745"/>
                    <a:pt x="0" y="10221"/>
                  </a:cubicBezTo>
                  <a:cubicBezTo>
                    <a:pt x="0" y="6602"/>
                    <a:pt x="6096" y="506"/>
                    <a:pt x="10001" y="29"/>
                  </a:cubicBezTo>
                  <a:cubicBezTo>
                    <a:pt x="13716" y="-447"/>
                    <a:pt x="18193" y="4982"/>
                    <a:pt x="25432" y="10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51D7F316-9096-4E5E-954C-67F1EC3AE2B3}"/>
                </a:ext>
              </a:extLst>
            </p:cNvPr>
            <p:cNvSpPr/>
            <p:nvPr/>
          </p:nvSpPr>
          <p:spPr>
            <a:xfrm>
              <a:off x="9408498" y="2781394"/>
              <a:ext cx="20341" cy="25623"/>
            </a:xfrm>
            <a:custGeom>
              <a:avLst/>
              <a:gdLst>
                <a:gd name="connsiteX0" fmla="*/ 10678 w 20341"/>
                <a:gd name="connsiteY0" fmla="*/ 0 h 25623"/>
                <a:gd name="connsiteX1" fmla="*/ 20299 w 20341"/>
                <a:gd name="connsiteY1" fmla="*/ 15812 h 25623"/>
                <a:gd name="connsiteX2" fmla="*/ 9821 w 20341"/>
                <a:gd name="connsiteY2" fmla="*/ 25622 h 25623"/>
                <a:gd name="connsiteX3" fmla="*/ 10 w 20341"/>
                <a:gd name="connsiteY3" fmla="*/ 15145 h 25623"/>
                <a:gd name="connsiteX4" fmla="*/ 10678 w 20341"/>
                <a:gd name="connsiteY4" fmla="*/ 0 h 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1" h="25623">
                  <a:moveTo>
                    <a:pt x="10678" y="0"/>
                  </a:moveTo>
                  <a:cubicBezTo>
                    <a:pt x="15536" y="7429"/>
                    <a:pt x="20870" y="12002"/>
                    <a:pt x="20299" y="15812"/>
                  </a:cubicBezTo>
                  <a:cubicBezTo>
                    <a:pt x="19727" y="19812"/>
                    <a:pt x="13440" y="25718"/>
                    <a:pt x="9821" y="25622"/>
                  </a:cubicBezTo>
                  <a:cubicBezTo>
                    <a:pt x="6201" y="25527"/>
                    <a:pt x="296" y="19145"/>
                    <a:pt x="10" y="15145"/>
                  </a:cubicBezTo>
                  <a:cubicBezTo>
                    <a:pt x="-276" y="11430"/>
                    <a:pt x="5344" y="7144"/>
                    <a:pt x="1067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7936A969-F614-468E-9DBE-F070864F630F}"/>
                </a:ext>
              </a:extLst>
            </p:cNvPr>
            <p:cNvSpPr/>
            <p:nvPr/>
          </p:nvSpPr>
          <p:spPr>
            <a:xfrm>
              <a:off x="9693782" y="2781471"/>
              <a:ext cx="25622" cy="20326"/>
            </a:xfrm>
            <a:custGeom>
              <a:avLst/>
              <a:gdLst>
                <a:gd name="connsiteX0" fmla="*/ 25622 w 25622"/>
                <a:gd name="connsiteY0" fmla="*/ 10115 h 20326"/>
                <a:gd name="connsiteX1" fmla="*/ 10192 w 25622"/>
                <a:gd name="connsiteY1" fmla="*/ 20307 h 20326"/>
                <a:gd name="connsiteX2" fmla="*/ 0 w 25622"/>
                <a:gd name="connsiteY2" fmla="*/ 10211 h 20326"/>
                <a:gd name="connsiteX3" fmla="*/ 10097 w 25622"/>
                <a:gd name="connsiteY3" fmla="*/ 19 h 20326"/>
                <a:gd name="connsiteX4" fmla="*/ 25622 w 25622"/>
                <a:gd name="connsiteY4" fmla="*/ 10115 h 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" h="20326">
                  <a:moveTo>
                    <a:pt x="25622" y="10115"/>
                  </a:moveTo>
                  <a:cubicBezTo>
                    <a:pt x="18384" y="15259"/>
                    <a:pt x="14002" y="20688"/>
                    <a:pt x="10192" y="20307"/>
                  </a:cubicBezTo>
                  <a:cubicBezTo>
                    <a:pt x="6191" y="19926"/>
                    <a:pt x="0" y="13830"/>
                    <a:pt x="0" y="10211"/>
                  </a:cubicBezTo>
                  <a:cubicBezTo>
                    <a:pt x="0" y="6591"/>
                    <a:pt x="6096" y="495"/>
                    <a:pt x="10097" y="19"/>
                  </a:cubicBezTo>
                  <a:cubicBezTo>
                    <a:pt x="13907" y="-362"/>
                    <a:pt x="18288" y="5067"/>
                    <a:pt x="25622" y="1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A0AC862D-E44C-4BE7-99AD-0625800D7F8E}"/>
                </a:ext>
              </a:extLst>
            </p:cNvPr>
            <p:cNvSpPr/>
            <p:nvPr/>
          </p:nvSpPr>
          <p:spPr>
            <a:xfrm>
              <a:off x="9022365" y="2718186"/>
              <a:ext cx="26289" cy="20255"/>
            </a:xfrm>
            <a:custGeom>
              <a:avLst/>
              <a:gdLst>
                <a:gd name="connsiteX0" fmla="*/ 26289 w 26289"/>
                <a:gd name="connsiteY0" fmla="*/ 9297 h 20255"/>
                <a:gd name="connsiteX1" fmla="*/ 11430 w 26289"/>
                <a:gd name="connsiteY1" fmla="*/ 20251 h 20255"/>
                <a:gd name="connsiteX2" fmla="*/ 0 w 26289"/>
                <a:gd name="connsiteY2" fmla="*/ 10726 h 20255"/>
                <a:gd name="connsiteX3" fmla="*/ 10383 w 26289"/>
                <a:gd name="connsiteY3" fmla="*/ 58 h 20255"/>
                <a:gd name="connsiteX4" fmla="*/ 26289 w 26289"/>
                <a:gd name="connsiteY4" fmla="*/ 9297 h 2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9" h="20255">
                  <a:moveTo>
                    <a:pt x="26289" y="9297"/>
                  </a:moveTo>
                  <a:cubicBezTo>
                    <a:pt x="19336" y="14726"/>
                    <a:pt x="15240" y="20441"/>
                    <a:pt x="11430" y="20251"/>
                  </a:cubicBezTo>
                  <a:cubicBezTo>
                    <a:pt x="7430" y="20060"/>
                    <a:pt x="3810" y="14155"/>
                    <a:pt x="0" y="10726"/>
                  </a:cubicBezTo>
                  <a:cubicBezTo>
                    <a:pt x="3429" y="6916"/>
                    <a:pt x="6382" y="629"/>
                    <a:pt x="10383" y="58"/>
                  </a:cubicBezTo>
                  <a:cubicBezTo>
                    <a:pt x="14097" y="-609"/>
                    <a:pt x="18765" y="4630"/>
                    <a:pt x="26289" y="9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1582F34D-451D-42C4-9FFC-1341A2816F74}"/>
                </a:ext>
              </a:extLst>
            </p:cNvPr>
            <p:cNvSpPr/>
            <p:nvPr/>
          </p:nvSpPr>
          <p:spPr>
            <a:xfrm>
              <a:off x="8967585" y="2704908"/>
              <a:ext cx="20233" cy="25432"/>
            </a:xfrm>
            <a:custGeom>
              <a:avLst/>
              <a:gdLst>
                <a:gd name="connsiteX0" fmla="*/ 10584 w 20233"/>
                <a:gd name="connsiteY0" fmla="*/ 0 h 25432"/>
                <a:gd name="connsiteX1" fmla="*/ 20203 w 20233"/>
                <a:gd name="connsiteY1" fmla="*/ 15621 h 25432"/>
                <a:gd name="connsiteX2" fmla="*/ 9821 w 20233"/>
                <a:gd name="connsiteY2" fmla="*/ 25432 h 25432"/>
                <a:gd name="connsiteX3" fmla="*/ 10 w 20233"/>
                <a:gd name="connsiteY3" fmla="*/ 15050 h 25432"/>
                <a:gd name="connsiteX4" fmla="*/ 10584 w 20233"/>
                <a:gd name="connsiteY4" fmla="*/ 0 h 2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3" h="25432">
                  <a:moveTo>
                    <a:pt x="10584" y="0"/>
                  </a:moveTo>
                  <a:cubicBezTo>
                    <a:pt x="15441" y="7334"/>
                    <a:pt x="20680" y="11906"/>
                    <a:pt x="20203" y="15621"/>
                  </a:cubicBezTo>
                  <a:cubicBezTo>
                    <a:pt x="19632" y="19526"/>
                    <a:pt x="13441" y="25527"/>
                    <a:pt x="9821" y="25432"/>
                  </a:cubicBezTo>
                  <a:cubicBezTo>
                    <a:pt x="6202" y="25337"/>
                    <a:pt x="392" y="19050"/>
                    <a:pt x="10" y="15050"/>
                  </a:cubicBezTo>
                  <a:cubicBezTo>
                    <a:pt x="-275" y="11335"/>
                    <a:pt x="5344" y="7144"/>
                    <a:pt x="105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7F3C19A2-5D18-4D73-94E4-4A267EACEE3B}"/>
                </a:ext>
              </a:extLst>
            </p:cNvPr>
            <p:cNvSpPr/>
            <p:nvPr/>
          </p:nvSpPr>
          <p:spPr>
            <a:xfrm>
              <a:off x="8082999" y="1927954"/>
              <a:ext cx="20246" cy="26384"/>
            </a:xfrm>
            <a:custGeom>
              <a:avLst/>
              <a:gdLst>
                <a:gd name="connsiteX0" fmla="*/ 10774 w 20246"/>
                <a:gd name="connsiteY0" fmla="*/ 26384 h 26384"/>
                <a:gd name="connsiteX1" fmla="*/ 10 w 20246"/>
                <a:gd name="connsiteY1" fmla="*/ 11335 h 26384"/>
                <a:gd name="connsiteX2" fmla="*/ 9631 w 20246"/>
                <a:gd name="connsiteY2" fmla="*/ 0 h 26384"/>
                <a:gd name="connsiteX3" fmla="*/ 20203 w 20246"/>
                <a:gd name="connsiteY3" fmla="*/ 10477 h 26384"/>
                <a:gd name="connsiteX4" fmla="*/ 10774 w 20246"/>
                <a:gd name="connsiteY4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" h="26384">
                  <a:moveTo>
                    <a:pt x="10774" y="26384"/>
                  </a:moveTo>
                  <a:cubicBezTo>
                    <a:pt x="5440" y="19336"/>
                    <a:pt x="-275" y="15145"/>
                    <a:pt x="10" y="11335"/>
                  </a:cubicBezTo>
                  <a:cubicBezTo>
                    <a:pt x="296" y="7334"/>
                    <a:pt x="6202" y="3715"/>
                    <a:pt x="9631" y="0"/>
                  </a:cubicBezTo>
                  <a:cubicBezTo>
                    <a:pt x="13346" y="3429"/>
                    <a:pt x="19632" y="6572"/>
                    <a:pt x="20203" y="10477"/>
                  </a:cubicBezTo>
                  <a:cubicBezTo>
                    <a:pt x="20775" y="14288"/>
                    <a:pt x="15536" y="18859"/>
                    <a:pt x="10774" y="2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0AEAF6A6-0133-4ABD-8451-CA9CE1794CF5}"/>
                </a:ext>
              </a:extLst>
            </p:cNvPr>
            <p:cNvSpPr/>
            <p:nvPr/>
          </p:nvSpPr>
          <p:spPr>
            <a:xfrm>
              <a:off x="8756522" y="2615250"/>
              <a:ext cx="25431" cy="20250"/>
            </a:xfrm>
            <a:custGeom>
              <a:avLst/>
              <a:gdLst>
                <a:gd name="connsiteX0" fmla="*/ 25432 w 25431"/>
                <a:gd name="connsiteY0" fmla="*/ 10220 h 20250"/>
                <a:gd name="connsiteX1" fmla="*/ 10001 w 25431"/>
                <a:gd name="connsiteY1" fmla="*/ 20222 h 20250"/>
                <a:gd name="connsiteX2" fmla="*/ 0 w 25431"/>
                <a:gd name="connsiteY2" fmla="*/ 10030 h 20250"/>
                <a:gd name="connsiteX3" fmla="*/ 10192 w 25431"/>
                <a:gd name="connsiteY3" fmla="*/ 29 h 20250"/>
                <a:gd name="connsiteX4" fmla="*/ 25432 w 25431"/>
                <a:gd name="connsiteY4" fmla="*/ 10220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1" h="20250">
                  <a:moveTo>
                    <a:pt x="25432" y="10220"/>
                  </a:moveTo>
                  <a:cubicBezTo>
                    <a:pt x="18192" y="15269"/>
                    <a:pt x="13716" y="20698"/>
                    <a:pt x="10001" y="20222"/>
                  </a:cubicBezTo>
                  <a:cubicBezTo>
                    <a:pt x="6001" y="19745"/>
                    <a:pt x="0" y="13649"/>
                    <a:pt x="0" y="10030"/>
                  </a:cubicBezTo>
                  <a:cubicBezTo>
                    <a:pt x="0" y="6410"/>
                    <a:pt x="6191" y="410"/>
                    <a:pt x="10192" y="29"/>
                  </a:cubicBezTo>
                  <a:cubicBezTo>
                    <a:pt x="13811" y="-448"/>
                    <a:pt x="18192" y="5077"/>
                    <a:pt x="25432" y="102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E91E1379-AC81-4F62-95A7-DFF476CDC01A}"/>
                </a:ext>
              </a:extLst>
            </p:cNvPr>
            <p:cNvSpPr/>
            <p:nvPr/>
          </p:nvSpPr>
          <p:spPr>
            <a:xfrm>
              <a:off x="7898124" y="1036033"/>
              <a:ext cx="20350" cy="26384"/>
            </a:xfrm>
            <a:custGeom>
              <a:avLst/>
              <a:gdLst>
                <a:gd name="connsiteX0" fmla="*/ 11053 w 20350"/>
                <a:gd name="connsiteY0" fmla="*/ 0 h 26384"/>
                <a:gd name="connsiteX1" fmla="*/ 20293 w 20350"/>
                <a:gd name="connsiteY1" fmla="*/ 16002 h 26384"/>
                <a:gd name="connsiteX2" fmla="*/ 9530 w 20350"/>
                <a:gd name="connsiteY2" fmla="*/ 26384 h 26384"/>
                <a:gd name="connsiteX3" fmla="*/ 5 w 20350"/>
                <a:gd name="connsiteY3" fmla="*/ 14859 h 26384"/>
                <a:gd name="connsiteX4" fmla="*/ 11053 w 20350"/>
                <a:gd name="connsiteY4" fmla="*/ 0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0" h="26384">
                  <a:moveTo>
                    <a:pt x="11053" y="0"/>
                  </a:moveTo>
                  <a:cubicBezTo>
                    <a:pt x="15721" y="7525"/>
                    <a:pt x="20960" y="12287"/>
                    <a:pt x="20293" y="16002"/>
                  </a:cubicBezTo>
                  <a:cubicBezTo>
                    <a:pt x="19626" y="19907"/>
                    <a:pt x="13339" y="22955"/>
                    <a:pt x="9530" y="26384"/>
                  </a:cubicBezTo>
                  <a:cubicBezTo>
                    <a:pt x="6101" y="22574"/>
                    <a:pt x="195" y="18860"/>
                    <a:pt x="5" y="14859"/>
                  </a:cubicBezTo>
                  <a:cubicBezTo>
                    <a:pt x="-186" y="11049"/>
                    <a:pt x="5529" y="6953"/>
                    <a:pt x="11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FFE9B16A-F05F-46CB-A0BD-383E63489A1E}"/>
                </a:ext>
              </a:extLst>
            </p:cNvPr>
            <p:cNvSpPr/>
            <p:nvPr/>
          </p:nvSpPr>
          <p:spPr>
            <a:xfrm>
              <a:off x="8035475" y="1861946"/>
              <a:ext cx="20160" cy="26288"/>
            </a:xfrm>
            <a:custGeom>
              <a:avLst/>
              <a:gdLst>
                <a:gd name="connsiteX0" fmla="*/ 10768 w 20160"/>
                <a:gd name="connsiteY0" fmla="*/ 26289 h 26288"/>
                <a:gd name="connsiteX1" fmla="*/ 5 w 20160"/>
                <a:gd name="connsiteY1" fmla="*/ 11335 h 26288"/>
                <a:gd name="connsiteX2" fmla="*/ 9625 w 20160"/>
                <a:gd name="connsiteY2" fmla="*/ 0 h 26288"/>
                <a:gd name="connsiteX3" fmla="*/ 20102 w 20160"/>
                <a:gd name="connsiteY3" fmla="*/ 10477 h 26288"/>
                <a:gd name="connsiteX4" fmla="*/ 10768 w 20160"/>
                <a:gd name="connsiteY4" fmla="*/ 26289 h 2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" h="26288">
                  <a:moveTo>
                    <a:pt x="10768" y="26289"/>
                  </a:moveTo>
                  <a:cubicBezTo>
                    <a:pt x="5434" y="19240"/>
                    <a:pt x="-186" y="15049"/>
                    <a:pt x="5" y="11335"/>
                  </a:cubicBezTo>
                  <a:cubicBezTo>
                    <a:pt x="291" y="7334"/>
                    <a:pt x="6196" y="3810"/>
                    <a:pt x="9625" y="0"/>
                  </a:cubicBezTo>
                  <a:cubicBezTo>
                    <a:pt x="13340" y="3429"/>
                    <a:pt x="19531" y="6572"/>
                    <a:pt x="20102" y="10477"/>
                  </a:cubicBezTo>
                  <a:cubicBezTo>
                    <a:pt x="20769" y="14192"/>
                    <a:pt x="15531" y="18859"/>
                    <a:pt x="10768" y="26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2EF70919-3C96-4524-B1ED-A1CBEADE944E}"/>
                </a:ext>
              </a:extLst>
            </p:cNvPr>
            <p:cNvSpPr/>
            <p:nvPr/>
          </p:nvSpPr>
          <p:spPr>
            <a:xfrm>
              <a:off x="7892862" y="1382147"/>
              <a:ext cx="20131" cy="25837"/>
            </a:xfrm>
            <a:custGeom>
              <a:avLst/>
              <a:gdLst>
                <a:gd name="connsiteX0" fmla="*/ 10315 w 20131"/>
                <a:gd name="connsiteY0" fmla="*/ 25837 h 25837"/>
                <a:gd name="connsiteX1" fmla="*/ 29 w 20131"/>
                <a:gd name="connsiteY1" fmla="*/ 10026 h 25837"/>
                <a:gd name="connsiteX2" fmla="*/ 10697 w 20131"/>
                <a:gd name="connsiteY2" fmla="*/ 25 h 25837"/>
                <a:gd name="connsiteX3" fmla="*/ 20126 w 20131"/>
                <a:gd name="connsiteY3" fmla="*/ 9645 h 25837"/>
                <a:gd name="connsiteX4" fmla="*/ 10315 w 20131"/>
                <a:gd name="connsiteY4" fmla="*/ 25837 h 2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1" h="25837">
                  <a:moveTo>
                    <a:pt x="10315" y="25837"/>
                  </a:moveTo>
                  <a:cubicBezTo>
                    <a:pt x="5077" y="18217"/>
                    <a:pt x="-448" y="13741"/>
                    <a:pt x="29" y="10026"/>
                  </a:cubicBezTo>
                  <a:cubicBezTo>
                    <a:pt x="600" y="6025"/>
                    <a:pt x="6506" y="882"/>
                    <a:pt x="10697" y="25"/>
                  </a:cubicBezTo>
                  <a:cubicBezTo>
                    <a:pt x="13363" y="-452"/>
                    <a:pt x="20031" y="6121"/>
                    <a:pt x="20126" y="9645"/>
                  </a:cubicBezTo>
                  <a:cubicBezTo>
                    <a:pt x="20317" y="13741"/>
                    <a:pt x="15364" y="18122"/>
                    <a:pt x="10315" y="25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58D67004-F02D-4E21-964C-5980316134CB}"/>
                </a:ext>
              </a:extLst>
            </p:cNvPr>
            <p:cNvSpPr/>
            <p:nvPr/>
          </p:nvSpPr>
          <p:spPr>
            <a:xfrm>
              <a:off x="8210549" y="2178266"/>
              <a:ext cx="22860" cy="17517"/>
            </a:xfrm>
            <a:custGeom>
              <a:avLst/>
              <a:gdLst>
                <a:gd name="connsiteX0" fmla="*/ 22860 w 22860"/>
                <a:gd name="connsiteY0" fmla="*/ 9245 h 17517"/>
                <a:gd name="connsiteX1" fmla="*/ 9430 w 22860"/>
                <a:gd name="connsiteY1" fmla="*/ 17436 h 17517"/>
                <a:gd name="connsiteX2" fmla="*/ 0 w 22860"/>
                <a:gd name="connsiteY2" fmla="*/ 7721 h 17517"/>
                <a:gd name="connsiteX3" fmla="*/ 10001 w 22860"/>
                <a:gd name="connsiteY3" fmla="*/ 6 h 17517"/>
                <a:gd name="connsiteX4" fmla="*/ 22860 w 22860"/>
                <a:gd name="connsiteY4" fmla="*/ 9245 h 1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517">
                  <a:moveTo>
                    <a:pt x="22860" y="9245"/>
                  </a:moveTo>
                  <a:cubicBezTo>
                    <a:pt x="16383" y="13436"/>
                    <a:pt x="12097" y="18198"/>
                    <a:pt x="9430" y="17436"/>
                  </a:cubicBezTo>
                  <a:cubicBezTo>
                    <a:pt x="5620" y="16389"/>
                    <a:pt x="3048" y="11150"/>
                    <a:pt x="0" y="7721"/>
                  </a:cubicBezTo>
                  <a:cubicBezTo>
                    <a:pt x="3334" y="4959"/>
                    <a:pt x="6572" y="101"/>
                    <a:pt x="10001" y="6"/>
                  </a:cubicBezTo>
                  <a:cubicBezTo>
                    <a:pt x="13335" y="-185"/>
                    <a:pt x="16764" y="4577"/>
                    <a:pt x="22860" y="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892E22FA-C5EE-4E2C-B6F1-2C0AE6FC02C5}"/>
                </a:ext>
              </a:extLst>
            </p:cNvPr>
            <p:cNvSpPr/>
            <p:nvPr/>
          </p:nvSpPr>
          <p:spPr>
            <a:xfrm>
              <a:off x="8501559" y="2458173"/>
              <a:ext cx="22743" cy="17488"/>
            </a:xfrm>
            <a:custGeom>
              <a:avLst/>
              <a:gdLst>
                <a:gd name="connsiteX0" fmla="*/ 22743 w 22743"/>
                <a:gd name="connsiteY0" fmla="*/ 7563 h 17488"/>
                <a:gd name="connsiteX1" fmla="*/ 9979 w 22743"/>
                <a:gd name="connsiteY1" fmla="*/ 17469 h 17488"/>
                <a:gd name="connsiteX2" fmla="*/ 74 w 22743"/>
                <a:gd name="connsiteY2" fmla="*/ 8991 h 17488"/>
                <a:gd name="connsiteX3" fmla="*/ 7789 w 22743"/>
                <a:gd name="connsiteY3" fmla="*/ 38 h 17488"/>
                <a:gd name="connsiteX4" fmla="*/ 22743 w 22743"/>
                <a:gd name="connsiteY4" fmla="*/ 7563 h 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3" h="17488">
                  <a:moveTo>
                    <a:pt x="22743" y="7563"/>
                  </a:moveTo>
                  <a:cubicBezTo>
                    <a:pt x="16362" y="12801"/>
                    <a:pt x="12742" y="17850"/>
                    <a:pt x="9979" y="17469"/>
                  </a:cubicBezTo>
                  <a:cubicBezTo>
                    <a:pt x="6170" y="16897"/>
                    <a:pt x="1312" y="12706"/>
                    <a:pt x="74" y="8991"/>
                  </a:cubicBezTo>
                  <a:cubicBezTo>
                    <a:pt x="-689" y="6896"/>
                    <a:pt x="4645" y="324"/>
                    <a:pt x="7789" y="38"/>
                  </a:cubicBezTo>
                  <a:cubicBezTo>
                    <a:pt x="11408" y="-438"/>
                    <a:pt x="15599" y="3657"/>
                    <a:pt x="22743" y="7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074E87A8-2421-4F06-AB1E-6741B2AAD7AB}"/>
                </a:ext>
              </a:extLst>
            </p:cNvPr>
            <p:cNvSpPr/>
            <p:nvPr/>
          </p:nvSpPr>
          <p:spPr>
            <a:xfrm>
              <a:off x="7869935" y="1209196"/>
              <a:ext cx="22860" cy="17609"/>
            </a:xfrm>
            <a:custGeom>
              <a:avLst/>
              <a:gdLst>
                <a:gd name="connsiteX0" fmla="*/ 22860 w 22860"/>
                <a:gd name="connsiteY0" fmla="*/ 9622 h 17609"/>
                <a:gd name="connsiteX1" fmla="*/ 9240 w 22860"/>
                <a:gd name="connsiteY1" fmla="*/ 17527 h 17609"/>
                <a:gd name="connsiteX2" fmla="*/ 0 w 22860"/>
                <a:gd name="connsiteY2" fmla="*/ 7526 h 17609"/>
                <a:gd name="connsiteX3" fmla="*/ 10192 w 22860"/>
                <a:gd name="connsiteY3" fmla="*/ 1 h 17609"/>
                <a:gd name="connsiteX4" fmla="*/ 22860 w 22860"/>
                <a:gd name="connsiteY4" fmla="*/ 9622 h 1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609">
                  <a:moveTo>
                    <a:pt x="22860" y="9622"/>
                  </a:moveTo>
                  <a:cubicBezTo>
                    <a:pt x="16288" y="13622"/>
                    <a:pt x="11906" y="18289"/>
                    <a:pt x="9240" y="17527"/>
                  </a:cubicBezTo>
                  <a:cubicBezTo>
                    <a:pt x="5525" y="16384"/>
                    <a:pt x="3048" y="11050"/>
                    <a:pt x="0" y="7526"/>
                  </a:cubicBezTo>
                  <a:cubicBezTo>
                    <a:pt x="3429" y="4859"/>
                    <a:pt x="6763" y="97"/>
                    <a:pt x="10192" y="1"/>
                  </a:cubicBezTo>
                  <a:cubicBezTo>
                    <a:pt x="13525" y="-94"/>
                    <a:pt x="16859" y="4764"/>
                    <a:pt x="22860" y="9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BD6169A6-E257-41EC-9E57-682E2C0F219D}"/>
                </a:ext>
              </a:extLst>
            </p:cNvPr>
            <p:cNvSpPr/>
            <p:nvPr/>
          </p:nvSpPr>
          <p:spPr>
            <a:xfrm>
              <a:off x="8601265" y="2531983"/>
              <a:ext cx="23431" cy="17578"/>
            </a:xfrm>
            <a:custGeom>
              <a:avLst/>
              <a:gdLst>
                <a:gd name="connsiteX0" fmla="*/ 23431 w 23431"/>
                <a:gd name="connsiteY0" fmla="*/ 8905 h 17578"/>
                <a:gd name="connsiteX1" fmla="*/ 9048 w 23431"/>
                <a:gd name="connsiteY1" fmla="*/ 17573 h 17578"/>
                <a:gd name="connsiteX2" fmla="*/ 0 w 23431"/>
                <a:gd name="connsiteY2" fmla="*/ 9096 h 17578"/>
                <a:gd name="connsiteX3" fmla="*/ 9906 w 23431"/>
                <a:gd name="connsiteY3" fmla="*/ 47 h 17578"/>
                <a:gd name="connsiteX4" fmla="*/ 23431 w 23431"/>
                <a:gd name="connsiteY4" fmla="*/ 8905 h 1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1" h="17578">
                  <a:moveTo>
                    <a:pt x="23431" y="8905"/>
                  </a:moveTo>
                  <a:cubicBezTo>
                    <a:pt x="16573" y="13382"/>
                    <a:pt x="12668" y="17763"/>
                    <a:pt x="9048" y="17573"/>
                  </a:cubicBezTo>
                  <a:cubicBezTo>
                    <a:pt x="5905" y="17478"/>
                    <a:pt x="3048" y="12144"/>
                    <a:pt x="0" y="9096"/>
                  </a:cubicBezTo>
                  <a:cubicBezTo>
                    <a:pt x="3238" y="5857"/>
                    <a:pt x="6096" y="904"/>
                    <a:pt x="9906" y="47"/>
                  </a:cubicBezTo>
                  <a:cubicBezTo>
                    <a:pt x="12668" y="-525"/>
                    <a:pt x="16669" y="4238"/>
                    <a:pt x="23431" y="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5A3DA881-FDEC-4812-94B1-6E5C3473A584}"/>
                </a:ext>
              </a:extLst>
            </p:cNvPr>
            <p:cNvSpPr/>
            <p:nvPr/>
          </p:nvSpPr>
          <p:spPr>
            <a:xfrm>
              <a:off x="7920659" y="1552479"/>
              <a:ext cx="17583" cy="22724"/>
            </a:xfrm>
            <a:custGeom>
              <a:avLst/>
              <a:gdLst>
                <a:gd name="connsiteX0" fmla="*/ 9569 w 17583"/>
                <a:gd name="connsiteY0" fmla="*/ 0 h 22724"/>
                <a:gd name="connsiteX1" fmla="*/ 17570 w 17583"/>
                <a:gd name="connsiteY1" fmla="*/ 14764 h 22724"/>
                <a:gd name="connsiteX2" fmla="*/ 8807 w 17583"/>
                <a:gd name="connsiteY2" fmla="*/ 22669 h 22724"/>
                <a:gd name="connsiteX3" fmla="*/ 44 w 17583"/>
                <a:gd name="connsiteY3" fmla="*/ 12954 h 22724"/>
                <a:gd name="connsiteX4" fmla="*/ 9569 w 17583"/>
                <a:gd name="connsiteY4" fmla="*/ 0 h 2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3" h="22724">
                  <a:moveTo>
                    <a:pt x="9569" y="0"/>
                  </a:moveTo>
                  <a:cubicBezTo>
                    <a:pt x="13665" y="7048"/>
                    <a:pt x="17856" y="11144"/>
                    <a:pt x="17570" y="14764"/>
                  </a:cubicBezTo>
                  <a:cubicBezTo>
                    <a:pt x="17285" y="17812"/>
                    <a:pt x="10903" y="23336"/>
                    <a:pt x="8807" y="22669"/>
                  </a:cubicBezTo>
                  <a:cubicBezTo>
                    <a:pt x="4998" y="21431"/>
                    <a:pt x="711" y="16764"/>
                    <a:pt x="44" y="12954"/>
                  </a:cubicBezTo>
                  <a:cubicBezTo>
                    <a:pt x="-527" y="10287"/>
                    <a:pt x="4521" y="6477"/>
                    <a:pt x="956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B976BD22-212E-42FF-9C61-1431EA0B1BEF}"/>
                </a:ext>
              </a:extLst>
            </p:cNvPr>
            <p:cNvSpPr/>
            <p:nvPr/>
          </p:nvSpPr>
          <p:spPr>
            <a:xfrm>
              <a:off x="8913486" y="2696241"/>
              <a:ext cx="17535" cy="22859"/>
            </a:xfrm>
            <a:custGeom>
              <a:avLst/>
              <a:gdLst>
                <a:gd name="connsiteX0" fmla="*/ 8009 w 17535"/>
                <a:gd name="connsiteY0" fmla="*/ 0 h 22859"/>
                <a:gd name="connsiteX1" fmla="*/ 17534 w 17535"/>
                <a:gd name="connsiteY1" fmla="*/ 12668 h 22859"/>
                <a:gd name="connsiteX2" fmla="*/ 10009 w 17535"/>
                <a:gd name="connsiteY2" fmla="*/ 22860 h 22859"/>
                <a:gd name="connsiteX3" fmla="*/ 103 w 17535"/>
                <a:gd name="connsiteY3" fmla="*/ 13525 h 22859"/>
                <a:gd name="connsiteX4" fmla="*/ 8009 w 17535"/>
                <a:gd name="connsiteY4" fmla="*/ 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5" h="22859">
                  <a:moveTo>
                    <a:pt x="8009" y="0"/>
                  </a:moveTo>
                  <a:cubicBezTo>
                    <a:pt x="12771" y="6001"/>
                    <a:pt x="17629" y="9430"/>
                    <a:pt x="17534" y="12668"/>
                  </a:cubicBezTo>
                  <a:cubicBezTo>
                    <a:pt x="17438" y="16097"/>
                    <a:pt x="12676" y="19431"/>
                    <a:pt x="10009" y="22860"/>
                  </a:cubicBezTo>
                  <a:cubicBezTo>
                    <a:pt x="6484" y="19812"/>
                    <a:pt x="1246" y="17335"/>
                    <a:pt x="103" y="13525"/>
                  </a:cubicBezTo>
                  <a:cubicBezTo>
                    <a:pt x="-755" y="10954"/>
                    <a:pt x="3913" y="6572"/>
                    <a:pt x="800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7BA15E4D-F349-4000-BA09-FE016566EA70}"/>
                </a:ext>
              </a:extLst>
            </p:cNvPr>
            <p:cNvSpPr/>
            <p:nvPr/>
          </p:nvSpPr>
          <p:spPr>
            <a:xfrm>
              <a:off x="9576294" y="2812446"/>
              <a:ext cx="17592" cy="22859"/>
            </a:xfrm>
            <a:custGeom>
              <a:avLst/>
              <a:gdLst>
                <a:gd name="connsiteX0" fmla="*/ 9188 w 17592"/>
                <a:gd name="connsiteY0" fmla="*/ 0 h 22859"/>
                <a:gd name="connsiteX1" fmla="*/ 17570 w 17592"/>
                <a:gd name="connsiteY1" fmla="*/ 13430 h 22859"/>
                <a:gd name="connsiteX2" fmla="*/ 9188 w 17592"/>
                <a:gd name="connsiteY2" fmla="*/ 22860 h 22859"/>
                <a:gd name="connsiteX3" fmla="*/ 44 w 17592"/>
                <a:gd name="connsiteY3" fmla="*/ 12763 h 22859"/>
                <a:gd name="connsiteX4" fmla="*/ 9188 w 17592"/>
                <a:gd name="connsiteY4" fmla="*/ 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2" h="22859">
                  <a:moveTo>
                    <a:pt x="9188" y="0"/>
                  </a:moveTo>
                  <a:cubicBezTo>
                    <a:pt x="13474" y="6382"/>
                    <a:pt x="17951" y="10192"/>
                    <a:pt x="17570" y="13430"/>
                  </a:cubicBezTo>
                  <a:cubicBezTo>
                    <a:pt x="17189" y="16859"/>
                    <a:pt x="12236" y="19717"/>
                    <a:pt x="9188" y="22860"/>
                  </a:cubicBezTo>
                  <a:cubicBezTo>
                    <a:pt x="5950" y="19526"/>
                    <a:pt x="901" y="16669"/>
                    <a:pt x="44" y="12763"/>
                  </a:cubicBezTo>
                  <a:cubicBezTo>
                    <a:pt x="-527" y="10096"/>
                    <a:pt x="4521" y="6191"/>
                    <a:pt x="918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993F6468-456B-4AF8-884C-AFD1D07F973C}"/>
                </a:ext>
              </a:extLst>
            </p:cNvPr>
            <p:cNvSpPr/>
            <p:nvPr/>
          </p:nvSpPr>
          <p:spPr>
            <a:xfrm>
              <a:off x="7957525" y="1679155"/>
              <a:ext cx="22805" cy="17577"/>
            </a:xfrm>
            <a:custGeom>
              <a:avLst/>
              <a:gdLst>
                <a:gd name="connsiteX0" fmla="*/ 22805 w 22805"/>
                <a:gd name="connsiteY0" fmla="*/ 8293 h 17577"/>
                <a:gd name="connsiteX1" fmla="*/ 9565 w 22805"/>
                <a:gd name="connsiteY1" fmla="*/ 17532 h 17577"/>
                <a:gd name="connsiteX2" fmla="*/ 40 w 22805"/>
                <a:gd name="connsiteY2" fmla="*/ 8579 h 17577"/>
                <a:gd name="connsiteX3" fmla="*/ 8136 w 22805"/>
                <a:gd name="connsiteY3" fmla="*/ 6 h 17577"/>
                <a:gd name="connsiteX4" fmla="*/ 22805 w 22805"/>
                <a:gd name="connsiteY4" fmla="*/ 8293 h 1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5" h="17577">
                  <a:moveTo>
                    <a:pt x="22805" y="8293"/>
                  </a:moveTo>
                  <a:cubicBezTo>
                    <a:pt x="16233" y="13151"/>
                    <a:pt x="12423" y="18104"/>
                    <a:pt x="9565" y="17532"/>
                  </a:cubicBezTo>
                  <a:cubicBezTo>
                    <a:pt x="5755" y="16770"/>
                    <a:pt x="1183" y="12389"/>
                    <a:pt x="40" y="8579"/>
                  </a:cubicBezTo>
                  <a:cubicBezTo>
                    <a:pt x="-531" y="6483"/>
                    <a:pt x="5088" y="197"/>
                    <a:pt x="8136" y="6"/>
                  </a:cubicBezTo>
                  <a:cubicBezTo>
                    <a:pt x="11851" y="-184"/>
                    <a:pt x="15852" y="4007"/>
                    <a:pt x="22805" y="8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2220A4D-0337-409A-9D5E-376D4AEBA2CF}"/>
                </a:ext>
              </a:extLst>
            </p:cNvPr>
            <p:cNvSpPr/>
            <p:nvPr/>
          </p:nvSpPr>
          <p:spPr>
            <a:xfrm>
              <a:off x="7991379" y="1798028"/>
              <a:ext cx="22860" cy="17517"/>
            </a:xfrm>
            <a:custGeom>
              <a:avLst/>
              <a:gdLst>
                <a:gd name="connsiteX0" fmla="*/ 22860 w 22860"/>
                <a:gd name="connsiteY0" fmla="*/ 9245 h 17517"/>
                <a:gd name="connsiteX1" fmla="*/ 9430 w 22860"/>
                <a:gd name="connsiteY1" fmla="*/ 17436 h 17517"/>
                <a:gd name="connsiteX2" fmla="*/ 0 w 22860"/>
                <a:gd name="connsiteY2" fmla="*/ 7721 h 17517"/>
                <a:gd name="connsiteX3" fmla="*/ 10001 w 22860"/>
                <a:gd name="connsiteY3" fmla="*/ 6 h 17517"/>
                <a:gd name="connsiteX4" fmla="*/ 22860 w 22860"/>
                <a:gd name="connsiteY4" fmla="*/ 9245 h 1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517">
                  <a:moveTo>
                    <a:pt x="22860" y="9245"/>
                  </a:moveTo>
                  <a:cubicBezTo>
                    <a:pt x="16383" y="13436"/>
                    <a:pt x="12097" y="18198"/>
                    <a:pt x="9430" y="17436"/>
                  </a:cubicBezTo>
                  <a:cubicBezTo>
                    <a:pt x="5620" y="16389"/>
                    <a:pt x="3048" y="11150"/>
                    <a:pt x="0" y="7721"/>
                  </a:cubicBezTo>
                  <a:cubicBezTo>
                    <a:pt x="3334" y="4959"/>
                    <a:pt x="6572" y="101"/>
                    <a:pt x="10001" y="6"/>
                  </a:cubicBezTo>
                  <a:cubicBezTo>
                    <a:pt x="13240" y="-185"/>
                    <a:pt x="16764" y="4578"/>
                    <a:pt x="22860" y="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0B6187-7DBF-4B3D-884C-85C98F569200}"/>
                </a:ext>
              </a:extLst>
            </p:cNvPr>
            <p:cNvSpPr/>
            <p:nvPr/>
          </p:nvSpPr>
          <p:spPr>
            <a:xfrm>
              <a:off x="8401209" y="2379439"/>
              <a:ext cx="17591" cy="22860"/>
            </a:xfrm>
            <a:custGeom>
              <a:avLst/>
              <a:gdLst>
                <a:gd name="connsiteX0" fmla="*/ 9651 w 17591"/>
                <a:gd name="connsiteY0" fmla="*/ 0 h 22860"/>
                <a:gd name="connsiteX1" fmla="*/ 17556 w 17591"/>
                <a:gd name="connsiteY1" fmla="*/ 13716 h 22860"/>
                <a:gd name="connsiteX2" fmla="*/ 8888 w 17591"/>
                <a:gd name="connsiteY2" fmla="*/ 22860 h 22860"/>
                <a:gd name="connsiteX3" fmla="*/ 30 w 17591"/>
                <a:gd name="connsiteY3" fmla="*/ 12478 h 22860"/>
                <a:gd name="connsiteX4" fmla="*/ 9651 w 17591"/>
                <a:gd name="connsiteY4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1" h="22860">
                  <a:moveTo>
                    <a:pt x="9651" y="0"/>
                  </a:moveTo>
                  <a:cubicBezTo>
                    <a:pt x="13651" y="6572"/>
                    <a:pt x="18032" y="10478"/>
                    <a:pt x="17556" y="13716"/>
                  </a:cubicBezTo>
                  <a:cubicBezTo>
                    <a:pt x="17080" y="17145"/>
                    <a:pt x="12032" y="19907"/>
                    <a:pt x="8888" y="22860"/>
                  </a:cubicBezTo>
                  <a:cubicBezTo>
                    <a:pt x="5745" y="19431"/>
                    <a:pt x="792" y="16383"/>
                    <a:pt x="30" y="12478"/>
                  </a:cubicBezTo>
                  <a:cubicBezTo>
                    <a:pt x="-446" y="9811"/>
                    <a:pt x="4793" y="6001"/>
                    <a:pt x="965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4DFAA74C-B587-49E2-B760-8D49DD932B16}"/>
                </a:ext>
              </a:extLst>
            </p:cNvPr>
            <p:cNvSpPr/>
            <p:nvPr/>
          </p:nvSpPr>
          <p:spPr>
            <a:xfrm>
              <a:off x="8069960" y="1983388"/>
              <a:ext cx="21335" cy="16418"/>
            </a:xfrm>
            <a:custGeom>
              <a:avLst/>
              <a:gdLst>
                <a:gd name="connsiteX0" fmla="*/ 0 w 21335"/>
                <a:gd name="connsiteY0" fmla="*/ 7907 h 16418"/>
                <a:gd name="connsiteX1" fmla="*/ 13049 w 21335"/>
                <a:gd name="connsiteY1" fmla="*/ 2 h 16418"/>
                <a:gd name="connsiteX2" fmla="*/ 21336 w 21335"/>
                <a:gd name="connsiteY2" fmla="*/ 8003 h 16418"/>
                <a:gd name="connsiteX3" fmla="*/ 12002 w 21335"/>
                <a:gd name="connsiteY3" fmla="*/ 16385 h 16418"/>
                <a:gd name="connsiteX4" fmla="*/ 0 w 21335"/>
                <a:gd name="connsiteY4" fmla="*/ 7907 h 1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5" h="16418">
                  <a:moveTo>
                    <a:pt x="0" y="7907"/>
                  </a:moveTo>
                  <a:cubicBezTo>
                    <a:pt x="6001" y="4002"/>
                    <a:pt x="9525" y="-94"/>
                    <a:pt x="13049" y="2"/>
                  </a:cubicBezTo>
                  <a:cubicBezTo>
                    <a:pt x="15907" y="97"/>
                    <a:pt x="18574" y="5145"/>
                    <a:pt x="21336" y="8003"/>
                  </a:cubicBezTo>
                  <a:cubicBezTo>
                    <a:pt x="18288" y="10955"/>
                    <a:pt x="15526" y="15623"/>
                    <a:pt x="12002" y="16385"/>
                  </a:cubicBezTo>
                  <a:cubicBezTo>
                    <a:pt x="9430" y="16861"/>
                    <a:pt x="5810" y="12194"/>
                    <a:pt x="0" y="7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32F7D56-19F3-4934-8823-423E8725636D}"/>
                </a:ext>
              </a:extLst>
            </p:cNvPr>
            <p:cNvSpPr/>
            <p:nvPr/>
          </p:nvSpPr>
          <p:spPr>
            <a:xfrm>
              <a:off x="7876352" y="1494927"/>
              <a:ext cx="20539" cy="16323"/>
            </a:xfrm>
            <a:custGeom>
              <a:avLst/>
              <a:gdLst>
                <a:gd name="connsiteX0" fmla="*/ 20539 w 20539"/>
                <a:gd name="connsiteY0" fmla="*/ 9260 h 16323"/>
                <a:gd name="connsiteX1" fmla="*/ 7204 w 20539"/>
                <a:gd name="connsiteY1" fmla="*/ 16308 h 16323"/>
                <a:gd name="connsiteX2" fmla="*/ 60 w 20539"/>
                <a:gd name="connsiteY2" fmla="*/ 8022 h 16323"/>
                <a:gd name="connsiteX3" fmla="*/ 9300 w 20539"/>
                <a:gd name="connsiteY3" fmla="*/ 21 h 16323"/>
                <a:gd name="connsiteX4" fmla="*/ 20539 w 20539"/>
                <a:gd name="connsiteY4" fmla="*/ 9260 h 1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9" h="16323">
                  <a:moveTo>
                    <a:pt x="20539" y="9260"/>
                  </a:moveTo>
                  <a:cubicBezTo>
                    <a:pt x="14443" y="12689"/>
                    <a:pt x="10633" y="16594"/>
                    <a:pt x="7204" y="16308"/>
                  </a:cubicBezTo>
                  <a:cubicBezTo>
                    <a:pt x="4442" y="16023"/>
                    <a:pt x="-607" y="9831"/>
                    <a:pt x="60" y="8022"/>
                  </a:cubicBezTo>
                  <a:cubicBezTo>
                    <a:pt x="1394" y="4497"/>
                    <a:pt x="5775" y="592"/>
                    <a:pt x="9300" y="21"/>
                  </a:cubicBezTo>
                  <a:cubicBezTo>
                    <a:pt x="11776" y="-360"/>
                    <a:pt x="15110" y="4593"/>
                    <a:pt x="20539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55B180B-A629-48A3-A90D-09E826683C25}"/>
                </a:ext>
              </a:extLst>
            </p:cNvPr>
            <p:cNvSpPr/>
            <p:nvPr/>
          </p:nvSpPr>
          <p:spPr>
            <a:xfrm>
              <a:off x="7860499" y="1265203"/>
              <a:ext cx="16389" cy="21623"/>
            </a:xfrm>
            <a:custGeom>
              <a:avLst/>
              <a:gdLst>
                <a:gd name="connsiteX0" fmla="*/ 7913 w 16389"/>
                <a:gd name="connsiteY0" fmla="*/ 21623 h 21623"/>
                <a:gd name="connsiteX1" fmla="*/ 7 w 16389"/>
                <a:gd name="connsiteY1" fmla="*/ 7336 h 21623"/>
                <a:gd name="connsiteX2" fmla="*/ 8389 w 16389"/>
                <a:gd name="connsiteY2" fmla="*/ 1 h 21623"/>
                <a:gd name="connsiteX3" fmla="*/ 16389 w 16389"/>
                <a:gd name="connsiteY3" fmla="*/ 7717 h 21623"/>
                <a:gd name="connsiteX4" fmla="*/ 7913 w 16389"/>
                <a:gd name="connsiteY4" fmla="*/ 21623 h 2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9" h="21623">
                  <a:moveTo>
                    <a:pt x="7913" y="21623"/>
                  </a:moveTo>
                  <a:cubicBezTo>
                    <a:pt x="3722" y="14575"/>
                    <a:pt x="-184" y="10860"/>
                    <a:pt x="7" y="7336"/>
                  </a:cubicBezTo>
                  <a:cubicBezTo>
                    <a:pt x="197" y="4478"/>
                    <a:pt x="5436" y="-94"/>
                    <a:pt x="8389" y="1"/>
                  </a:cubicBezTo>
                  <a:cubicBezTo>
                    <a:pt x="11246" y="97"/>
                    <a:pt x="16295" y="4954"/>
                    <a:pt x="16389" y="7717"/>
                  </a:cubicBezTo>
                  <a:cubicBezTo>
                    <a:pt x="16389" y="11241"/>
                    <a:pt x="12294" y="14765"/>
                    <a:pt x="7913" y="21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FD32C3C2-8ADA-4843-A601-CE3B7FD156A6}"/>
                </a:ext>
              </a:extLst>
            </p:cNvPr>
            <p:cNvSpPr/>
            <p:nvPr/>
          </p:nvSpPr>
          <p:spPr>
            <a:xfrm>
              <a:off x="8546496" y="2522103"/>
              <a:ext cx="20478" cy="16373"/>
            </a:xfrm>
            <a:custGeom>
              <a:avLst/>
              <a:gdLst>
                <a:gd name="connsiteX0" fmla="*/ 20478 w 20478"/>
                <a:gd name="connsiteY0" fmla="*/ 8784 h 16373"/>
                <a:gd name="connsiteX1" fmla="*/ 9048 w 20478"/>
                <a:gd name="connsiteY1" fmla="*/ 16309 h 16373"/>
                <a:gd name="connsiteX2" fmla="*/ 0 w 20478"/>
                <a:gd name="connsiteY2" fmla="*/ 7641 h 16373"/>
                <a:gd name="connsiteX3" fmla="*/ 9906 w 20478"/>
                <a:gd name="connsiteY3" fmla="*/ 21 h 16373"/>
                <a:gd name="connsiteX4" fmla="*/ 20478 w 20478"/>
                <a:gd name="connsiteY4" fmla="*/ 8784 h 1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" h="16373">
                  <a:moveTo>
                    <a:pt x="20478" y="8784"/>
                  </a:moveTo>
                  <a:cubicBezTo>
                    <a:pt x="15335" y="12403"/>
                    <a:pt x="11525" y="16975"/>
                    <a:pt x="9048" y="16309"/>
                  </a:cubicBezTo>
                  <a:cubicBezTo>
                    <a:pt x="5524" y="15451"/>
                    <a:pt x="2953" y="10689"/>
                    <a:pt x="0" y="7641"/>
                  </a:cubicBezTo>
                  <a:cubicBezTo>
                    <a:pt x="3334" y="4879"/>
                    <a:pt x="6382" y="497"/>
                    <a:pt x="9906" y="21"/>
                  </a:cubicBezTo>
                  <a:cubicBezTo>
                    <a:pt x="12478" y="-360"/>
                    <a:pt x="15716" y="4593"/>
                    <a:pt x="20478" y="8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C6888226-855C-416A-8479-35B18504C37E}"/>
                </a:ext>
              </a:extLst>
            </p:cNvPr>
            <p:cNvSpPr/>
            <p:nvPr/>
          </p:nvSpPr>
          <p:spPr>
            <a:xfrm>
              <a:off x="7849969" y="1318054"/>
              <a:ext cx="20537" cy="16239"/>
            </a:xfrm>
            <a:custGeom>
              <a:avLst/>
              <a:gdLst>
                <a:gd name="connsiteX0" fmla="*/ 20537 w 20537"/>
                <a:gd name="connsiteY0" fmla="*/ 7159 h 16239"/>
                <a:gd name="connsiteX1" fmla="*/ 9203 w 20537"/>
                <a:gd name="connsiteY1" fmla="*/ 16207 h 16239"/>
                <a:gd name="connsiteX2" fmla="*/ 59 w 20537"/>
                <a:gd name="connsiteY2" fmla="*/ 8206 h 16239"/>
                <a:gd name="connsiteX3" fmla="*/ 7298 w 20537"/>
                <a:gd name="connsiteY3" fmla="*/ 15 h 16239"/>
                <a:gd name="connsiteX4" fmla="*/ 20537 w 20537"/>
                <a:gd name="connsiteY4" fmla="*/ 7159 h 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7" h="16239">
                  <a:moveTo>
                    <a:pt x="20537" y="7159"/>
                  </a:moveTo>
                  <a:cubicBezTo>
                    <a:pt x="15108" y="11731"/>
                    <a:pt x="11679" y="16684"/>
                    <a:pt x="9203" y="16207"/>
                  </a:cubicBezTo>
                  <a:cubicBezTo>
                    <a:pt x="5583" y="15636"/>
                    <a:pt x="1297" y="11635"/>
                    <a:pt x="59" y="8206"/>
                  </a:cubicBezTo>
                  <a:cubicBezTo>
                    <a:pt x="-608" y="6301"/>
                    <a:pt x="4536" y="205"/>
                    <a:pt x="7298" y="15"/>
                  </a:cubicBezTo>
                  <a:cubicBezTo>
                    <a:pt x="10727" y="-271"/>
                    <a:pt x="14441" y="3634"/>
                    <a:pt x="20537" y="7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15748977-38F1-4A6A-A390-14A470453CFD}"/>
                </a:ext>
              </a:extLst>
            </p:cNvPr>
            <p:cNvSpPr/>
            <p:nvPr/>
          </p:nvSpPr>
          <p:spPr>
            <a:xfrm>
              <a:off x="7913208" y="1613058"/>
              <a:ext cx="16449" cy="21335"/>
            </a:xfrm>
            <a:custGeom>
              <a:avLst/>
              <a:gdLst>
                <a:gd name="connsiteX0" fmla="*/ 8066 w 16449"/>
                <a:gd name="connsiteY0" fmla="*/ 21336 h 21335"/>
                <a:gd name="connsiteX1" fmla="*/ 65 w 16449"/>
                <a:gd name="connsiteY1" fmla="*/ 9049 h 21335"/>
                <a:gd name="connsiteX2" fmla="*/ 8829 w 16449"/>
                <a:gd name="connsiteY2" fmla="*/ 0 h 21335"/>
                <a:gd name="connsiteX3" fmla="*/ 16449 w 16449"/>
                <a:gd name="connsiteY3" fmla="*/ 8668 h 21335"/>
                <a:gd name="connsiteX4" fmla="*/ 8066 w 16449"/>
                <a:gd name="connsiteY4" fmla="*/ 21336 h 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" h="21335">
                  <a:moveTo>
                    <a:pt x="8066" y="21336"/>
                  </a:moveTo>
                  <a:cubicBezTo>
                    <a:pt x="3971" y="15431"/>
                    <a:pt x="-602" y="11525"/>
                    <a:pt x="65" y="9049"/>
                  </a:cubicBezTo>
                  <a:cubicBezTo>
                    <a:pt x="923" y="5525"/>
                    <a:pt x="5685" y="2953"/>
                    <a:pt x="8829" y="0"/>
                  </a:cubicBezTo>
                  <a:cubicBezTo>
                    <a:pt x="11591" y="2858"/>
                    <a:pt x="16544" y="5810"/>
                    <a:pt x="16449" y="8668"/>
                  </a:cubicBezTo>
                  <a:cubicBezTo>
                    <a:pt x="16449" y="12192"/>
                    <a:pt x="12162" y="15621"/>
                    <a:pt x="8066" y="2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02FBD93D-EAA6-40C5-B472-40B8947AA54E}"/>
                </a:ext>
              </a:extLst>
            </p:cNvPr>
            <p:cNvSpPr/>
            <p:nvPr/>
          </p:nvSpPr>
          <p:spPr>
            <a:xfrm>
              <a:off x="8301492" y="2303906"/>
              <a:ext cx="16323" cy="20633"/>
            </a:xfrm>
            <a:custGeom>
              <a:avLst/>
              <a:gdLst>
                <a:gd name="connsiteX0" fmla="*/ 9165 w 16323"/>
                <a:gd name="connsiteY0" fmla="*/ 0 h 20633"/>
                <a:gd name="connsiteX1" fmla="*/ 16309 w 16323"/>
                <a:gd name="connsiteY1" fmla="*/ 13335 h 20633"/>
                <a:gd name="connsiteX2" fmla="*/ 8022 w 16323"/>
                <a:gd name="connsiteY2" fmla="*/ 20574 h 20633"/>
                <a:gd name="connsiteX3" fmla="*/ 21 w 16323"/>
                <a:gd name="connsiteY3" fmla="*/ 11335 h 20633"/>
                <a:gd name="connsiteX4" fmla="*/ 9165 w 16323"/>
                <a:gd name="connsiteY4" fmla="*/ 0 h 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3" h="20633">
                  <a:moveTo>
                    <a:pt x="9165" y="0"/>
                  </a:moveTo>
                  <a:cubicBezTo>
                    <a:pt x="12689" y="6096"/>
                    <a:pt x="16594" y="9906"/>
                    <a:pt x="16309" y="13335"/>
                  </a:cubicBezTo>
                  <a:cubicBezTo>
                    <a:pt x="16118" y="16192"/>
                    <a:pt x="9927" y="21241"/>
                    <a:pt x="8022" y="20574"/>
                  </a:cubicBezTo>
                  <a:cubicBezTo>
                    <a:pt x="4498" y="19336"/>
                    <a:pt x="497" y="14954"/>
                    <a:pt x="21" y="11335"/>
                  </a:cubicBezTo>
                  <a:cubicBezTo>
                    <a:pt x="-360" y="8858"/>
                    <a:pt x="4498" y="5525"/>
                    <a:pt x="916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74130483-BD4E-49A8-913C-8493E3226525}"/>
                </a:ext>
              </a:extLst>
            </p:cNvPr>
            <p:cNvSpPr/>
            <p:nvPr/>
          </p:nvSpPr>
          <p:spPr>
            <a:xfrm>
              <a:off x="8164156" y="2115500"/>
              <a:ext cx="16391" cy="21623"/>
            </a:xfrm>
            <a:custGeom>
              <a:avLst/>
              <a:gdLst>
                <a:gd name="connsiteX0" fmla="*/ 7913 w 16391"/>
                <a:gd name="connsiteY0" fmla="*/ 21623 h 21623"/>
                <a:gd name="connsiteX1" fmla="*/ 7 w 16391"/>
                <a:gd name="connsiteY1" fmla="*/ 7336 h 21623"/>
                <a:gd name="connsiteX2" fmla="*/ 8389 w 16391"/>
                <a:gd name="connsiteY2" fmla="*/ 1 h 21623"/>
                <a:gd name="connsiteX3" fmla="*/ 16389 w 16391"/>
                <a:gd name="connsiteY3" fmla="*/ 7717 h 21623"/>
                <a:gd name="connsiteX4" fmla="*/ 7913 w 16391"/>
                <a:gd name="connsiteY4" fmla="*/ 21623 h 2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1" h="21623">
                  <a:moveTo>
                    <a:pt x="7913" y="21623"/>
                  </a:moveTo>
                  <a:cubicBezTo>
                    <a:pt x="3722" y="14575"/>
                    <a:pt x="-184" y="10765"/>
                    <a:pt x="7" y="7336"/>
                  </a:cubicBezTo>
                  <a:cubicBezTo>
                    <a:pt x="197" y="4478"/>
                    <a:pt x="5436" y="-94"/>
                    <a:pt x="8389" y="1"/>
                  </a:cubicBezTo>
                  <a:cubicBezTo>
                    <a:pt x="11246" y="97"/>
                    <a:pt x="16389" y="4955"/>
                    <a:pt x="16389" y="7717"/>
                  </a:cubicBezTo>
                  <a:cubicBezTo>
                    <a:pt x="16485" y="11146"/>
                    <a:pt x="12294" y="14765"/>
                    <a:pt x="7913" y="21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92FBD6AB-1489-4F9E-92E1-FC505530ACF0}"/>
                </a:ext>
              </a:extLst>
            </p:cNvPr>
            <p:cNvSpPr/>
            <p:nvPr/>
          </p:nvSpPr>
          <p:spPr>
            <a:xfrm>
              <a:off x="8256534" y="2244791"/>
              <a:ext cx="16333" cy="20729"/>
            </a:xfrm>
            <a:custGeom>
              <a:avLst/>
              <a:gdLst>
                <a:gd name="connsiteX0" fmla="*/ 9260 w 16333"/>
                <a:gd name="connsiteY0" fmla="*/ 20729 h 20729"/>
                <a:gd name="connsiteX1" fmla="*/ 21 w 16333"/>
                <a:gd name="connsiteY1" fmla="*/ 9299 h 20729"/>
                <a:gd name="connsiteX2" fmla="*/ 8021 w 16333"/>
                <a:gd name="connsiteY2" fmla="*/ 60 h 20729"/>
                <a:gd name="connsiteX3" fmla="*/ 16308 w 16333"/>
                <a:gd name="connsiteY3" fmla="*/ 7299 h 20729"/>
                <a:gd name="connsiteX4" fmla="*/ 9260 w 16333"/>
                <a:gd name="connsiteY4" fmla="*/ 20729 h 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3" h="20729">
                  <a:moveTo>
                    <a:pt x="9260" y="20729"/>
                  </a:moveTo>
                  <a:cubicBezTo>
                    <a:pt x="4593" y="15205"/>
                    <a:pt x="-361" y="11871"/>
                    <a:pt x="21" y="9299"/>
                  </a:cubicBezTo>
                  <a:cubicBezTo>
                    <a:pt x="592" y="5680"/>
                    <a:pt x="4497" y="1298"/>
                    <a:pt x="8021" y="60"/>
                  </a:cubicBezTo>
                  <a:cubicBezTo>
                    <a:pt x="9831" y="-607"/>
                    <a:pt x="16118" y="4442"/>
                    <a:pt x="16308" y="7299"/>
                  </a:cubicBezTo>
                  <a:cubicBezTo>
                    <a:pt x="16689" y="10728"/>
                    <a:pt x="12784" y="14538"/>
                    <a:pt x="9260" y="207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83CF0F64-44AB-4B9E-BA9B-9F90F63D65DF}"/>
                </a:ext>
              </a:extLst>
            </p:cNvPr>
            <p:cNvSpPr/>
            <p:nvPr/>
          </p:nvSpPr>
          <p:spPr>
            <a:xfrm>
              <a:off x="8646889" y="2598693"/>
              <a:ext cx="20383" cy="16364"/>
            </a:xfrm>
            <a:custGeom>
              <a:avLst/>
              <a:gdLst>
                <a:gd name="connsiteX0" fmla="*/ 20384 w 20383"/>
                <a:gd name="connsiteY0" fmla="*/ 8775 h 16364"/>
                <a:gd name="connsiteX1" fmla="*/ 9049 w 20383"/>
                <a:gd name="connsiteY1" fmla="*/ 16299 h 16364"/>
                <a:gd name="connsiteX2" fmla="*/ 0 w 20383"/>
                <a:gd name="connsiteY2" fmla="*/ 7632 h 16364"/>
                <a:gd name="connsiteX3" fmla="*/ 9906 w 20383"/>
                <a:gd name="connsiteY3" fmla="*/ 12 h 16364"/>
                <a:gd name="connsiteX4" fmla="*/ 20384 w 20383"/>
                <a:gd name="connsiteY4" fmla="*/ 8775 h 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83" h="16364">
                  <a:moveTo>
                    <a:pt x="20384" y="8775"/>
                  </a:moveTo>
                  <a:cubicBezTo>
                    <a:pt x="15240" y="12394"/>
                    <a:pt x="11525" y="16966"/>
                    <a:pt x="9049" y="16299"/>
                  </a:cubicBezTo>
                  <a:cubicBezTo>
                    <a:pt x="5525" y="15442"/>
                    <a:pt x="2953" y="10680"/>
                    <a:pt x="0" y="7632"/>
                  </a:cubicBezTo>
                  <a:cubicBezTo>
                    <a:pt x="3239" y="4870"/>
                    <a:pt x="6286" y="488"/>
                    <a:pt x="9906" y="12"/>
                  </a:cubicBezTo>
                  <a:cubicBezTo>
                    <a:pt x="12382" y="-274"/>
                    <a:pt x="15716" y="4679"/>
                    <a:pt x="20384" y="8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F810E35A-E538-498A-AB29-A728DAFE4EF1}"/>
                </a:ext>
              </a:extLst>
            </p:cNvPr>
            <p:cNvSpPr/>
            <p:nvPr/>
          </p:nvSpPr>
          <p:spPr>
            <a:xfrm>
              <a:off x="7947504" y="1735243"/>
              <a:ext cx="20729" cy="16323"/>
            </a:xfrm>
            <a:custGeom>
              <a:avLst/>
              <a:gdLst>
                <a:gd name="connsiteX0" fmla="*/ 20729 w 20729"/>
                <a:gd name="connsiteY0" fmla="*/ 9260 h 16323"/>
                <a:gd name="connsiteX1" fmla="*/ 7299 w 20729"/>
                <a:gd name="connsiteY1" fmla="*/ 16308 h 16323"/>
                <a:gd name="connsiteX2" fmla="*/ 60 w 20729"/>
                <a:gd name="connsiteY2" fmla="*/ 8022 h 16323"/>
                <a:gd name="connsiteX3" fmla="*/ 9299 w 20729"/>
                <a:gd name="connsiteY3" fmla="*/ 21 h 16323"/>
                <a:gd name="connsiteX4" fmla="*/ 20729 w 20729"/>
                <a:gd name="connsiteY4" fmla="*/ 9260 h 1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9" h="16323">
                  <a:moveTo>
                    <a:pt x="20729" y="9260"/>
                  </a:moveTo>
                  <a:cubicBezTo>
                    <a:pt x="14633" y="12689"/>
                    <a:pt x="10823" y="16594"/>
                    <a:pt x="7299" y="16308"/>
                  </a:cubicBezTo>
                  <a:cubicBezTo>
                    <a:pt x="4441" y="16023"/>
                    <a:pt x="-607" y="9831"/>
                    <a:pt x="60" y="8022"/>
                  </a:cubicBezTo>
                  <a:cubicBezTo>
                    <a:pt x="1394" y="4497"/>
                    <a:pt x="5775" y="592"/>
                    <a:pt x="9299" y="21"/>
                  </a:cubicBezTo>
                  <a:cubicBezTo>
                    <a:pt x="11966" y="-360"/>
                    <a:pt x="15300" y="4593"/>
                    <a:pt x="20729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2C60407D-20C1-4B50-AC74-50DF1D27ACB8}"/>
                </a:ext>
              </a:extLst>
            </p:cNvPr>
            <p:cNvSpPr/>
            <p:nvPr/>
          </p:nvSpPr>
          <p:spPr>
            <a:xfrm>
              <a:off x="8702836" y="2606590"/>
              <a:ext cx="20729" cy="16323"/>
            </a:xfrm>
            <a:custGeom>
              <a:avLst/>
              <a:gdLst>
                <a:gd name="connsiteX0" fmla="*/ 20729 w 20729"/>
                <a:gd name="connsiteY0" fmla="*/ 9260 h 16323"/>
                <a:gd name="connsiteX1" fmla="*/ 7299 w 20729"/>
                <a:gd name="connsiteY1" fmla="*/ 16308 h 16323"/>
                <a:gd name="connsiteX2" fmla="*/ 60 w 20729"/>
                <a:gd name="connsiteY2" fmla="*/ 8022 h 16323"/>
                <a:gd name="connsiteX3" fmla="*/ 9394 w 20729"/>
                <a:gd name="connsiteY3" fmla="*/ 21 h 16323"/>
                <a:gd name="connsiteX4" fmla="*/ 20729 w 20729"/>
                <a:gd name="connsiteY4" fmla="*/ 9260 h 1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9" h="16323">
                  <a:moveTo>
                    <a:pt x="20729" y="9260"/>
                  </a:moveTo>
                  <a:cubicBezTo>
                    <a:pt x="14538" y="12784"/>
                    <a:pt x="10728" y="16594"/>
                    <a:pt x="7299" y="16308"/>
                  </a:cubicBezTo>
                  <a:cubicBezTo>
                    <a:pt x="4442" y="16023"/>
                    <a:pt x="-607" y="9831"/>
                    <a:pt x="60" y="8022"/>
                  </a:cubicBezTo>
                  <a:cubicBezTo>
                    <a:pt x="1394" y="4497"/>
                    <a:pt x="5775" y="497"/>
                    <a:pt x="9394" y="21"/>
                  </a:cubicBezTo>
                  <a:cubicBezTo>
                    <a:pt x="11871" y="-360"/>
                    <a:pt x="15205" y="4593"/>
                    <a:pt x="20729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3BC94BCA-6D6C-475E-9937-29C95B3CCFAA}"/>
                </a:ext>
              </a:extLst>
            </p:cNvPr>
            <p:cNvSpPr/>
            <p:nvPr/>
          </p:nvSpPr>
          <p:spPr>
            <a:xfrm>
              <a:off x="9400010" y="2844199"/>
              <a:ext cx="16315" cy="20634"/>
            </a:xfrm>
            <a:custGeom>
              <a:avLst/>
              <a:gdLst>
                <a:gd name="connsiteX0" fmla="*/ 9165 w 16315"/>
                <a:gd name="connsiteY0" fmla="*/ 20634 h 20634"/>
                <a:gd name="connsiteX1" fmla="*/ 21 w 16315"/>
                <a:gd name="connsiteY1" fmla="*/ 9299 h 20634"/>
                <a:gd name="connsiteX2" fmla="*/ 8022 w 16315"/>
                <a:gd name="connsiteY2" fmla="*/ 60 h 20634"/>
                <a:gd name="connsiteX3" fmla="*/ 16309 w 16315"/>
                <a:gd name="connsiteY3" fmla="*/ 7204 h 20634"/>
                <a:gd name="connsiteX4" fmla="*/ 9165 w 16315"/>
                <a:gd name="connsiteY4" fmla="*/ 20634 h 2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5" h="20634">
                  <a:moveTo>
                    <a:pt x="9165" y="20634"/>
                  </a:moveTo>
                  <a:cubicBezTo>
                    <a:pt x="4498" y="15205"/>
                    <a:pt x="-360" y="11871"/>
                    <a:pt x="21" y="9299"/>
                  </a:cubicBezTo>
                  <a:cubicBezTo>
                    <a:pt x="593" y="5680"/>
                    <a:pt x="4498" y="1298"/>
                    <a:pt x="8022" y="60"/>
                  </a:cubicBezTo>
                  <a:cubicBezTo>
                    <a:pt x="9831" y="-607"/>
                    <a:pt x="16023" y="4442"/>
                    <a:pt x="16309" y="7204"/>
                  </a:cubicBezTo>
                  <a:cubicBezTo>
                    <a:pt x="16499" y="10728"/>
                    <a:pt x="12594" y="14538"/>
                    <a:pt x="9165" y="20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439B9A77-8356-4CE3-9FC6-188E052C3CEA}"/>
                </a:ext>
              </a:extLst>
            </p:cNvPr>
            <p:cNvSpPr/>
            <p:nvPr/>
          </p:nvSpPr>
          <p:spPr>
            <a:xfrm>
              <a:off x="8119279" y="2049243"/>
              <a:ext cx="16323" cy="20824"/>
            </a:xfrm>
            <a:custGeom>
              <a:avLst/>
              <a:gdLst>
                <a:gd name="connsiteX0" fmla="*/ 9260 w 16323"/>
                <a:gd name="connsiteY0" fmla="*/ 20825 h 20824"/>
                <a:gd name="connsiteX1" fmla="*/ 21 w 16323"/>
                <a:gd name="connsiteY1" fmla="*/ 9394 h 20824"/>
                <a:gd name="connsiteX2" fmla="*/ 8022 w 16323"/>
                <a:gd name="connsiteY2" fmla="*/ 60 h 20824"/>
                <a:gd name="connsiteX3" fmla="*/ 16309 w 16323"/>
                <a:gd name="connsiteY3" fmla="*/ 7299 h 20824"/>
                <a:gd name="connsiteX4" fmla="*/ 9260 w 16323"/>
                <a:gd name="connsiteY4" fmla="*/ 20825 h 2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3" h="20824">
                  <a:moveTo>
                    <a:pt x="9260" y="20825"/>
                  </a:moveTo>
                  <a:cubicBezTo>
                    <a:pt x="4593" y="15300"/>
                    <a:pt x="-360" y="11966"/>
                    <a:pt x="21" y="9394"/>
                  </a:cubicBezTo>
                  <a:cubicBezTo>
                    <a:pt x="592" y="5775"/>
                    <a:pt x="4498" y="1394"/>
                    <a:pt x="8022" y="60"/>
                  </a:cubicBezTo>
                  <a:cubicBezTo>
                    <a:pt x="9927" y="-607"/>
                    <a:pt x="16118" y="4442"/>
                    <a:pt x="16309" y="7299"/>
                  </a:cubicBezTo>
                  <a:cubicBezTo>
                    <a:pt x="16594" y="10919"/>
                    <a:pt x="12784" y="14729"/>
                    <a:pt x="9260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ADCC6DC8-C2F1-452F-B1AB-D30354B55DDF}"/>
                </a:ext>
              </a:extLst>
            </p:cNvPr>
            <p:cNvSpPr/>
            <p:nvPr/>
          </p:nvSpPr>
          <p:spPr>
            <a:xfrm>
              <a:off x="8029446" y="1920101"/>
              <a:ext cx="16417" cy="20616"/>
            </a:xfrm>
            <a:custGeom>
              <a:avLst/>
              <a:gdLst>
                <a:gd name="connsiteX0" fmla="*/ 8701 w 16417"/>
                <a:gd name="connsiteY0" fmla="*/ 20617 h 20616"/>
                <a:gd name="connsiteX1" fmla="*/ 33 w 16417"/>
                <a:gd name="connsiteY1" fmla="*/ 8901 h 20616"/>
                <a:gd name="connsiteX2" fmla="*/ 8510 w 16417"/>
                <a:gd name="connsiteY2" fmla="*/ 42 h 20616"/>
                <a:gd name="connsiteX3" fmla="*/ 16416 w 16417"/>
                <a:gd name="connsiteY3" fmla="*/ 7663 h 20616"/>
                <a:gd name="connsiteX4" fmla="*/ 8701 w 16417"/>
                <a:gd name="connsiteY4" fmla="*/ 20617 h 2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7" h="20616">
                  <a:moveTo>
                    <a:pt x="8701" y="20617"/>
                  </a:moveTo>
                  <a:cubicBezTo>
                    <a:pt x="4319" y="14902"/>
                    <a:pt x="-443" y="11377"/>
                    <a:pt x="33" y="8901"/>
                  </a:cubicBezTo>
                  <a:cubicBezTo>
                    <a:pt x="795" y="5377"/>
                    <a:pt x="4891" y="1090"/>
                    <a:pt x="8510" y="42"/>
                  </a:cubicBezTo>
                  <a:cubicBezTo>
                    <a:pt x="10416" y="-529"/>
                    <a:pt x="16321" y="4805"/>
                    <a:pt x="16416" y="7663"/>
                  </a:cubicBezTo>
                  <a:cubicBezTo>
                    <a:pt x="16511" y="10996"/>
                    <a:pt x="12511" y="14616"/>
                    <a:pt x="8701" y="20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417DB80A-DE42-40B3-BD4F-BB4256A1F59D}"/>
                </a:ext>
              </a:extLst>
            </p:cNvPr>
            <p:cNvSpPr/>
            <p:nvPr/>
          </p:nvSpPr>
          <p:spPr>
            <a:xfrm>
              <a:off x="8803147" y="2683149"/>
              <a:ext cx="16341" cy="20616"/>
            </a:xfrm>
            <a:custGeom>
              <a:avLst/>
              <a:gdLst>
                <a:gd name="connsiteX0" fmla="*/ 8620 w 16341"/>
                <a:gd name="connsiteY0" fmla="*/ 20617 h 20616"/>
                <a:gd name="connsiteX1" fmla="*/ 47 w 16341"/>
                <a:gd name="connsiteY1" fmla="*/ 8901 h 20616"/>
                <a:gd name="connsiteX2" fmla="*/ 8429 w 16341"/>
                <a:gd name="connsiteY2" fmla="*/ 42 h 20616"/>
                <a:gd name="connsiteX3" fmla="*/ 16335 w 16341"/>
                <a:gd name="connsiteY3" fmla="*/ 7567 h 20616"/>
                <a:gd name="connsiteX4" fmla="*/ 8620 w 16341"/>
                <a:gd name="connsiteY4" fmla="*/ 20617 h 2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1" h="20616">
                  <a:moveTo>
                    <a:pt x="8620" y="20617"/>
                  </a:moveTo>
                  <a:cubicBezTo>
                    <a:pt x="4238" y="14901"/>
                    <a:pt x="-525" y="11377"/>
                    <a:pt x="47" y="8901"/>
                  </a:cubicBezTo>
                  <a:cubicBezTo>
                    <a:pt x="809" y="5376"/>
                    <a:pt x="4905" y="1186"/>
                    <a:pt x="8429" y="42"/>
                  </a:cubicBezTo>
                  <a:cubicBezTo>
                    <a:pt x="10334" y="-529"/>
                    <a:pt x="16239" y="4805"/>
                    <a:pt x="16335" y="7567"/>
                  </a:cubicBezTo>
                  <a:cubicBezTo>
                    <a:pt x="16525" y="11092"/>
                    <a:pt x="12430" y="14616"/>
                    <a:pt x="8620" y="20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1FC11E7A-9595-4910-BA49-7D58FEA8D64E}"/>
                </a:ext>
              </a:extLst>
            </p:cNvPr>
            <p:cNvSpPr/>
            <p:nvPr/>
          </p:nvSpPr>
          <p:spPr>
            <a:xfrm>
              <a:off x="8858058" y="2690953"/>
              <a:ext cx="21335" cy="16526"/>
            </a:xfrm>
            <a:custGeom>
              <a:avLst/>
              <a:gdLst>
                <a:gd name="connsiteX0" fmla="*/ 21336 w 21335"/>
                <a:gd name="connsiteY0" fmla="*/ 8145 h 16526"/>
                <a:gd name="connsiteX1" fmla="*/ 8668 w 21335"/>
                <a:gd name="connsiteY1" fmla="*/ 16527 h 16526"/>
                <a:gd name="connsiteX2" fmla="*/ 0 w 21335"/>
                <a:gd name="connsiteY2" fmla="*/ 8812 h 16526"/>
                <a:gd name="connsiteX3" fmla="*/ 9049 w 21335"/>
                <a:gd name="connsiteY3" fmla="*/ 49 h 16526"/>
                <a:gd name="connsiteX4" fmla="*/ 21336 w 21335"/>
                <a:gd name="connsiteY4" fmla="*/ 8145 h 1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5" h="16526">
                  <a:moveTo>
                    <a:pt x="21336" y="8145"/>
                  </a:moveTo>
                  <a:cubicBezTo>
                    <a:pt x="15526" y="12241"/>
                    <a:pt x="12097" y="16432"/>
                    <a:pt x="8668" y="16527"/>
                  </a:cubicBezTo>
                  <a:cubicBezTo>
                    <a:pt x="5811" y="16527"/>
                    <a:pt x="2953" y="11574"/>
                    <a:pt x="0" y="8812"/>
                  </a:cubicBezTo>
                  <a:cubicBezTo>
                    <a:pt x="2953" y="5668"/>
                    <a:pt x="5525" y="1001"/>
                    <a:pt x="9049" y="49"/>
                  </a:cubicBezTo>
                  <a:cubicBezTo>
                    <a:pt x="11525" y="-523"/>
                    <a:pt x="15336" y="4049"/>
                    <a:pt x="21336" y="8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ADFEEE5D-6792-4EFE-B6AB-7ABEDF688BC7}"/>
                </a:ext>
              </a:extLst>
            </p:cNvPr>
            <p:cNvSpPr/>
            <p:nvPr/>
          </p:nvSpPr>
          <p:spPr>
            <a:xfrm>
              <a:off x="7886830" y="1439480"/>
              <a:ext cx="20729" cy="16334"/>
            </a:xfrm>
            <a:custGeom>
              <a:avLst/>
              <a:gdLst>
                <a:gd name="connsiteX0" fmla="*/ 20729 w 20729"/>
                <a:gd name="connsiteY0" fmla="*/ 9271 h 16334"/>
                <a:gd name="connsiteX1" fmla="*/ 7299 w 20729"/>
                <a:gd name="connsiteY1" fmla="*/ 16320 h 16334"/>
                <a:gd name="connsiteX2" fmla="*/ 60 w 20729"/>
                <a:gd name="connsiteY2" fmla="*/ 8033 h 16334"/>
                <a:gd name="connsiteX3" fmla="*/ 9394 w 20729"/>
                <a:gd name="connsiteY3" fmla="*/ 32 h 16334"/>
                <a:gd name="connsiteX4" fmla="*/ 20729 w 20729"/>
                <a:gd name="connsiteY4" fmla="*/ 9271 h 1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9" h="16334">
                  <a:moveTo>
                    <a:pt x="20729" y="9271"/>
                  </a:moveTo>
                  <a:cubicBezTo>
                    <a:pt x="14538" y="12795"/>
                    <a:pt x="10728" y="16605"/>
                    <a:pt x="7299" y="16320"/>
                  </a:cubicBezTo>
                  <a:cubicBezTo>
                    <a:pt x="4441" y="16034"/>
                    <a:pt x="-607" y="9843"/>
                    <a:pt x="60" y="8033"/>
                  </a:cubicBezTo>
                  <a:cubicBezTo>
                    <a:pt x="1393" y="4509"/>
                    <a:pt x="5775" y="508"/>
                    <a:pt x="9394" y="32"/>
                  </a:cubicBezTo>
                  <a:cubicBezTo>
                    <a:pt x="11966" y="-444"/>
                    <a:pt x="15300" y="4509"/>
                    <a:pt x="2072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7305A4DE-AA0C-40E9-B395-A42D3EF22E6F}"/>
                </a:ext>
              </a:extLst>
            </p:cNvPr>
            <p:cNvSpPr/>
            <p:nvPr/>
          </p:nvSpPr>
          <p:spPr>
            <a:xfrm>
              <a:off x="9069852" y="2786123"/>
              <a:ext cx="20616" cy="16323"/>
            </a:xfrm>
            <a:custGeom>
              <a:avLst/>
              <a:gdLst>
                <a:gd name="connsiteX0" fmla="*/ 20616 w 20616"/>
                <a:gd name="connsiteY0" fmla="*/ 8606 h 16323"/>
                <a:gd name="connsiteX1" fmla="*/ 7662 w 20616"/>
                <a:gd name="connsiteY1" fmla="*/ 16321 h 16323"/>
                <a:gd name="connsiteX2" fmla="*/ 42 w 20616"/>
                <a:gd name="connsiteY2" fmla="*/ 8511 h 16323"/>
                <a:gd name="connsiteX3" fmla="*/ 8805 w 20616"/>
                <a:gd name="connsiteY3" fmla="*/ 34 h 16323"/>
                <a:gd name="connsiteX4" fmla="*/ 20616 w 20616"/>
                <a:gd name="connsiteY4" fmla="*/ 8606 h 1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6" h="16323">
                  <a:moveTo>
                    <a:pt x="20616" y="8606"/>
                  </a:moveTo>
                  <a:cubicBezTo>
                    <a:pt x="14711" y="12416"/>
                    <a:pt x="11091" y="16417"/>
                    <a:pt x="7662" y="16321"/>
                  </a:cubicBezTo>
                  <a:cubicBezTo>
                    <a:pt x="4900" y="16226"/>
                    <a:pt x="-530" y="10321"/>
                    <a:pt x="42" y="8511"/>
                  </a:cubicBezTo>
                  <a:cubicBezTo>
                    <a:pt x="1185" y="4987"/>
                    <a:pt x="5281" y="796"/>
                    <a:pt x="8805" y="34"/>
                  </a:cubicBezTo>
                  <a:cubicBezTo>
                    <a:pt x="11377" y="-443"/>
                    <a:pt x="14901" y="4225"/>
                    <a:pt x="20616" y="86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95FFF6B6-7ECD-4E59-A87B-01694BE392CB}"/>
                </a:ext>
              </a:extLst>
            </p:cNvPr>
            <p:cNvSpPr/>
            <p:nvPr/>
          </p:nvSpPr>
          <p:spPr>
            <a:xfrm>
              <a:off x="8446197" y="2448143"/>
              <a:ext cx="21240" cy="16354"/>
            </a:xfrm>
            <a:custGeom>
              <a:avLst/>
              <a:gdLst>
                <a:gd name="connsiteX0" fmla="*/ 21241 w 21240"/>
                <a:gd name="connsiteY0" fmla="*/ 8067 h 16354"/>
                <a:gd name="connsiteX1" fmla="*/ 8573 w 21240"/>
                <a:gd name="connsiteY1" fmla="*/ 16354 h 16354"/>
                <a:gd name="connsiteX2" fmla="*/ 0 w 21240"/>
                <a:gd name="connsiteY2" fmla="*/ 8734 h 16354"/>
                <a:gd name="connsiteX3" fmla="*/ 9049 w 21240"/>
                <a:gd name="connsiteY3" fmla="*/ 66 h 16354"/>
                <a:gd name="connsiteX4" fmla="*/ 21241 w 21240"/>
                <a:gd name="connsiteY4" fmla="*/ 8067 h 1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16354">
                  <a:moveTo>
                    <a:pt x="21241" y="8067"/>
                  </a:moveTo>
                  <a:cubicBezTo>
                    <a:pt x="15430" y="12163"/>
                    <a:pt x="12002" y="16354"/>
                    <a:pt x="8573" y="16354"/>
                  </a:cubicBezTo>
                  <a:cubicBezTo>
                    <a:pt x="5715" y="16354"/>
                    <a:pt x="2857" y="11401"/>
                    <a:pt x="0" y="8734"/>
                  </a:cubicBezTo>
                  <a:cubicBezTo>
                    <a:pt x="2953" y="5686"/>
                    <a:pt x="5525" y="924"/>
                    <a:pt x="9049" y="66"/>
                  </a:cubicBezTo>
                  <a:cubicBezTo>
                    <a:pt x="11430" y="-600"/>
                    <a:pt x="15240" y="3876"/>
                    <a:pt x="21241" y="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D97FFA09-CA5F-46B8-B24C-FA7F6C8F3F4B}"/>
                </a:ext>
              </a:extLst>
            </p:cNvPr>
            <p:cNvSpPr/>
            <p:nvPr/>
          </p:nvSpPr>
          <p:spPr>
            <a:xfrm>
              <a:off x="9125281" y="2792443"/>
              <a:ext cx="16336" cy="20602"/>
            </a:xfrm>
            <a:custGeom>
              <a:avLst/>
              <a:gdLst>
                <a:gd name="connsiteX0" fmla="*/ 8145 w 16336"/>
                <a:gd name="connsiteY0" fmla="*/ 0 h 20602"/>
                <a:gd name="connsiteX1" fmla="*/ 16337 w 16336"/>
                <a:gd name="connsiteY1" fmla="*/ 12668 h 20602"/>
                <a:gd name="connsiteX2" fmla="*/ 8812 w 16336"/>
                <a:gd name="connsiteY2" fmla="*/ 20574 h 20602"/>
                <a:gd name="connsiteX3" fmla="*/ 49 w 16336"/>
                <a:gd name="connsiteY3" fmla="*/ 12097 h 20602"/>
                <a:gd name="connsiteX4" fmla="*/ 8145 w 16336"/>
                <a:gd name="connsiteY4" fmla="*/ 0 h 2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6" h="20602">
                  <a:moveTo>
                    <a:pt x="8145" y="0"/>
                  </a:moveTo>
                  <a:cubicBezTo>
                    <a:pt x="12146" y="5810"/>
                    <a:pt x="16337" y="9239"/>
                    <a:pt x="16337" y="12668"/>
                  </a:cubicBezTo>
                  <a:cubicBezTo>
                    <a:pt x="16337" y="15526"/>
                    <a:pt x="10622" y="21050"/>
                    <a:pt x="8812" y="20574"/>
                  </a:cubicBezTo>
                  <a:cubicBezTo>
                    <a:pt x="5193" y="19621"/>
                    <a:pt x="906" y="15621"/>
                    <a:pt x="49" y="12097"/>
                  </a:cubicBezTo>
                  <a:cubicBezTo>
                    <a:pt x="-523" y="9620"/>
                    <a:pt x="4050" y="5810"/>
                    <a:pt x="814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9B95F249-BFA2-4BD2-9834-A403C525FD0C}"/>
                </a:ext>
              </a:extLst>
            </p:cNvPr>
            <p:cNvSpPr/>
            <p:nvPr/>
          </p:nvSpPr>
          <p:spPr>
            <a:xfrm>
              <a:off x="9180829" y="2804672"/>
              <a:ext cx="16326" cy="20537"/>
            </a:xfrm>
            <a:custGeom>
              <a:avLst/>
              <a:gdLst>
                <a:gd name="connsiteX0" fmla="*/ 9081 w 16326"/>
                <a:gd name="connsiteY0" fmla="*/ 20538 h 20537"/>
                <a:gd name="connsiteX1" fmla="*/ 32 w 16326"/>
                <a:gd name="connsiteY1" fmla="*/ 9203 h 20537"/>
                <a:gd name="connsiteX2" fmla="*/ 8128 w 16326"/>
                <a:gd name="connsiteY2" fmla="*/ 59 h 20537"/>
                <a:gd name="connsiteX3" fmla="*/ 16320 w 16326"/>
                <a:gd name="connsiteY3" fmla="*/ 7298 h 20537"/>
                <a:gd name="connsiteX4" fmla="*/ 9081 w 16326"/>
                <a:gd name="connsiteY4" fmla="*/ 20538 h 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" h="20537">
                  <a:moveTo>
                    <a:pt x="9081" y="20538"/>
                  </a:moveTo>
                  <a:cubicBezTo>
                    <a:pt x="4509" y="15108"/>
                    <a:pt x="-444" y="11679"/>
                    <a:pt x="32" y="9203"/>
                  </a:cubicBezTo>
                  <a:cubicBezTo>
                    <a:pt x="603" y="5583"/>
                    <a:pt x="4604" y="1202"/>
                    <a:pt x="8128" y="59"/>
                  </a:cubicBezTo>
                  <a:cubicBezTo>
                    <a:pt x="10033" y="-608"/>
                    <a:pt x="16129" y="4536"/>
                    <a:pt x="16320" y="7298"/>
                  </a:cubicBezTo>
                  <a:cubicBezTo>
                    <a:pt x="16510" y="10727"/>
                    <a:pt x="12605" y="14442"/>
                    <a:pt x="9081" y="20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FF00FB7E-CEDB-4BC8-BE32-17A7FAC5BD89}"/>
                </a:ext>
              </a:extLst>
            </p:cNvPr>
            <p:cNvSpPr/>
            <p:nvPr/>
          </p:nvSpPr>
          <p:spPr>
            <a:xfrm>
              <a:off x="9236168" y="2815165"/>
              <a:ext cx="16327" cy="20616"/>
            </a:xfrm>
            <a:custGeom>
              <a:avLst/>
              <a:gdLst>
                <a:gd name="connsiteX0" fmla="*/ 8701 w 16327"/>
                <a:gd name="connsiteY0" fmla="*/ 20617 h 20616"/>
                <a:gd name="connsiteX1" fmla="*/ 33 w 16327"/>
                <a:gd name="connsiteY1" fmla="*/ 8901 h 20616"/>
                <a:gd name="connsiteX2" fmla="*/ 8415 w 16327"/>
                <a:gd name="connsiteY2" fmla="*/ 42 h 20616"/>
                <a:gd name="connsiteX3" fmla="*/ 16321 w 16327"/>
                <a:gd name="connsiteY3" fmla="*/ 7663 h 20616"/>
                <a:gd name="connsiteX4" fmla="*/ 8701 w 16327"/>
                <a:gd name="connsiteY4" fmla="*/ 20617 h 2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7" h="20616">
                  <a:moveTo>
                    <a:pt x="8701" y="20617"/>
                  </a:moveTo>
                  <a:cubicBezTo>
                    <a:pt x="4319" y="14901"/>
                    <a:pt x="-443" y="11377"/>
                    <a:pt x="33" y="8901"/>
                  </a:cubicBezTo>
                  <a:cubicBezTo>
                    <a:pt x="795" y="5376"/>
                    <a:pt x="4891" y="1185"/>
                    <a:pt x="8415" y="42"/>
                  </a:cubicBezTo>
                  <a:cubicBezTo>
                    <a:pt x="10320" y="-529"/>
                    <a:pt x="16226" y="4805"/>
                    <a:pt x="16321" y="7663"/>
                  </a:cubicBezTo>
                  <a:cubicBezTo>
                    <a:pt x="16511" y="11092"/>
                    <a:pt x="12511" y="14711"/>
                    <a:pt x="8701" y="20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D7A1BFC3-64B4-43B2-9A05-09E0521D0E85}"/>
                </a:ext>
              </a:extLst>
            </p:cNvPr>
            <p:cNvSpPr/>
            <p:nvPr/>
          </p:nvSpPr>
          <p:spPr>
            <a:xfrm>
              <a:off x="9291667" y="2821399"/>
              <a:ext cx="16352" cy="20602"/>
            </a:xfrm>
            <a:custGeom>
              <a:avLst/>
              <a:gdLst>
                <a:gd name="connsiteX0" fmla="*/ 8161 w 16352"/>
                <a:gd name="connsiteY0" fmla="*/ 0 h 20602"/>
                <a:gd name="connsiteX1" fmla="*/ 16353 w 16352"/>
                <a:gd name="connsiteY1" fmla="*/ 12668 h 20602"/>
                <a:gd name="connsiteX2" fmla="*/ 8828 w 16352"/>
                <a:gd name="connsiteY2" fmla="*/ 20574 h 20602"/>
                <a:gd name="connsiteX3" fmla="*/ 65 w 16352"/>
                <a:gd name="connsiteY3" fmla="*/ 12097 h 20602"/>
                <a:gd name="connsiteX4" fmla="*/ 8161 w 16352"/>
                <a:gd name="connsiteY4" fmla="*/ 0 h 2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" h="20602">
                  <a:moveTo>
                    <a:pt x="8161" y="0"/>
                  </a:moveTo>
                  <a:cubicBezTo>
                    <a:pt x="12162" y="5810"/>
                    <a:pt x="16353" y="9239"/>
                    <a:pt x="16353" y="12668"/>
                  </a:cubicBezTo>
                  <a:cubicBezTo>
                    <a:pt x="16353" y="15526"/>
                    <a:pt x="10638" y="21050"/>
                    <a:pt x="8828" y="20574"/>
                  </a:cubicBezTo>
                  <a:cubicBezTo>
                    <a:pt x="5208" y="19621"/>
                    <a:pt x="922" y="15621"/>
                    <a:pt x="65" y="12097"/>
                  </a:cubicBezTo>
                  <a:cubicBezTo>
                    <a:pt x="-602" y="9715"/>
                    <a:pt x="3970" y="5905"/>
                    <a:pt x="81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6E50614E-BB35-4A91-92F3-7049E5F9E2C9}"/>
                </a:ext>
              </a:extLst>
            </p:cNvPr>
            <p:cNvSpPr/>
            <p:nvPr/>
          </p:nvSpPr>
          <p:spPr>
            <a:xfrm>
              <a:off x="9632185" y="2827781"/>
              <a:ext cx="16449" cy="21335"/>
            </a:xfrm>
            <a:custGeom>
              <a:avLst/>
              <a:gdLst>
                <a:gd name="connsiteX0" fmla="*/ 8066 w 16449"/>
                <a:gd name="connsiteY0" fmla="*/ 21336 h 21335"/>
                <a:gd name="connsiteX1" fmla="*/ 65 w 16449"/>
                <a:gd name="connsiteY1" fmla="*/ 9049 h 21335"/>
                <a:gd name="connsiteX2" fmla="*/ 8828 w 16449"/>
                <a:gd name="connsiteY2" fmla="*/ 0 h 21335"/>
                <a:gd name="connsiteX3" fmla="*/ 16448 w 16449"/>
                <a:gd name="connsiteY3" fmla="*/ 8572 h 21335"/>
                <a:gd name="connsiteX4" fmla="*/ 8066 w 16449"/>
                <a:gd name="connsiteY4" fmla="*/ 21336 h 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9" h="21335">
                  <a:moveTo>
                    <a:pt x="8066" y="21336"/>
                  </a:moveTo>
                  <a:cubicBezTo>
                    <a:pt x="3970" y="15430"/>
                    <a:pt x="-602" y="11525"/>
                    <a:pt x="65" y="9049"/>
                  </a:cubicBezTo>
                  <a:cubicBezTo>
                    <a:pt x="922" y="5525"/>
                    <a:pt x="5685" y="2953"/>
                    <a:pt x="8828" y="0"/>
                  </a:cubicBezTo>
                  <a:cubicBezTo>
                    <a:pt x="11590" y="2857"/>
                    <a:pt x="16543" y="5810"/>
                    <a:pt x="16448" y="8572"/>
                  </a:cubicBezTo>
                  <a:cubicBezTo>
                    <a:pt x="16448" y="12097"/>
                    <a:pt x="12162" y="15526"/>
                    <a:pt x="8066" y="2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2773CE8B-8A76-4B5B-98F0-B43F597BF37A}"/>
                </a:ext>
              </a:extLst>
            </p:cNvPr>
            <p:cNvSpPr/>
            <p:nvPr/>
          </p:nvSpPr>
          <p:spPr>
            <a:xfrm>
              <a:off x="9347234" y="2833638"/>
              <a:ext cx="20602" cy="16336"/>
            </a:xfrm>
            <a:custGeom>
              <a:avLst/>
              <a:gdLst>
                <a:gd name="connsiteX0" fmla="*/ 20603 w 20602"/>
                <a:gd name="connsiteY0" fmla="*/ 8145 h 16336"/>
                <a:gd name="connsiteX1" fmla="*/ 7934 w 20602"/>
                <a:gd name="connsiteY1" fmla="*/ 16336 h 16336"/>
                <a:gd name="connsiteX2" fmla="*/ 29 w 20602"/>
                <a:gd name="connsiteY2" fmla="*/ 8812 h 16336"/>
                <a:gd name="connsiteX3" fmla="*/ 8506 w 20602"/>
                <a:gd name="connsiteY3" fmla="*/ 49 h 16336"/>
                <a:gd name="connsiteX4" fmla="*/ 20603 w 20602"/>
                <a:gd name="connsiteY4" fmla="*/ 8145 h 1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" h="16336">
                  <a:moveTo>
                    <a:pt x="20603" y="8145"/>
                  </a:moveTo>
                  <a:cubicBezTo>
                    <a:pt x="14793" y="12145"/>
                    <a:pt x="11364" y="16336"/>
                    <a:pt x="7934" y="16336"/>
                  </a:cubicBezTo>
                  <a:cubicBezTo>
                    <a:pt x="5077" y="16336"/>
                    <a:pt x="-448" y="10621"/>
                    <a:pt x="29" y="8812"/>
                  </a:cubicBezTo>
                  <a:cubicBezTo>
                    <a:pt x="981" y="5192"/>
                    <a:pt x="4982" y="906"/>
                    <a:pt x="8506" y="49"/>
                  </a:cubicBezTo>
                  <a:cubicBezTo>
                    <a:pt x="10887" y="-523"/>
                    <a:pt x="14697" y="4049"/>
                    <a:pt x="20603" y="8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A479A6BC-0B78-4A85-8BA7-2EAC3CF16CC9}"/>
                </a:ext>
              </a:extLst>
            </p:cNvPr>
            <p:cNvSpPr/>
            <p:nvPr/>
          </p:nvSpPr>
          <p:spPr>
            <a:xfrm>
              <a:off x="9687735" y="2838883"/>
              <a:ext cx="16335" cy="20616"/>
            </a:xfrm>
            <a:custGeom>
              <a:avLst/>
              <a:gdLst>
                <a:gd name="connsiteX0" fmla="*/ 8619 w 16335"/>
                <a:gd name="connsiteY0" fmla="*/ 20617 h 20616"/>
                <a:gd name="connsiteX1" fmla="*/ 47 w 16335"/>
                <a:gd name="connsiteY1" fmla="*/ 8901 h 20616"/>
                <a:gd name="connsiteX2" fmla="*/ 8428 w 16335"/>
                <a:gd name="connsiteY2" fmla="*/ 42 h 20616"/>
                <a:gd name="connsiteX3" fmla="*/ 16334 w 16335"/>
                <a:gd name="connsiteY3" fmla="*/ 7567 h 20616"/>
                <a:gd name="connsiteX4" fmla="*/ 8619 w 16335"/>
                <a:gd name="connsiteY4" fmla="*/ 20617 h 2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35" h="20616">
                  <a:moveTo>
                    <a:pt x="8619" y="20617"/>
                  </a:moveTo>
                  <a:cubicBezTo>
                    <a:pt x="4238" y="14997"/>
                    <a:pt x="-525" y="11377"/>
                    <a:pt x="47" y="8901"/>
                  </a:cubicBezTo>
                  <a:cubicBezTo>
                    <a:pt x="808" y="5376"/>
                    <a:pt x="4904" y="1185"/>
                    <a:pt x="8428" y="42"/>
                  </a:cubicBezTo>
                  <a:cubicBezTo>
                    <a:pt x="10333" y="-529"/>
                    <a:pt x="16239" y="4805"/>
                    <a:pt x="16334" y="7567"/>
                  </a:cubicBezTo>
                  <a:cubicBezTo>
                    <a:pt x="16430" y="11092"/>
                    <a:pt x="12429" y="14711"/>
                    <a:pt x="8619" y="20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5F2240A7-76FC-4428-8658-4F24887450C4}"/>
                </a:ext>
              </a:extLst>
            </p:cNvPr>
            <p:cNvSpPr/>
            <p:nvPr/>
          </p:nvSpPr>
          <p:spPr>
            <a:xfrm>
              <a:off x="7985271" y="1854702"/>
              <a:ext cx="19061" cy="15092"/>
            </a:xfrm>
            <a:custGeom>
              <a:avLst/>
              <a:gdLst>
                <a:gd name="connsiteX0" fmla="*/ 19061 w 19061"/>
                <a:gd name="connsiteY0" fmla="*/ 7816 h 15092"/>
                <a:gd name="connsiteX1" fmla="*/ 7060 w 19061"/>
                <a:gd name="connsiteY1" fmla="*/ 15055 h 15092"/>
                <a:gd name="connsiteX2" fmla="*/ 11 w 19061"/>
                <a:gd name="connsiteY2" fmla="*/ 6578 h 15092"/>
                <a:gd name="connsiteX3" fmla="*/ 7346 w 19061"/>
                <a:gd name="connsiteY3" fmla="*/ 5 h 15092"/>
                <a:gd name="connsiteX4" fmla="*/ 19061 w 19061"/>
                <a:gd name="connsiteY4" fmla="*/ 7816 h 1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" h="15092">
                  <a:moveTo>
                    <a:pt x="19061" y="7816"/>
                  </a:moveTo>
                  <a:cubicBezTo>
                    <a:pt x="13442" y="11435"/>
                    <a:pt x="9822" y="15531"/>
                    <a:pt x="7060" y="15055"/>
                  </a:cubicBezTo>
                  <a:cubicBezTo>
                    <a:pt x="4108" y="14483"/>
                    <a:pt x="583" y="9911"/>
                    <a:pt x="11" y="6578"/>
                  </a:cubicBezTo>
                  <a:cubicBezTo>
                    <a:pt x="-274" y="4673"/>
                    <a:pt x="4869" y="-185"/>
                    <a:pt x="7346" y="5"/>
                  </a:cubicBezTo>
                  <a:cubicBezTo>
                    <a:pt x="10585" y="101"/>
                    <a:pt x="13633" y="3911"/>
                    <a:pt x="19061" y="7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2CAF218D-09E8-45D8-BF58-EA39B7D07556}"/>
                </a:ext>
              </a:extLst>
            </p:cNvPr>
            <p:cNvSpPr/>
            <p:nvPr/>
          </p:nvSpPr>
          <p:spPr>
            <a:xfrm>
              <a:off x="7845336" y="1033440"/>
              <a:ext cx="15073" cy="19071"/>
            </a:xfrm>
            <a:custGeom>
              <a:avLst/>
              <a:gdLst>
                <a:gd name="connsiteX0" fmla="*/ 7739 w 15073"/>
                <a:gd name="connsiteY0" fmla="*/ 19071 h 19071"/>
                <a:gd name="connsiteX1" fmla="*/ 24 w 15073"/>
                <a:gd name="connsiteY1" fmla="*/ 7451 h 19071"/>
                <a:gd name="connsiteX2" fmla="*/ 8121 w 15073"/>
                <a:gd name="connsiteY2" fmla="*/ 21 h 19071"/>
                <a:gd name="connsiteX3" fmla="*/ 15074 w 15073"/>
                <a:gd name="connsiteY3" fmla="*/ 7070 h 19071"/>
                <a:gd name="connsiteX4" fmla="*/ 7739 w 15073"/>
                <a:gd name="connsiteY4" fmla="*/ 19071 h 1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3" h="19071">
                  <a:moveTo>
                    <a:pt x="7739" y="19071"/>
                  </a:moveTo>
                  <a:cubicBezTo>
                    <a:pt x="3834" y="13642"/>
                    <a:pt x="-357" y="10213"/>
                    <a:pt x="24" y="7451"/>
                  </a:cubicBezTo>
                  <a:cubicBezTo>
                    <a:pt x="406" y="4498"/>
                    <a:pt x="4882" y="688"/>
                    <a:pt x="8121" y="21"/>
                  </a:cubicBezTo>
                  <a:cubicBezTo>
                    <a:pt x="10026" y="-360"/>
                    <a:pt x="15074" y="4498"/>
                    <a:pt x="15074" y="7070"/>
                  </a:cubicBezTo>
                  <a:cubicBezTo>
                    <a:pt x="15074" y="10213"/>
                    <a:pt x="11359" y="13451"/>
                    <a:pt x="7739" y="19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08D2F402-136A-48E5-AC5A-2B5DBC6266D8}"/>
                </a:ext>
              </a:extLst>
            </p:cNvPr>
            <p:cNvSpPr/>
            <p:nvPr/>
          </p:nvSpPr>
          <p:spPr>
            <a:xfrm>
              <a:off x="7903366" y="1669806"/>
              <a:ext cx="15088" cy="18975"/>
            </a:xfrm>
            <a:custGeom>
              <a:avLst/>
              <a:gdLst>
                <a:gd name="connsiteX0" fmla="*/ 7621 w 15088"/>
                <a:gd name="connsiteY0" fmla="*/ 18975 h 18975"/>
                <a:gd name="connsiteX1" fmla="*/ 1 w 15088"/>
                <a:gd name="connsiteY1" fmla="*/ 7259 h 18975"/>
                <a:gd name="connsiteX2" fmla="*/ 6764 w 15088"/>
                <a:gd name="connsiteY2" fmla="*/ 20 h 18975"/>
                <a:gd name="connsiteX3" fmla="*/ 15051 w 15088"/>
                <a:gd name="connsiteY3" fmla="*/ 7259 h 18975"/>
                <a:gd name="connsiteX4" fmla="*/ 7621 w 15088"/>
                <a:gd name="connsiteY4" fmla="*/ 18975 h 1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8" h="18975">
                  <a:moveTo>
                    <a:pt x="7621" y="18975"/>
                  </a:moveTo>
                  <a:cubicBezTo>
                    <a:pt x="3812" y="13546"/>
                    <a:pt x="97" y="10403"/>
                    <a:pt x="1" y="7259"/>
                  </a:cubicBezTo>
                  <a:cubicBezTo>
                    <a:pt x="-94" y="4688"/>
                    <a:pt x="4859" y="-361"/>
                    <a:pt x="6764" y="20"/>
                  </a:cubicBezTo>
                  <a:cubicBezTo>
                    <a:pt x="10002" y="687"/>
                    <a:pt x="14575" y="4307"/>
                    <a:pt x="15051" y="7259"/>
                  </a:cubicBezTo>
                  <a:cubicBezTo>
                    <a:pt x="15527" y="10022"/>
                    <a:pt x="11336" y="13451"/>
                    <a:pt x="7621" y="18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3EBF8347-48DF-4C27-9D9D-EEF6E68E5DE5}"/>
                </a:ext>
              </a:extLst>
            </p:cNvPr>
            <p:cNvSpPr/>
            <p:nvPr/>
          </p:nvSpPr>
          <p:spPr>
            <a:xfrm>
              <a:off x="7840068" y="1370170"/>
              <a:ext cx="15009" cy="18965"/>
            </a:xfrm>
            <a:custGeom>
              <a:avLst/>
              <a:gdLst>
                <a:gd name="connsiteX0" fmla="*/ 7102 w 15009"/>
                <a:gd name="connsiteY0" fmla="*/ 0 h 18965"/>
                <a:gd name="connsiteX1" fmla="*/ 15008 w 15009"/>
                <a:gd name="connsiteY1" fmla="*/ 11525 h 18965"/>
                <a:gd name="connsiteX2" fmla="*/ 8531 w 15009"/>
                <a:gd name="connsiteY2" fmla="*/ 18955 h 18965"/>
                <a:gd name="connsiteX3" fmla="*/ 54 w 15009"/>
                <a:gd name="connsiteY3" fmla="*/ 12002 h 18965"/>
                <a:gd name="connsiteX4" fmla="*/ 7102 w 15009"/>
                <a:gd name="connsiteY4" fmla="*/ 0 h 1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" h="18965">
                  <a:moveTo>
                    <a:pt x="7102" y="0"/>
                  </a:moveTo>
                  <a:cubicBezTo>
                    <a:pt x="11008" y="5334"/>
                    <a:pt x="14817" y="8382"/>
                    <a:pt x="15008" y="11525"/>
                  </a:cubicBezTo>
                  <a:cubicBezTo>
                    <a:pt x="15103" y="14002"/>
                    <a:pt x="10341" y="19241"/>
                    <a:pt x="8531" y="18955"/>
                  </a:cubicBezTo>
                  <a:cubicBezTo>
                    <a:pt x="5198" y="18383"/>
                    <a:pt x="530" y="14954"/>
                    <a:pt x="54" y="12002"/>
                  </a:cubicBezTo>
                  <a:cubicBezTo>
                    <a:pt x="-518" y="9239"/>
                    <a:pt x="3578" y="5620"/>
                    <a:pt x="71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D81D493A-E422-4682-AAE3-065FF510622A}"/>
                </a:ext>
              </a:extLst>
            </p:cNvPr>
            <p:cNvSpPr/>
            <p:nvPr/>
          </p:nvSpPr>
          <p:spPr>
            <a:xfrm>
              <a:off x="8109478" y="2105590"/>
              <a:ext cx="18870" cy="15016"/>
            </a:xfrm>
            <a:custGeom>
              <a:avLst/>
              <a:gdLst>
                <a:gd name="connsiteX0" fmla="*/ 18870 w 18870"/>
                <a:gd name="connsiteY0" fmla="*/ 8197 h 15016"/>
                <a:gd name="connsiteX1" fmla="*/ 6679 w 18870"/>
                <a:gd name="connsiteY1" fmla="*/ 14960 h 15016"/>
                <a:gd name="connsiteX2" fmla="*/ 11 w 18870"/>
                <a:gd name="connsiteY2" fmla="*/ 6292 h 15016"/>
                <a:gd name="connsiteX3" fmla="*/ 7536 w 18870"/>
                <a:gd name="connsiteY3" fmla="*/ 6 h 15016"/>
                <a:gd name="connsiteX4" fmla="*/ 18870 w 18870"/>
                <a:gd name="connsiteY4" fmla="*/ 8197 h 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0" h="15016">
                  <a:moveTo>
                    <a:pt x="18870" y="8197"/>
                  </a:moveTo>
                  <a:cubicBezTo>
                    <a:pt x="13156" y="11626"/>
                    <a:pt x="9441" y="15532"/>
                    <a:pt x="6679" y="14960"/>
                  </a:cubicBezTo>
                  <a:cubicBezTo>
                    <a:pt x="3821" y="14293"/>
                    <a:pt x="487" y="9531"/>
                    <a:pt x="11" y="6292"/>
                  </a:cubicBezTo>
                  <a:cubicBezTo>
                    <a:pt x="-275" y="4387"/>
                    <a:pt x="5059" y="-185"/>
                    <a:pt x="7536" y="6"/>
                  </a:cubicBezTo>
                  <a:cubicBezTo>
                    <a:pt x="10774" y="196"/>
                    <a:pt x="13632" y="4102"/>
                    <a:pt x="18870" y="8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68D91A2-729D-4C93-BBA7-545853BCE2B8}"/>
                </a:ext>
              </a:extLst>
            </p:cNvPr>
            <p:cNvSpPr/>
            <p:nvPr/>
          </p:nvSpPr>
          <p:spPr>
            <a:xfrm>
              <a:off x="8156868" y="2168926"/>
              <a:ext cx="15014" cy="18965"/>
            </a:xfrm>
            <a:custGeom>
              <a:avLst/>
              <a:gdLst>
                <a:gd name="connsiteX0" fmla="*/ 7008 w 15014"/>
                <a:gd name="connsiteY0" fmla="*/ 18966 h 18965"/>
                <a:gd name="connsiteX1" fmla="*/ 55 w 15014"/>
                <a:gd name="connsiteY1" fmla="*/ 6869 h 18965"/>
                <a:gd name="connsiteX2" fmla="*/ 8628 w 15014"/>
                <a:gd name="connsiteY2" fmla="*/ 11 h 18965"/>
                <a:gd name="connsiteX3" fmla="*/ 15009 w 15014"/>
                <a:gd name="connsiteY3" fmla="*/ 7536 h 18965"/>
                <a:gd name="connsiteX4" fmla="*/ 7008 w 15014"/>
                <a:gd name="connsiteY4" fmla="*/ 18966 h 1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4" h="18965">
                  <a:moveTo>
                    <a:pt x="7008" y="18966"/>
                  </a:moveTo>
                  <a:cubicBezTo>
                    <a:pt x="3484" y="13251"/>
                    <a:pt x="-517" y="9632"/>
                    <a:pt x="55" y="6869"/>
                  </a:cubicBezTo>
                  <a:cubicBezTo>
                    <a:pt x="626" y="3917"/>
                    <a:pt x="5389" y="488"/>
                    <a:pt x="8628" y="11"/>
                  </a:cubicBezTo>
                  <a:cubicBezTo>
                    <a:pt x="10532" y="-275"/>
                    <a:pt x="15200" y="4964"/>
                    <a:pt x="15009" y="7536"/>
                  </a:cubicBezTo>
                  <a:cubicBezTo>
                    <a:pt x="14914" y="10774"/>
                    <a:pt x="11009" y="13727"/>
                    <a:pt x="7008" y="18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981DF419-D0F6-4D4F-AFB1-ED143924942C}"/>
                </a:ext>
              </a:extLst>
            </p:cNvPr>
            <p:cNvSpPr/>
            <p:nvPr/>
          </p:nvSpPr>
          <p:spPr>
            <a:xfrm>
              <a:off x="8347031" y="2374866"/>
              <a:ext cx="19061" cy="15088"/>
            </a:xfrm>
            <a:custGeom>
              <a:avLst/>
              <a:gdLst>
                <a:gd name="connsiteX0" fmla="*/ 19061 w 19061"/>
                <a:gd name="connsiteY0" fmla="*/ 7812 h 15088"/>
                <a:gd name="connsiteX1" fmla="*/ 7060 w 19061"/>
                <a:gd name="connsiteY1" fmla="*/ 15051 h 15088"/>
                <a:gd name="connsiteX2" fmla="*/ 11 w 19061"/>
                <a:gd name="connsiteY2" fmla="*/ 6574 h 15088"/>
                <a:gd name="connsiteX3" fmla="*/ 7345 w 19061"/>
                <a:gd name="connsiteY3" fmla="*/ 1 h 15088"/>
                <a:gd name="connsiteX4" fmla="*/ 19061 w 19061"/>
                <a:gd name="connsiteY4" fmla="*/ 7812 h 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" h="15088">
                  <a:moveTo>
                    <a:pt x="19061" y="7812"/>
                  </a:moveTo>
                  <a:cubicBezTo>
                    <a:pt x="13441" y="11431"/>
                    <a:pt x="9822" y="15527"/>
                    <a:pt x="7060" y="15051"/>
                  </a:cubicBezTo>
                  <a:cubicBezTo>
                    <a:pt x="4107" y="14479"/>
                    <a:pt x="583" y="9907"/>
                    <a:pt x="11" y="6574"/>
                  </a:cubicBezTo>
                  <a:cubicBezTo>
                    <a:pt x="-275" y="4669"/>
                    <a:pt x="4869" y="-94"/>
                    <a:pt x="7345" y="1"/>
                  </a:cubicBezTo>
                  <a:cubicBezTo>
                    <a:pt x="10584" y="97"/>
                    <a:pt x="13632" y="3907"/>
                    <a:pt x="19061" y="7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A43FD37C-2557-4F15-9B0B-299747A1EB92}"/>
                </a:ext>
              </a:extLst>
            </p:cNvPr>
            <p:cNvSpPr/>
            <p:nvPr/>
          </p:nvSpPr>
          <p:spPr>
            <a:xfrm>
              <a:off x="9015029" y="2772250"/>
              <a:ext cx="15075" cy="19070"/>
            </a:xfrm>
            <a:custGeom>
              <a:avLst/>
              <a:gdLst>
                <a:gd name="connsiteX0" fmla="*/ 7526 w 15075"/>
                <a:gd name="connsiteY0" fmla="*/ 0 h 19070"/>
                <a:gd name="connsiteX1" fmla="*/ 15050 w 15075"/>
                <a:gd name="connsiteY1" fmla="*/ 11811 h 19070"/>
                <a:gd name="connsiteX2" fmla="*/ 6764 w 15075"/>
                <a:gd name="connsiteY2" fmla="*/ 19050 h 19070"/>
                <a:gd name="connsiteX3" fmla="*/ 1 w 15075"/>
                <a:gd name="connsiteY3" fmla="*/ 11811 h 19070"/>
                <a:gd name="connsiteX4" fmla="*/ 7526 w 15075"/>
                <a:gd name="connsiteY4" fmla="*/ 0 h 1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5" h="19070">
                  <a:moveTo>
                    <a:pt x="7526" y="0"/>
                  </a:moveTo>
                  <a:cubicBezTo>
                    <a:pt x="11336" y="5525"/>
                    <a:pt x="15432" y="8954"/>
                    <a:pt x="15050" y="11811"/>
                  </a:cubicBezTo>
                  <a:cubicBezTo>
                    <a:pt x="14574" y="14764"/>
                    <a:pt x="10098" y="18479"/>
                    <a:pt x="6764" y="19050"/>
                  </a:cubicBezTo>
                  <a:cubicBezTo>
                    <a:pt x="4859" y="19431"/>
                    <a:pt x="-94" y="14383"/>
                    <a:pt x="1" y="11811"/>
                  </a:cubicBezTo>
                  <a:cubicBezTo>
                    <a:pt x="96" y="8668"/>
                    <a:pt x="3811" y="5525"/>
                    <a:pt x="75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D7E3ECE8-6463-4F4E-B82A-2F4375A978EF}"/>
                </a:ext>
              </a:extLst>
            </p:cNvPr>
            <p:cNvSpPr/>
            <p:nvPr/>
          </p:nvSpPr>
          <p:spPr>
            <a:xfrm>
              <a:off x="7834776" y="1088800"/>
              <a:ext cx="18966" cy="15104"/>
            </a:xfrm>
            <a:custGeom>
              <a:avLst/>
              <a:gdLst>
                <a:gd name="connsiteX0" fmla="*/ 18966 w 18966"/>
                <a:gd name="connsiteY0" fmla="*/ 7907 h 15104"/>
                <a:gd name="connsiteX1" fmla="*/ 7060 w 18966"/>
                <a:gd name="connsiteY1" fmla="*/ 15051 h 15104"/>
                <a:gd name="connsiteX2" fmla="*/ 11 w 18966"/>
                <a:gd name="connsiteY2" fmla="*/ 6574 h 15104"/>
                <a:gd name="connsiteX3" fmla="*/ 7346 w 18966"/>
                <a:gd name="connsiteY3" fmla="*/ 1 h 15104"/>
                <a:gd name="connsiteX4" fmla="*/ 18966 w 18966"/>
                <a:gd name="connsiteY4" fmla="*/ 7907 h 1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66" h="15104">
                  <a:moveTo>
                    <a:pt x="18966" y="7907"/>
                  </a:moveTo>
                  <a:cubicBezTo>
                    <a:pt x="13347" y="11527"/>
                    <a:pt x="9727" y="15622"/>
                    <a:pt x="7060" y="15051"/>
                  </a:cubicBezTo>
                  <a:cubicBezTo>
                    <a:pt x="4107" y="14479"/>
                    <a:pt x="583" y="9907"/>
                    <a:pt x="11" y="6574"/>
                  </a:cubicBezTo>
                  <a:cubicBezTo>
                    <a:pt x="-274" y="4669"/>
                    <a:pt x="4869" y="-94"/>
                    <a:pt x="7346" y="1"/>
                  </a:cubicBezTo>
                  <a:cubicBezTo>
                    <a:pt x="10584" y="287"/>
                    <a:pt x="13632" y="4097"/>
                    <a:pt x="18966" y="7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F9390E07-F957-44CA-9C59-C43A36DF5DC7}"/>
                </a:ext>
              </a:extLst>
            </p:cNvPr>
            <p:cNvSpPr/>
            <p:nvPr/>
          </p:nvSpPr>
          <p:spPr>
            <a:xfrm>
              <a:off x="8492287" y="2514788"/>
              <a:ext cx="18966" cy="15104"/>
            </a:xfrm>
            <a:custGeom>
              <a:avLst/>
              <a:gdLst>
                <a:gd name="connsiteX0" fmla="*/ 18966 w 18966"/>
                <a:gd name="connsiteY0" fmla="*/ 7907 h 15104"/>
                <a:gd name="connsiteX1" fmla="*/ 7060 w 18966"/>
                <a:gd name="connsiteY1" fmla="*/ 15051 h 15104"/>
                <a:gd name="connsiteX2" fmla="*/ 11 w 18966"/>
                <a:gd name="connsiteY2" fmla="*/ 6574 h 15104"/>
                <a:gd name="connsiteX3" fmla="*/ 7345 w 18966"/>
                <a:gd name="connsiteY3" fmla="*/ 1 h 15104"/>
                <a:gd name="connsiteX4" fmla="*/ 18966 w 18966"/>
                <a:gd name="connsiteY4" fmla="*/ 7907 h 1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66" h="15104">
                  <a:moveTo>
                    <a:pt x="18966" y="7907"/>
                  </a:moveTo>
                  <a:cubicBezTo>
                    <a:pt x="13346" y="11527"/>
                    <a:pt x="9822" y="15622"/>
                    <a:pt x="7060" y="15051"/>
                  </a:cubicBezTo>
                  <a:cubicBezTo>
                    <a:pt x="4107" y="14479"/>
                    <a:pt x="583" y="9907"/>
                    <a:pt x="11" y="6574"/>
                  </a:cubicBezTo>
                  <a:cubicBezTo>
                    <a:pt x="-275" y="4669"/>
                    <a:pt x="4869" y="-94"/>
                    <a:pt x="7345" y="1"/>
                  </a:cubicBezTo>
                  <a:cubicBezTo>
                    <a:pt x="10584" y="192"/>
                    <a:pt x="13537" y="4002"/>
                    <a:pt x="18966" y="7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190F38F1-A1E9-45B8-88E5-18B4AC66396E}"/>
                </a:ext>
              </a:extLst>
            </p:cNvPr>
            <p:cNvSpPr/>
            <p:nvPr/>
          </p:nvSpPr>
          <p:spPr>
            <a:xfrm>
              <a:off x="8751081" y="2673189"/>
              <a:ext cx="18966" cy="15104"/>
            </a:xfrm>
            <a:custGeom>
              <a:avLst/>
              <a:gdLst>
                <a:gd name="connsiteX0" fmla="*/ 18966 w 18966"/>
                <a:gd name="connsiteY0" fmla="*/ 7907 h 15104"/>
                <a:gd name="connsiteX1" fmla="*/ 7060 w 18966"/>
                <a:gd name="connsiteY1" fmla="*/ 15051 h 15104"/>
                <a:gd name="connsiteX2" fmla="*/ 11 w 18966"/>
                <a:gd name="connsiteY2" fmla="*/ 6574 h 15104"/>
                <a:gd name="connsiteX3" fmla="*/ 7346 w 18966"/>
                <a:gd name="connsiteY3" fmla="*/ 1 h 15104"/>
                <a:gd name="connsiteX4" fmla="*/ 18966 w 18966"/>
                <a:gd name="connsiteY4" fmla="*/ 7907 h 1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66" h="15104">
                  <a:moveTo>
                    <a:pt x="18966" y="7907"/>
                  </a:moveTo>
                  <a:cubicBezTo>
                    <a:pt x="13347" y="11527"/>
                    <a:pt x="9727" y="15622"/>
                    <a:pt x="7060" y="15051"/>
                  </a:cubicBezTo>
                  <a:cubicBezTo>
                    <a:pt x="4107" y="14479"/>
                    <a:pt x="583" y="9907"/>
                    <a:pt x="11" y="6574"/>
                  </a:cubicBezTo>
                  <a:cubicBezTo>
                    <a:pt x="-275" y="4669"/>
                    <a:pt x="4869" y="-94"/>
                    <a:pt x="7346" y="1"/>
                  </a:cubicBezTo>
                  <a:cubicBezTo>
                    <a:pt x="10489" y="192"/>
                    <a:pt x="13537" y="4002"/>
                    <a:pt x="18966" y="7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DB8F0A7-59B7-40B1-83CC-5CC75A54792B}"/>
                </a:ext>
              </a:extLst>
            </p:cNvPr>
            <p:cNvSpPr/>
            <p:nvPr/>
          </p:nvSpPr>
          <p:spPr>
            <a:xfrm>
              <a:off x="9456058" y="2851498"/>
              <a:ext cx="15129" cy="18870"/>
            </a:xfrm>
            <a:custGeom>
              <a:avLst/>
              <a:gdLst>
                <a:gd name="connsiteX0" fmla="*/ 6742 w 15129"/>
                <a:gd name="connsiteY0" fmla="*/ 0 h 18870"/>
                <a:gd name="connsiteX1" fmla="*/ 15124 w 15129"/>
                <a:gd name="connsiteY1" fmla="*/ 11240 h 18870"/>
                <a:gd name="connsiteX2" fmla="*/ 8838 w 15129"/>
                <a:gd name="connsiteY2" fmla="*/ 18860 h 18870"/>
                <a:gd name="connsiteX3" fmla="*/ 75 w 15129"/>
                <a:gd name="connsiteY3" fmla="*/ 12192 h 18870"/>
                <a:gd name="connsiteX4" fmla="*/ 6742 w 15129"/>
                <a:gd name="connsiteY4" fmla="*/ 0 h 1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9" h="18870">
                  <a:moveTo>
                    <a:pt x="6742" y="0"/>
                  </a:moveTo>
                  <a:cubicBezTo>
                    <a:pt x="10838" y="5239"/>
                    <a:pt x="14839" y="8096"/>
                    <a:pt x="15124" y="11240"/>
                  </a:cubicBezTo>
                  <a:cubicBezTo>
                    <a:pt x="15315" y="13716"/>
                    <a:pt x="10743" y="19145"/>
                    <a:pt x="8838" y="18860"/>
                  </a:cubicBezTo>
                  <a:cubicBezTo>
                    <a:pt x="5504" y="18479"/>
                    <a:pt x="742" y="15145"/>
                    <a:pt x="75" y="12192"/>
                  </a:cubicBezTo>
                  <a:cubicBezTo>
                    <a:pt x="-592" y="9525"/>
                    <a:pt x="3313" y="5715"/>
                    <a:pt x="674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2BFA983C-9BD9-471D-83D1-5A0BBEC6AE35}"/>
                </a:ext>
              </a:extLst>
            </p:cNvPr>
            <p:cNvSpPr/>
            <p:nvPr/>
          </p:nvSpPr>
          <p:spPr>
            <a:xfrm>
              <a:off x="8595073" y="2589087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620" y="14475"/>
                    <a:pt x="2762" y="10475"/>
                    <a:pt x="0" y="8284"/>
                  </a:cubicBezTo>
                  <a:cubicBezTo>
                    <a:pt x="2572" y="5331"/>
                    <a:pt x="4572" y="1045"/>
                    <a:pt x="7715" y="93"/>
                  </a:cubicBezTo>
                  <a:cubicBezTo>
                    <a:pt x="9811" y="-669"/>
                    <a:pt x="13431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D2578278-FF4D-4C05-B2FE-90A0DED136FE}"/>
                </a:ext>
              </a:extLst>
            </p:cNvPr>
            <p:cNvSpPr/>
            <p:nvPr/>
          </p:nvSpPr>
          <p:spPr>
            <a:xfrm>
              <a:off x="8959404" y="2768631"/>
              <a:ext cx="18287" cy="14454"/>
            </a:xfrm>
            <a:custGeom>
              <a:avLst/>
              <a:gdLst>
                <a:gd name="connsiteX0" fmla="*/ 18288 w 18287"/>
                <a:gd name="connsiteY0" fmla="*/ 7620 h 14454"/>
                <a:gd name="connsiteX1" fmla="*/ 7811 w 18287"/>
                <a:gd name="connsiteY1" fmla="*/ 14383 h 14454"/>
                <a:gd name="connsiteX2" fmla="*/ 0 w 18287"/>
                <a:gd name="connsiteY2" fmla="*/ 6191 h 14454"/>
                <a:gd name="connsiteX3" fmla="*/ 8287 w 18287"/>
                <a:gd name="connsiteY3" fmla="*/ 0 h 14454"/>
                <a:gd name="connsiteX4" fmla="*/ 18288 w 18287"/>
                <a:gd name="connsiteY4" fmla="*/ 7620 h 1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54">
                  <a:moveTo>
                    <a:pt x="18288" y="7620"/>
                  </a:moveTo>
                  <a:cubicBezTo>
                    <a:pt x="13431" y="10954"/>
                    <a:pt x="9906" y="15050"/>
                    <a:pt x="7811" y="14383"/>
                  </a:cubicBezTo>
                  <a:cubicBezTo>
                    <a:pt x="4667" y="13335"/>
                    <a:pt x="2572" y="9049"/>
                    <a:pt x="0" y="6191"/>
                  </a:cubicBezTo>
                  <a:cubicBezTo>
                    <a:pt x="2762" y="4000"/>
                    <a:pt x="5525" y="0"/>
                    <a:pt x="8287" y="0"/>
                  </a:cubicBezTo>
                  <a:cubicBezTo>
                    <a:pt x="11144" y="0"/>
                    <a:pt x="13907" y="4000"/>
                    <a:pt x="18288" y="7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C110145F-5155-41C7-AD43-835DD8683ABC}"/>
                </a:ext>
              </a:extLst>
            </p:cNvPr>
            <p:cNvSpPr/>
            <p:nvPr/>
          </p:nvSpPr>
          <p:spPr>
            <a:xfrm>
              <a:off x="7866785" y="1547907"/>
              <a:ext cx="14442" cy="18288"/>
            </a:xfrm>
            <a:custGeom>
              <a:avLst/>
              <a:gdLst>
                <a:gd name="connsiteX0" fmla="*/ 7246 w 14442"/>
                <a:gd name="connsiteY0" fmla="*/ 0 h 18288"/>
                <a:gd name="connsiteX1" fmla="*/ 14390 w 14442"/>
                <a:gd name="connsiteY1" fmla="*/ 10192 h 18288"/>
                <a:gd name="connsiteX2" fmla="*/ 6484 w 14442"/>
                <a:gd name="connsiteY2" fmla="*/ 18288 h 18288"/>
                <a:gd name="connsiteX3" fmla="*/ 7 w 14442"/>
                <a:gd name="connsiteY3" fmla="*/ 10192 h 18288"/>
                <a:gd name="connsiteX4" fmla="*/ 7246 w 14442"/>
                <a:gd name="connsiteY4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2" h="18288">
                  <a:moveTo>
                    <a:pt x="7246" y="0"/>
                  </a:moveTo>
                  <a:cubicBezTo>
                    <a:pt x="10770" y="4667"/>
                    <a:pt x="14961" y="8096"/>
                    <a:pt x="14390" y="10192"/>
                  </a:cubicBezTo>
                  <a:cubicBezTo>
                    <a:pt x="13533" y="13430"/>
                    <a:pt x="9342" y="15621"/>
                    <a:pt x="6484" y="18288"/>
                  </a:cubicBezTo>
                  <a:cubicBezTo>
                    <a:pt x="4198" y="15621"/>
                    <a:pt x="102" y="12954"/>
                    <a:pt x="7" y="10192"/>
                  </a:cubicBezTo>
                  <a:cubicBezTo>
                    <a:pt x="-183" y="7525"/>
                    <a:pt x="3722" y="4667"/>
                    <a:pt x="724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004D4BEC-FC6D-4964-B2D3-B8CC8280CF6B}"/>
                </a:ext>
              </a:extLst>
            </p:cNvPr>
            <p:cNvSpPr/>
            <p:nvPr/>
          </p:nvSpPr>
          <p:spPr>
            <a:xfrm>
              <a:off x="8201595" y="2235229"/>
              <a:ext cx="18287" cy="14437"/>
            </a:xfrm>
            <a:custGeom>
              <a:avLst/>
              <a:gdLst>
                <a:gd name="connsiteX0" fmla="*/ 18288 w 18287"/>
                <a:gd name="connsiteY0" fmla="*/ 7241 h 14437"/>
                <a:gd name="connsiteX1" fmla="*/ 8096 w 18287"/>
                <a:gd name="connsiteY1" fmla="*/ 14384 h 14437"/>
                <a:gd name="connsiteX2" fmla="*/ 0 w 18287"/>
                <a:gd name="connsiteY2" fmla="*/ 6479 h 14437"/>
                <a:gd name="connsiteX3" fmla="*/ 8096 w 18287"/>
                <a:gd name="connsiteY3" fmla="*/ 2 h 14437"/>
                <a:gd name="connsiteX4" fmla="*/ 18288 w 18287"/>
                <a:gd name="connsiteY4" fmla="*/ 7241 h 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37">
                  <a:moveTo>
                    <a:pt x="18288" y="7241"/>
                  </a:moveTo>
                  <a:cubicBezTo>
                    <a:pt x="13621" y="10765"/>
                    <a:pt x="10192" y="14956"/>
                    <a:pt x="8096" y="14384"/>
                  </a:cubicBezTo>
                  <a:cubicBezTo>
                    <a:pt x="4858" y="13527"/>
                    <a:pt x="2667" y="9336"/>
                    <a:pt x="0" y="6479"/>
                  </a:cubicBezTo>
                  <a:cubicBezTo>
                    <a:pt x="2667" y="4193"/>
                    <a:pt x="5239" y="97"/>
                    <a:pt x="8096" y="2"/>
                  </a:cubicBezTo>
                  <a:cubicBezTo>
                    <a:pt x="10763" y="-93"/>
                    <a:pt x="13716" y="3716"/>
                    <a:pt x="18288" y="7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6EF0FC50-CF75-416E-B0E9-8AF300B8FB4C}"/>
                </a:ext>
              </a:extLst>
            </p:cNvPr>
            <p:cNvSpPr/>
            <p:nvPr/>
          </p:nvSpPr>
          <p:spPr>
            <a:xfrm>
              <a:off x="7824024" y="1144618"/>
              <a:ext cx="18288" cy="14453"/>
            </a:xfrm>
            <a:custGeom>
              <a:avLst/>
              <a:gdLst>
                <a:gd name="connsiteX0" fmla="*/ 18288 w 18288"/>
                <a:gd name="connsiteY0" fmla="*/ 7525 h 14453"/>
                <a:gd name="connsiteX1" fmla="*/ 7906 w 18288"/>
                <a:gd name="connsiteY1" fmla="*/ 14383 h 14453"/>
                <a:gd name="connsiteX2" fmla="*/ 0 w 18288"/>
                <a:gd name="connsiteY2" fmla="*/ 6286 h 14453"/>
                <a:gd name="connsiteX3" fmla="*/ 8287 w 18288"/>
                <a:gd name="connsiteY3" fmla="*/ 0 h 14453"/>
                <a:gd name="connsiteX4" fmla="*/ 18288 w 18288"/>
                <a:gd name="connsiteY4" fmla="*/ 7525 h 1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" h="14453">
                  <a:moveTo>
                    <a:pt x="18288" y="7525"/>
                  </a:moveTo>
                  <a:cubicBezTo>
                    <a:pt x="13526" y="10858"/>
                    <a:pt x="10001" y="15049"/>
                    <a:pt x="7906" y="14383"/>
                  </a:cubicBezTo>
                  <a:cubicBezTo>
                    <a:pt x="4763" y="13430"/>
                    <a:pt x="2572" y="9144"/>
                    <a:pt x="0" y="6286"/>
                  </a:cubicBezTo>
                  <a:cubicBezTo>
                    <a:pt x="2763" y="4001"/>
                    <a:pt x="5429" y="95"/>
                    <a:pt x="8287" y="0"/>
                  </a:cubicBezTo>
                  <a:cubicBezTo>
                    <a:pt x="10954" y="0"/>
                    <a:pt x="13716" y="4001"/>
                    <a:pt x="18288" y="7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3F1E51DE-6022-41FA-98DF-48B4859816C4}"/>
                </a:ext>
              </a:extLst>
            </p:cNvPr>
            <p:cNvSpPr/>
            <p:nvPr/>
          </p:nvSpPr>
          <p:spPr>
            <a:xfrm>
              <a:off x="8061388" y="2039802"/>
              <a:ext cx="18287" cy="14453"/>
            </a:xfrm>
            <a:custGeom>
              <a:avLst/>
              <a:gdLst>
                <a:gd name="connsiteX0" fmla="*/ 0 w 18287"/>
                <a:gd name="connsiteY0" fmla="*/ 6929 h 14453"/>
                <a:gd name="connsiteX1" fmla="*/ 10382 w 18287"/>
                <a:gd name="connsiteY1" fmla="*/ 71 h 14453"/>
                <a:gd name="connsiteX2" fmla="*/ 18288 w 18287"/>
                <a:gd name="connsiteY2" fmla="*/ 8167 h 14453"/>
                <a:gd name="connsiteX3" fmla="*/ 10001 w 18287"/>
                <a:gd name="connsiteY3" fmla="*/ 14453 h 14453"/>
                <a:gd name="connsiteX4" fmla="*/ 0 w 18287"/>
                <a:gd name="connsiteY4" fmla="*/ 6929 h 1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53">
                  <a:moveTo>
                    <a:pt x="0" y="6929"/>
                  </a:moveTo>
                  <a:cubicBezTo>
                    <a:pt x="4763" y="3595"/>
                    <a:pt x="8287" y="-596"/>
                    <a:pt x="10382" y="71"/>
                  </a:cubicBezTo>
                  <a:cubicBezTo>
                    <a:pt x="13525" y="1023"/>
                    <a:pt x="15716" y="5309"/>
                    <a:pt x="18288" y="8167"/>
                  </a:cubicBezTo>
                  <a:cubicBezTo>
                    <a:pt x="15525" y="10453"/>
                    <a:pt x="12859" y="14358"/>
                    <a:pt x="10001" y="14453"/>
                  </a:cubicBezTo>
                  <a:cubicBezTo>
                    <a:pt x="7334" y="14453"/>
                    <a:pt x="4572" y="10548"/>
                    <a:pt x="0" y="6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328BA1EB-D13F-4EB9-8F14-FED105C1089F}"/>
                </a:ext>
              </a:extLst>
            </p:cNvPr>
            <p:cNvSpPr/>
            <p:nvPr/>
          </p:nvSpPr>
          <p:spPr>
            <a:xfrm>
              <a:off x="9511378" y="2863693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619" y="14475"/>
                    <a:pt x="2762" y="10475"/>
                    <a:pt x="0" y="8284"/>
                  </a:cubicBezTo>
                  <a:cubicBezTo>
                    <a:pt x="2572" y="5331"/>
                    <a:pt x="4572" y="1045"/>
                    <a:pt x="7715" y="93"/>
                  </a:cubicBezTo>
                  <a:cubicBezTo>
                    <a:pt x="9810" y="-669"/>
                    <a:pt x="13430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9A493B6D-6D5F-41C6-8AB6-607D0B4C3AD8}"/>
                </a:ext>
              </a:extLst>
            </p:cNvPr>
            <p:cNvSpPr/>
            <p:nvPr/>
          </p:nvSpPr>
          <p:spPr>
            <a:xfrm>
              <a:off x="8441510" y="2506407"/>
              <a:ext cx="10975" cy="13716"/>
            </a:xfrm>
            <a:custGeom>
              <a:avLst/>
              <a:gdLst>
                <a:gd name="connsiteX0" fmla="*/ 5258 w 10975"/>
                <a:gd name="connsiteY0" fmla="*/ 13716 h 13716"/>
                <a:gd name="connsiteX1" fmla="*/ 20 w 10975"/>
                <a:gd name="connsiteY1" fmla="*/ 5334 h 13716"/>
                <a:gd name="connsiteX2" fmla="*/ 5640 w 10975"/>
                <a:gd name="connsiteY2" fmla="*/ 0 h 13716"/>
                <a:gd name="connsiteX3" fmla="*/ 10974 w 10975"/>
                <a:gd name="connsiteY3" fmla="*/ 5525 h 13716"/>
                <a:gd name="connsiteX4" fmla="*/ 5258 w 10975"/>
                <a:gd name="connsiteY4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5" h="13716">
                  <a:moveTo>
                    <a:pt x="5258" y="13716"/>
                  </a:moveTo>
                  <a:cubicBezTo>
                    <a:pt x="2592" y="9811"/>
                    <a:pt x="-266" y="7334"/>
                    <a:pt x="20" y="5334"/>
                  </a:cubicBezTo>
                  <a:cubicBezTo>
                    <a:pt x="306" y="3238"/>
                    <a:pt x="3639" y="0"/>
                    <a:pt x="5640" y="0"/>
                  </a:cubicBezTo>
                  <a:cubicBezTo>
                    <a:pt x="7544" y="0"/>
                    <a:pt x="10783" y="3429"/>
                    <a:pt x="10974" y="5525"/>
                  </a:cubicBezTo>
                  <a:cubicBezTo>
                    <a:pt x="11069" y="7525"/>
                    <a:pt x="8021" y="9906"/>
                    <a:pt x="5258" y="13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775194F2-B998-4787-BBE4-DACE7B77D928}"/>
                </a:ext>
              </a:extLst>
            </p:cNvPr>
            <p:cNvSpPr/>
            <p:nvPr/>
          </p:nvSpPr>
          <p:spPr>
            <a:xfrm>
              <a:off x="7807735" y="1257360"/>
              <a:ext cx="13812" cy="10895"/>
            </a:xfrm>
            <a:custGeom>
              <a:avLst/>
              <a:gdLst>
                <a:gd name="connsiteX0" fmla="*/ 13813 w 13812"/>
                <a:gd name="connsiteY0" fmla="*/ 4987 h 10895"/>
                <a:gd name="connsiteX1" fmla="*/ 5812 w 13812"/>
                <a:gd name="connsiteY1" fmla="*/ 10893 h 10895"/>
                <a:gd name="connsiteX2" fmla="*/ 2 w 13812"/>
                <a:gd name="connsiteY2" fmla="*/ 5749 h 10895"/>
                <a:gd name="connsiteX3" fmla="*/ 5145 w 13812"/>
                <a:gd name="connsiteY3" fmla="*/ 34 h 10895"/>
                <a:gd name="connsiteX4" fmla="*/ 13813 w 13812"/>
                <a:gd name="connsiteY4" fmla="*/ 4987 h 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2" h="10895">
                  <a:moveTo>
                    <a:pt x="13813" y="4987"/>
                  </a:moveTo>
                  <a:cubicBezTo>
                    <a:pt x="10099" y="7940"/>
                    <a:pt x="7907" y="10988"/>
                    <a:pt x="5812" y="10893"/>
                  </a:cubicBezTo>
                  <a:cubicBezTo>
                    <a:pt x="3622" y="10798"/>
                    <a:pt x="192" y="7654"/>
                    <a:pt x="2" y="5749"/>
                  </a:cubicBezTo>
                  <a:cubicBezTo>
                    <a:pt x="-93" y="3844"/>
                    <a:pt x="3050" y="320"/>
                    <a:pt x="5145" y="34"/>
                  </a:cubicBezTo>
                  <a:cubicBezTo>
                    <a:pt x="7241" y="-347"/>
                    <a:pt x="9813" y="2511"/>
                    <a:pt x="13813" y="4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B8A394E3-5C35-4D13-84A8-3839546F80DE}"/>
                </a:ext>
              </a:extLst>
            </p:cNvPr>
            <p:cNvSpPr/>
            <p:nvPr/>
          </p:nvSpPr>
          <p:spPr>
            <a:xfrm>
              <a:off x="7860582" y="1608581"/>
              <a:ext cx="10896" cy="13716"/>
            </a:xfrm>
            <a:custGeom>
              <a:avLst/>
              <a:gdLst>
                <a:gd name="connsiteX0" fmla="*/ 5543 w 10896"/>
                <a:gd name="connsiteY0" fmla="*/ 13716 h 13716"/>
                <a:gd name="connsiteX1" fmla="*/ 19 w 10896"/>
                <a:gd name="connsiteY1" fmla="*/ 5525 h 13716"/>
                <a:gd name="connsiteX2" fmla="*/ 5353 w 10896"/>
                <a:gd name="connsiteY2" fmla="*/ 0 h 13716"/>
                <a:gd name="connsiteX3" fmla="*/ 10877 w 10896"/>
                <a:gd name="connsiteY3" fmla="*/ 5334 h 13716"/>
                <a:gd name="connsiteX4" fmla="*/ 5543 w 10896"/>
                <a:gd name="connsiteY4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6" h="13716">
                  <a:moveTo>
                    <a:pt x="5543" y="13716"/>
                  </a:moveTo>
                  <a:cubicBezTo>
                    <a:pt x="2781" y="9906"/>
                    <a:pt x="-267" y="7525"/>
                    <a:pt x="19" y="5525"/>
                  </a:cubicBezTo>
                  <a:cubicBezTo>
                    <a:pt x="209" y="3334"/>
                    <a:pt x="3448" y="0"/>
                    <a:pt x="5353" y="0"/>
                  </a:cubicBezTo>
                  <a:cubicBezTo>
                    <a:pt x="7258" y="0"/>
                    <a:pt x="10687" y="3239"/>
                    <a:pt x="10877" y="5334"/>
                  </a:cubicBezTo>
                  <a:cubicBezTo>
                    <a:pt x="11163" y="7334"/>
                    <a:pt x="8210" y="9811"/>
                    <a:pt x="5543" y="13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89E25F59-F7CE-42F6-88CD-8B2521B0B00F}"/>
                </a:ext>
              </a:extLst>
            </p:cNvPr>
            <p:cNvSpPr/>
            <p:nvPr/>
          </p:nvSpPr>
          <p:spPr>
            <a:xfrm>
              <a:off x="8293639" y="2363723"/>
              <a:ext cx="11019" cy="14001"/>
            </a:xfrm>
            <a:custGeom>
              <a:avLst/>
              <a:gdLst>
                <a:gd name="connsiteX0" fmla="*/ 5683 w 11019"/>
                <a:gd name="connsiteY0" fmla="*/ 0 h 14001"/>
                <a:gd name="connsiteX1" fmla="*/ 11017 w 11019"/>
                <a:gd name="connsiteY1" fmla="*/ 7906 h 14001"/>
                <a:gd name="connsiteX2" fmla="*/ 6064 w 11019"/>
                <a:gd name="connsiteY2" fmla="*/ 14002 h 14001"/>
                <a:gd name="connsiteX3" fmla="*/ 63 w 11019"/>
                <a:gd name="connsiteY3" fmla="*/ 7620 h 14001"/>
                <a:gd name="connsiteX4" fmla="*/ 5683 w 11019"/>
                <a:gd name="connsiteY4" fmla="*/ 0 h 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9" h="14001">
                  <a:moveTo>
                    <a:pt x="5683" y="0"/>
                  </a:moveTo>
                  <a:cubicBezTo>
                    <a:pt x="8255" y="3619"/>
                    <a:pt x="11112" y="5810"/>
                    <a:pt x="11017" y="7906"/>
                  </a:cubicBezTo>
                  <a:cubicBezTo>
                    <a:pt x="10826" y="10001"/>
                    <a:pt x="7778" y="12001"/>
                    <a:pt x="6064" y="14002"/>
                  </a:cubicBezTo>
                  <a:cubicBezTo>
                    <a:pt x="3969" y="11906"/>
                    <a:pt x="825" y="10096"/>
                    <a:pt x="63" y="7620"/>
                  </a:cubicBezTo>
                  <a:cubicBezTo>
                    <a:pt x="-508" y="6096"/>
                    <a:pt x="2921" y="3524"/>
                    <a:pt x="56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C7AC782D-F65D-4286-AC8A-D4AB0D209500}"/>
                </a:ext>
              </a:extLst>
            </p:cNvPr>
            <p:cNvSpPr/>
            <p:nvPr/>
          </p:nvSpPr>
          <p:spPr>
            <a:xfrm>
              <a:off x="8541915" y="2577369"/>
              <a:ext cx="10901" cy="14192"/>
            </a:xfrm>
            <a:custGeom>
              <a:avLst/>
              <a:gdLst>
                <a:gd name="connsiteX0" fmla="*/ 5914 w 10901"/>
                <a:gd name="connsiteY0" fmla="*/ 0 h 14192"/>
                <a:gd name="connsiteX1" fmla="*/ 10867 w 10901"/>
                <a:gd name="connsiteY1" fmla="*/ 8668 h 14192"/>
                <a:gd name="connsiteX2" fmla="*/ 5057 w 10901"/>
                <a:gd name="connsiteY2" fmla="*/ 14192 h 14192"/>
                <a:gd name="connsiteX3" fmla="*/ 8 w 10901"/>
                <a:gd name="connsiteY3" fmla="*/ 7906 h 14192"/>
                <a:gd name="connsiteX4" fmla="*/ 5914 w 10901"/>
                <a:gd name="connsiteY4" fmla="*/ 0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1" h="14192">
                  <a:moveTo>
                    <a:pt x="5914" y="0"/>
                  </a:moveTo>
                  <a:cubicBezTo>
                    <a:pt x="8390" y="4096"/>
                    <a:pt x="11248" y="6572"/>
                    <a:pt x="10867" y="8668"/>
                  </a:cubicBezTo>
                  <a:cubicBezTo>
                    <a:pt x="10486" y="10763"/>
                    <a:pt x="7152" y="12383"/>
                    <a:pt x="5057" y="14192"/>
                  </a:cubicBezTo>
                  <a:cubicBezTo>
                    <a:pt x="3247" y="12097"/>
                    <a:pt x="104" y="10096"/>
                    <a:pt x="8" y="7906"/>
                  </a:cubicBezTo>
                  <a:cubicBezTo>
                    <a:pt x="-182" y="5906"/>
                    <a:pt x="2961" y="3715"/>
                    <a:pt x="59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400F5ED8-5266-4C68-AA2D-221B1CC86D24}"/>
                </a:ext>
              </a:extLst>
            </p:cNvPr>
            <p:cNvSpPr/>
            <p:nvPr/>
          </p:nvSpPr>
          <p:spPr>
            <a:xfrm>
              <a:off x="7894888" y="1727451"/>
              <a:ext cx="10895" cy="13622"/>
            </a:xfrm>
            <a:custGeom>
              <a:avLst/>
              <a:gdLst>
                <a:gd name="connsiteX0" fmla="*/ 5908 w 10895"/>
                <a:gd name="connsiteY0" fmla="*/ 13623 h 13622"/>
                <a:gd name="connsiteX1" fmla="*/ 2 w 10895"/>
                <a:gd name="connsiteY1" fmla="*/ 5717 h 13622"/>
                <a:gd name="connsiteX2" fmla="*/ 5146 w 10895"/>
                <a:gd name="connsiteY2" fmla="*/ 2 h 13622"/>
                <a:gd name="connsiteX3" fmla="*/ 10861 w 10895"/>
                <a:gd name="connsiteY3" fmla="*/ 5146 h 13622"/>
                <a:gd name="connsiteX4" fmla="*/ 5908 w 10895"/>
                <a:gd name="connsiteY4" fmla="*/ 13623 h 1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5" h="13622">
                  <a:moveTo>
                    <a:pt x="5908" y="13623"/>
                  </a:moveTo>
                  <a:cubicBezTo>
                    <a:pt x="3050" y="9908"/>
                    <a:pt x="-93" y="7717"/>
                    <a:pt x="2" y="5717"/>
                  </a:cubicBezTo>
                  <a:cubicBezTo>
                    <a:pt x="97" y="3526"/>
                    <a:pt x="3241" y="97"/>
                    <a:pt x="5146" y="2"/>
                  </a:cubicBezTo>
                  <a:cubicBezTo>
                    <a:pt x="7051" y="-93"/>
                    <a:pt x="10575" y="3050"/>
                    <a:pt x="10861" y="5146"/>
                  </a:cubicBezTo>
                  <a:cubicBezTo>
                    <a:pt x="11242" y="7146"/>
                    <a:pt x="8384" y="9622"/>
                    <a:pt x="5908" y="13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609B166D-C484-4921-A964-7FB300F9C198}"/>
                </a:ext>
              </a:extLst>
            </p:cNvPr>
            <p:cNvSpPr/>
            <p:nvPr/>
          </p:nvSpPr>
          <p:spPr>
            <a:xfrm>
              <a:off x="9568719" y="2875932"/>
              <a:ext cx="13906" cy="11097"/>
            </a:xfrm>
            <a:custGeom>
              <a:avLst/>
              <a:gdLst>
                <a:gd name="connsiteX0" fmla="*/ 13906 w 13906"/>
                <a:gd name="connsiteY0" fmla="*/ 5570 h 11097"/>
                <a:gd name="connsiteX1" fmla="*/ 6191 w 13906"/>
                <a:gd name="connsiteY1" fmla="*/ 11095 h 11097"/>
                <a:gd name="connsiteX2" fmla="*/ 0 w 13906"/>
                <a:gd name="connsiteY2" fmla="*/ 6237 h 11097"/>
                <a:gd name="connsiteX3" fmla="*/ 6286 w 13906"/>
                <a:gd name="connsiteY3" fmla="*/ 46 h 11097"/>
                <a:gd name="connsiteX4" fmla="*/ 13906 w 13906"/>
                <a:gd name="connsiteY4" fmla="*/ 5570 h 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97">
                  <a:moveTo>
                    <a:pt x="13906" y="5570"/>
                  </a:moveTo>
                  <a:cubicBezTo>
                    <a:pt x="10382" y="8237"/>
                    <a:pt x="8191" y="11190"/>
                    <a:pt x="6191" y="11095"/>
                  </a:cubicBezTo>
                  <a:cubicBezTo>
                    <a:pt x="4000" y="11000"/>
                    <a:pt x="2000" y="7952"/>
                    <a:pt x="0" y="6237"/>
                  </a:cubicBezTo>
                  <a:cubicBezTo>
                    <a:pt x="2095" y="4046"/>
                    <a:pt x="3810" y="903"/>
                    <a:pt x="6286" y="46"/>
                  </a:cubicBezTo>
                  <a:cubicBezTo>
                    <a:pt x="7620" y="-430"/>
                    <a:pt x="10287" y="2903"/>
                    <a:pt x="13906" y="5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B64C4C70-B4B7-442A-98D8-E6EB0641267F}"/>
                </a:ext>
              </a:extLst>
            </p:cNvPr>
            <p:cNvSpPr/>
            <p:nvPr/>
          </p:nvSpPr>
          <p:spPr>
            <a:xfrm>
              <a:off x="9624154" y="2886643"/>
              <a:ext cx="14097" cy="10897"/>
            </a:xfrm>
            <a:custGeom>
              <a:avLst/>
              <a:gdLst>
                <a:gd name="connsiteX0" fmla="*/ 14097 w 14097"/>
                <a:gd name="connsiteY0" fmla="*/ 6193 h 10897"/>
                <a:gd name="connsiteX1" fmla="*/ 5334 w 14097"/>
                <a:gd name="connsiteY1" fmla="*/ 10861 h 10897"/>
                <a:gd name="connsiteX2" fmla="*/ 0 w 14097"/>
                <a:gd name="connsiteY2" fmla="*/ 4860 h 10897"/>
                <a:gd name="connsiteX3" fmla="*/ 6382 w 14097"/>
                <a:gd name="connsiteY3" fmla="*/ 2 h 10897"/>
                <a:gd name="connsiteX4" fmla="*/ 14097 w 14097"/>
                <a:gd name="connsiteY4" fmla="*/ 6193 h 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0897">
                  <a:moveTo>
                    <a:pt x="14097" y="6193"/>
                  </a:moveTo>
                  <a:cubicBezTo>
                    <a:pt x="10002" y="8575"/>
                    <a:pt x="7334" y="11242"/>
                    <a:pt x="5334" y="10861"/>
                  </a:cubicBezTo>
                  <a:cubicBezTo>
                    <a:pt x="3239" y="10384"/>
                    <a:pt x="1715" y="6955"/>
                    <a:pt x="0" y="4860"/>
                  </a:cubicBezTo>
                  <a:cubicBezTo>
                    <a:pt x="2096" y="3145"/>
                    <a:pt x="4286" y="2"/>
                    <a:pt x="6382" y="2"/>
                  </a:cubicBezTo>
                  <a:cubicBezTo>
                    <a:pt x="8382" y="-93"/>
                    <a:pt x="10478" y="3145"/>
                    <a:pt x="14097" y="6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D1F0B3C1-520C-4AAE-BD6E-FF6D6DE14F3D}"/>
                </a:ext>
              </a:extLst>
            </p:cNvPr>
            <p:cNvSpPr/>
            <p:nvPr/>
          </p:nvSpPr>
          <p:spPr>
            <a:xfrm>
              <a:off x="7939373" y="1793322"/>
              <a:ext cx="14001" cy="11101"/>
            </a:xfrm>
            <a:custGeom>
              <a:avLst/>
              <a:gdLst>
                <a:gd name="connsiteX0" fmla="*/ 14001 w 14001"/>
                <a:gd name="connsiteY0" fmla="*/ 5949 h 11101"/>
                <a:gd name="connsiteX1" fmla="*/ 6000 w 14001"/>
                <a:gd name="connsiteY1" fmla="*/ 11093 h 11101"/>
                <a:gd name="connsiteX2" fmla="*/ 0 w 14001"/>
                <a:gd name="connsiteY2" fmla="*/ 5949 h 11101"/>
                <a:gd name="connsiteX3" fmla="*/ 6572 w 14001"/>
                <a:gd name="connsiteY3" fmla="*/ 44 h 11101"/>
                <a:gd name="connsiteX4" fmla="*/ 14001 w 14001"/>
                <a:gd name="connsiteY4" fmla="*/ 5949 h 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101">
                  <a:moveTo>
                    <a:pt x="14001" y="5949"/>
                  </a:moveTo>
                  <a:cubicBezTo>
                    <a:pt x="10382" y="8426"/>
                    <a:pt x="8001" y="11283"/>
                    <a:pt x="6000" y="11093"/>
                  </a:cubicBezTo>
                  <a:cubicBezTo>
                    <a:pt x="3810" y="10902"/>
                    <a:pt x="2000" y="7759"/>
                    <a:pt x="0" y="5949"/>
                  </a:cubicBezTo>
                  <a:cubicBezTo>
                    <a:pt x="2191" y="3854"/>
                    <a:pt x="4000" y="806"/>
                    <a:pt x="6572" y="44"/>
                  </a:cubicBezTo>
                  <a:cubicBezTo>
                    <a:pt x="8001" y="-433"/>
                    <a:pt x="10573" y="3092"/>
                    <a:pt x="14001" y="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3CC8D528-3708-470F-8098-771234A493A2}"/>
                </a:ext>
              </a:extLst>
            </p:cNvPr>
            <p:cNvSpPr/>
            <p:nvPr/>
          </p:nvSpPr>
          <p:spPr>
            <a:xfrm>
              <a:off x="7976329" y="1912192"/>
              <a:ext cx="14002" cy="11001"/>
            </a:xfrm>
            <a:custGeom>
              <a:avLst/>
              <a:gdLst>
                <a:gd name="connsiteX0" fmla="*/ 14002 w 14002"/>
                <a:gd name="connsiteY0" fmla="*/ 5666 h 11001"/>
                <a:gd name="connsiteX1" fmla="*/ 6096 w 14002"/>
                <a:gd name="connsiteY1" fmla="*/ 11000 h 11001"/>
                <a:gd name="connsiteX2" fmla="*/ 0 w 14002"/>
                <a:gd name="connsiteY2" fmla="*/ 6047 h 11001"/>
                <a:gd name="connsiteX3" fmla="*/ 6382 w 14002"/>
                <a:gd name="connsiteY3" fmla="*/ 46 h 11001"/>
                <a:gd name="connsiteX4" fmla="*/ 14002 w 14002"/>
                <a:gd name="connsiteY4" fmla="*/ 5666 h 1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2" h="11001">
                  <a:moveTo>
                    <a:pt x="14002" y="5666"/>
                  </a:moveTo>
                  <a:cubicBezTo>
                    <a:pt x="10383" y="8237"/>
                    <a:pt x="8192" y="11095"/>
                    <a:pt x="6096" y="11000"/>
                  </a:cubicBezTo>
                  <a:cubicBezTo>
                    <a:pt x="4001" y="10809"/>
                    <a:pt x="2000" y="7761"/>
                    <a:pt x="0" y="6047"/>
                  </a:cubicBezTo>
                  <a:cubicBezTo>
                    <a:pt x="2096" y="3951"/>
                    <a:pt x="3906" y="808"/>
                    <a:pt x="6382" y="46"/>
                  </a:cubicBezTo>
                  <a:cubicBezTo>
                    <a:pt x="7906" y="-430"/>
                    <a:pt x="10478" y="2903"/>
                    <a:pt x="14002" y="5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9CA62E11-36FC-4B32-A656-D10F3A321080}"/>
                </a:ext>
              </a:extLst>
            </p:cNvPr>
            <p:cNvSpPr/>
            <p:nvPr/>
          </p:nvSpPr>
          <p:spPr>
            <a:xfrm>
              <a:off x="7833740" y="1431604"/>
              <a:ext cx="13906" cy="11026"/>
            </a:xfrm>
            <a:custGeom>
              <a:avLst/>
              <a:gdLst>
                <a:gd name="connsiteX0" fmla="*/ 13907 w 13906"/>
                <a:gd name="connsiteY0" fmla="*/ 6098 h 11026"/>
                <a:gd name="connsiteX1" fmla="*/ 5810 w 13906"/>
                <a:gd name="connsiteY1" fmla="*/ 10956 h 11026"/>
                <a:gd name="connsiteX2" fmla="*/ 0 w 13906"/>
                <a:gd name="connsiteY2" fmla="*/ 4384 h 11026"/>
                <a:gd name="connsiteX3" fmla="*/ 6572 w 13906"/>
                <a:gd name="connsiteY3" fmla="*/ 2 h 11026"/>
                <a:gd name="connsiteX4" fmla="*/ 13907 w 13906"/>
                <a:gd name="connsiteY4" fmla="*/ 6098 h 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26">
                  <a:moveTo>
                    <a:pt x="13907" y="6098"/>
                  </a:moveTo>
                  <a:cubicBezTo>
                    <a:pt x="10192" y="8480"/>
                    <a:pt x="7334" y="11528"/>
                    <a:pt x="5810" y="10956"/>
                  </a:cubicBezTo>
                  <a:cubicBezTo>
                    <a:pt x="3429" y="10004"/>
                    <a:pt x="1905" y="6670"/>
                    <a:pt x="0" y="4384"/>
                  </a:cubicBezTo>
                  <a:cubicBezTo>
                    <a:pt x="2191" y="2765"/>
                    <a:pt x="4382" y="-93"/>
                    <a:pt x="6572" y="2"/>
                  </a:cubicBezTo>
                  <a:cubicBezTo>
                    <a:pt x="8667" y="98"/>
                    <a:pt x="10668" y="3146"/>
                    <a:pt x="13907" y="60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C40088C6-73AC-4365-B4EA-C75B31C9B6F8}"/>
                </a:ext>
              </a:extLst>
            </p:cNvPr>
            <p:cNvSpPr/>
            <p:nvPr/>
          </p:nvSpPr>
          <p:spPr>
            <a:xfrm>
              <a:off x="8393524" y="2440179"/>
              <a:ext cx="14001" cy="11087"/>
            </a:xfrm>
            <a:custGeom>
              <a:avLst/>
              <a:gdLst>
                <a:gd name="connsiteX0" fmla="*/ 14001 w 14001"/>
                <a:gd name="connsiteY0" fmla="*/ 5745 h 11087"/>
                <a:gd name="connsiteX1" fmla="*/ 6096 w 14001"/>
                <a:gd name="connsiteY1" fmla="*/ 11079 h 11087"/>
                <a:gd name="connsiteX2" fmla="*/ 0 w 14001"/>
                <a:gd name="connsiteY2" fmla="*/ 6031 h 11087"/>
                <a:gd name="connsiteX3" fmla="*/ 6477 w 14001"/>
                <a:gd name="connsiteY3" fmla="*/ 30 h 11087"/>
                <a:gd name="connsiteX4" fmla="*/ 14001 w 14001"/>
                <a:gd name="connsiteY4" fmla="*/ 5745 h 1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087">
                  <a:moveTo>
                    <a:pt x="14001" y="5745"/>
                  </a:moveTo>
                  <a:cubicBezTo>
                    <a:pt x="10382" y="8317"/>
                    <a:pt x="8096" y="11269"/>
                    <a:pt x="6096" y="11079"/>
                  </a:cubicBezTo>
                  <a:cubicBezTo>
                    <a:pt x="4000" y="10888"/>
                    <a:pt x="2000" y="7840"/>
                    <a:pt x="0" y="6031"/>
                  </a:cubicBezTo>
                  <a:cubicBezTo>
                    <a:pt x="2095" y="3935"/>
                    <a:pt x="3905" y="792"/>
                    <a:pt x="6477" y="30"/>
                  </a:cubicBezTo>
                  <a:cubicBezTo>
                    <a:pt x="7905" y="-351"/>
                    <a:pt x="10573" y="2983"/>
                    <a:pt x="14001" y="5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242CE5DC-0C95-4367-804D-EFC047CA4924}"/>
                </a:ext>
              </a:extLst>
            </p:cNvPr>
            <p:cNvSpPr/>
            <p:nvPr/>
          </p:nvSpPr>
          <p:spPr>
            <a:xfrm>
              <a:off x="8697276" y="2664713"/>
              <a:ext cx="14002" cy="11097"/>
            </a:xfrm>
            <a:custGeom>
              <a:avLst/>
              <a:gdLst>
                <a:gd name="connsiteX0" fmla="*/ 14002 w 14002"/>
                <a:gd name="connsiteY0" fmla="*/ 5810 h 11097"/>
                <a:gd name="connsiteX1" fmla="*/ 6096 w 14002"/>
                <a:gd name="connsiteY1" fmla="*/ 11049 h 11097"/>
                <a:gd name="connsiteX2" fmla="*/ 0 w 14002"/>
                <a:gd name="connsiteY2" fmla="*/ 4667 h 11097"/>
                <a:gd name="connsiteX3" fmla="*/ 6382 w 14002"/>
                <a:gd name="connsiteY3" fmla="*/ 0 h 11097"/>
                <a:gd name="connsiteX4" fmla="*/ 14002 w 14002"/>
                <a:gd name="connsiteY4" fmla="*/ 5810 h 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2" h="11097">
                  <a:moveTo>
                    <a:pt x="14002" y="5810"/>
                  </a:moveTo>
                  <a:cubicBezTo>
                    <a:pt x="10383" y="8382"/>
                    <a:pt x="7525" y="11525"/>
                    <a:pt x="6096" y="11049"/>
                  </a:cubicBezTo>
                  <a:cubicBezTo>
                    <a:pt x="3620" y="10192"/>
                    <a:pt x="2000" y="6953"/>
                    <a:pt x="0" y="4667"/>
                  </a:cubicBezTo>
                  <a:cubicBezTo>
                    <a:pt x="2096" y="3048"/>
                    <a:pt x="4286" y="95"/>
                    <a:pt x="6382" y="0"/>
                  </a:cubicBezTo>
                  <a:cubicBezTo>
                    <a:pt x="8382" y="0"/>
                    <a:pt x="10478" y="3048"/>
                    <a:pt x="14002" y="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0766D429-17E6-4595-9581-A25F4D2BC969}"/>
                </a:ext>
              </a:extLst>
            </p:cNvPr>
            <p:cNvSpPr/>
            <p:nvPr/>
          </p:nvSpPr>
          <p:spPr>
            <a:xfrm>
              <a:off x="8021192" y="1978106"/>
              <a:ext cx="14002" cy="11102"/>
            </a:xfrm>
            <a:custGeom>
              <a:avLst/>
              <a:gdLst>
                <a:gd name="connsiteX0" fmla="*/ 14002 w 14002"/>
                <a:gd name="connsiteY0" fmla="*/ 5760 h 11102"/>
                <a:gd name="connsiteX1" fmla="*/ 6096 w 14002"/>
                <a:gd name="connsiteY1" fmla="*/ 11094 h 11102"/>
                <a:gd name="connsiteX2" fmla="*/ 0 w 14002"/>
                <a:gd name="connsiteY2" fmla="*/ 6045 h 11102"/>
                <a:gd name="connsiteX3" fmla="*/ 6477 w 14002"/>
                <a:gd name="connsiteY3" fmla="*/ 45 h 11102"/>
                <a:gd name="connsiteX4" fmla="*/ 14002 w 14002"/>
                <a:gd name="connsiteY4" fmla="*/ 5760 h 1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2" h="11102">
                  <a:moveTo>
                    <a:pt x="14002" y="5760"/>
                  </a:moveTo>
                  <a:cubicBezTo>
                    <a:pt x="10383" y="8331"/>
                    <a:pt x="8191" y="11284"/>
                    <a:pt x="6096" y="11094"/>
                  </a:cubicBezTo>
                  <a:cubicBezTo>
                    <a:pt x="4000" y="10903"/>
                    <a:pt x="2000" y="7855"/>
                    <a:pt x="0" y="6045"/>
                  </a:cubicBezTo>
                  <a:cubicBezTo>
                    <a:pt x="2096" y="3950"/>
                    <a:pt x="3906" y="807"/>
                    <a:pt x="6477" y="45"/>
                  </a:cubicBezTo>
                  <a:cubicBezTo>
                    <a:pt x="7906" y="-432"/>
                    <a:pt x="10573" y="2997"/>
                    <a:pt x="14002" y="5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EB290A5E-A730-4B03-A2F2-11D4C09B8C73}"/>
                </a:ext>
              </a:extLst>
            </p:cNvPr>
            <p:cNvSpPr/>
            <p:nvPr/>
          </p:nvSpPr>
          <p:spPr>
            <a:xfrm>
              <a:off x="8248363" y="2302887"/>
              <a:ext cx="13906" cy="11115"/>
            </a:xfrm>
            <a:custGeom>
              <a:avLst/>
              <a:gdLst>
                <a:gd name="connsiteX0" fmla="*/ 13907 w 13906"/>
                <a:gd name="connsiteY0" fmla="*/ 5210 h 11115"/>
                <a:gd name="connsiteX1" fmla="*/ 6478 w 13906"/>
                <a:gd name="connsiteY1" fmla="*/ 11115 h 11115"/>
                <a:gd name="connsiteX2" fmla="*/ 0 w 13906"/>
                <a:gd name="connsiteY2" fmla="*/ 6543 h 11115"/>
                <a:gd name="connsiteX3" fmla="*/ 6001 w 13906"/>
                <a:gd name="connsiteY3" fmla="*/ 66 h 11115"/>
                <a:gd name="connsiteX4" fmla="*/ 13907 w 13906"/>
                <a:gd name="connsiteY4" fmla="*/ 5210 h 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115">
                  <a:moveTo>
                    <a:pt x="13907" y="5210"/>
                  </a:moveTo>
                  <a:cubicBezTo>
                    <a:pt x="10478" y="8067"/>
                    <a:pt x="8477" y="11115"/>
                    <a:pt x="6478" y="11115"/>
                  </a:cubicBezTo>
                  <a:cubicBezTo>
                    <a:pt x="4286" y="11115"/>
                    <a:pt x="2191" y="8163"/>
                    <a:pt x="0" y="6543"/>
                  </a:cubicBezTo>
                  <a:cubicBezTo>
                    <a:pt x="2000" y="4257"/>
                    <a:pt x="3525" y="1019"/>
                    <a:pt x="6001" y="66"/>
                  </a:cubicBezTo>
                  <a:cubicBezTo>
                    <a:pt x="7430" y="-505"/>
                    <a:pt x="10287" y="2733"/>
                    <a:pt x="13907" y="5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890FFF1C-C1C8-4D54-8F28-C8A30AE24952}"/>
                </a:ext>
              </a:extLst>
            </p:cNvPr>
            <p:cNvSpPr/>
            <p:nvPr/>
          </p:nvSpPr>
          <p:spPr>
            <a:xfrm>
              <a:off x="7818024" y="1201818"/>
              <a:ext cx="13906" cy="11097"/>
            </a:xfrm>
            <a:custGeom>
              <a:avLst/>
              <a:gdLst>
                <a:gd name="connsiteX0" fmla="*/ 13907 w 13906"/>
                <a:gd name="connsiteY0" fmla="*/ 5570 h 11097"/>
                <a:gd name="connsiteX1" fmla="*/ 6191 w 13906"/>
                <a:gd name="connsiteY1" fmla="*/ 11095 h 11097"/>
                <a:gd name="connsiteX2" fmla="*/ 0 w 13906"/>
                <a:gd name="connsiteY2" fmla="*/ 6237 h 11097"/>
                <a:gd name="connsiteX3" fmla="*/ 6287 w 13906"/>
                <a:gd name="connsiteY3" fmla="*/ 46 h 11097"/>
                <a:gd name="connsiteX4" fmla="*/ 13907 w 13906"/>
                <a:gd name="connsiteY4" fmla="*/ 5570 h 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97">
                  <a:moveTo>
                    <a:pt x="13907" y="5570"/>
                  </a:moveTo>
                  <a:cubicBezTo>
                    <a:pt x="10383" y="8237"/>
                    <a:pt x="8192" y="11190"/>
                    <a:pt x="6191" y="11095"/>
                  </a:cubicBezTo>
                  <a:cubicBezTo>
                    <a:pt x="4001" y="11000"/>
                    <a:pt x="2000" y="7952"/>
                    <a:pt x="0" y="6237"/>
                  </a:cubicBezTo>
                  <a:cubicBezTo>
                    <a:pt x="2096" y="4046"/>
                    <a:pt x="3810" y="903"/>
                    <a:pt x="6287" y="46"/>
                  </a:cubicBezTo>
                  <a:cubicBezTo>
                    <a:pt x="7620" y="-430"/>
                    <a:pt x="10287" y="2903"/>
                    <a:pt x="13907" y="5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0D452D02-1C65-4272-828B-B6A484F786C5}"/>
                </a:ext>
              </a:extLst>
            </p:cNvPr>
            <p:cNvSpPr/>
            <p:nvPr/>
          </p:nvSpPr>
          <p:spPr>
            <a:xfrm>
              <a:off x="8853319" y="2746723"/>
              <a:ext cx="11028" cy="13811"/>
            </a:xfrm>
            <a:custGeom>
              <a:avLst/>
              <a:gdLst>
                <a:gd name="connsiteX0" fmla="*/ 4739 w 11028"/>
                <a:gd name="connsiteY0" fmla="*/ 0 h 13811"/>
                <a:gd name="connsiteX1" fmla="*/ 11026 w 11028"/>
                <a:gd name="connsiteY1" fmla="*/ 7144 h 13811"/>
                <a:gd name="connsiteX2" fmla="*/ 6835 w 11028"/>
                <a:gd name="connsiteY2" fmla="*/ 13811 h 13811"/>
                <a:gd name="connsiteX3" fmla="*/ 72 w 11028"/>
                <a:gd name="connsiteY3" fmla="*/ 8192 h 13811"/>
                <a:gd name="connsiteX4" fmla="*/ 4739 w 11028"/>
                <a:gd name="connsiteY4" fmla="*/ 0 h 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8" h="13811">
                  <a:moveTo>
                    <a:pt x="4739" y="0"/>
                  </a:moveTo>
                  <a:cubicBezTo>
                    <a:pt x="7787" y="3239"/>
                    <a:pt x="10931" y="5048"/>
                    <a:pt x="11026" y="7144"/>
                  </a:cubicBezTo>
                  <a:cubicBezTo>
                    <a:pt x="11121" y="9239"/>
                    <a:pt x="8359" y="11525"/>
                    <a:pt x="6835" y="13811"/>
                  </a:cubicBezTo>
                  <a:cubicBezTo>
                    <a:pt x="4454" y="12002"/>
                    <a:pt x="1120" y="10573"/>
                    <a:pt x="72" y="8192"/>
                  </a:cubicBezTo>
                  <a:cubicBezTo>
                    <a:pt x="-500" y="6668"/>
                    <a:pt x="2453" y="3715"/>
                    <a:pt x="47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65AF0372-DFFE-4D73-A3D4-8DF354D2F18F}"/>
                </a:ext>
              </a:extLst>
            </p:cNvPr>
            <p:cNvSpPr/>
            <p:nvPr/>
          </p:nvSpPr>
          <p:spPr>
            <a:xfrm>
              <a:off x="8906088" y="2757201"/>
              <a:ext cx="11027" cy="13811"/>
            </a:xfrm>
            <a:custGeom>
              <a:avLst/>
              <a:gdLst>
                <a:gd name="connsiteX0" fmla="*/ 4739 w 11027"/>
                <a:gd name="connsiteY0" fmla="*/ 0 h 13811"/>
                <a:gd name="connsiteX1" fmla="*/ 11025 w 11027"/>
                <a:gd name="connsiteY1" fmla="*/ 7144 h 13811"/>
                <a:gd name="connsiteX2" fmla="*/ 6834 w 11027"/>
                <a:gd name="connsiteY2" fmla="*/ 13811 h 13811"/>
                <a:gd name="connsiteX3" fmla="*/ 72 w 11027"/>
                <a:gd name="connsiteY3" fmla="*/ 8192 h 13811"/>
                <a:gd name="connsiteX4" fmla="*/ 4739 w 11027"/>
                <a:gd name="connsiteY4" fmla="*/ 0 h 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7" h="13811">
                  <a:moveTo>
                    <a:pt x="4739" y="0"/>
                  </a:moveTo>
                  <a:cubicBezTo>
                    <a:pt x="7787" y="3238"/>
                    <a:pt x="10930" y="5143"/>
                    <a:pt x="11025" y="7144"/>
                  </a:cubicBezTo>
                  <a:cubicBezTo>
                    <a:pt x="11121" y="9239"/>
                    <a:pt x="8359" y="11621"/>
                    <a:pt x="6834" y="13811"/>
                  </a:cubicBezTo>
                  <a:cubicBezTo>
                    <a:pt x="4453" y="12001"/>
                    <a:pt x="1120" y="10573"/>
                    <a:pt x="72" y="8192"/>
                  </a:cubicBezTo>
                  <a:cubicBezTo>
                    <a:pt x="-500" y="6763"/>
                    <a:pt x="2453" y="3715"/>
                    <a:pt x="47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2" name="Freeform: Shape 1031">
            <a:extLst>
              <a:ext uri="{FF2B5EF4-FFF2-40B4-BE49-F238E27FC236}">
                <a16:creationId xmlns:a16="http://schemas.microsoft.com/office/drawing/2014/main" id="{77CEF56F-4515-4C3E-9522-6F266A238EBF}"/>
              </a:ext>
            </a:extLst>
          </p:cNvPr>
          <p:cNvSpPr/>
          <p:nvPr userDrawn="1"/>
        </p:nvSpPr>
        <p:spPr>
          <a:xfrm>
            <a:off x="-1223" y="4996457"/>
            <a:ext cx="7501330" cy="1867539"/>
          </a:xfrm>
          <a:custGeom>
            <a:avLst/>
            <a:gdLst>
              <a:gd name="connsiteX0" fmla="*/ 628079 w 4915281"/>
              <a:gd name="connsiteY0" fmla="*/ 947775 h 1223713"/>
              <a:gd name="connsiteX1" fmla="*/ 1926241 w 4915281"/>
              <a:gd name="connsiteY1" fmla="*/ 792326 h 1223713"/>
              <a:gd name="connsiteX2" fmla="*/ 2437543 w 4915281"/>
              <a:gd name="connsiteY2" fmla="*/ 509529 h 1223713"/>
              <a:gd name="connsiteX3" fmla="*/ 3105055 w 4915281"/>
              <a:gd name="connsiteY3" fmla="*/ 156342 h 1223713"/>
              <a:gd name="connsiteX4" fmla="*/ 4352544 w 4915281"/>
              <a:gd name="connsiteY4" fmla="*/ 167963 h 1223713"/>
              <a:gd name="connsiteX5" fmla="*/ 4880800 w 4915281"/>
              <a:gd name="connsiteY5" fmla="*/ 1096555 h 1223713"/>
              <a:gd name="connsiteX6" fmla="*/ 4905566 w 4915281"/>
              <a:gd name="connsiteY6" fmla="*/ 1223714 h 1223713"/>
              <a:gd name="connsiteX7" fmla="*/ 4915282 w 4915281"/>
              <a:gd name="connsiteY7" fmla="*/ 1223714 h 1223713"/>
              <a:gd name="connsiteX8" fmla="*/ 4890135 w 4915281"/>
              <a:gd name="connsiteY8" fmla="*/ 1094555 h 1223713"/>
              <a:gd name="connsiteX9" fmla="*/ 4357878 w 4915281"/>
              <a:gd name="connsiteY9" fmla="*/ 160057 h 1223713"/>
              <a:gd name="connsiteX10" fmla="*/ 3101435 w 4915281"/>
              <a:gd name="connsiteY10" fmla="*/ 147579 h 1223713"/>
              <a:gd name="connsiteX11" fmla="*/ 2432685 w 4915281"/>
              <a:gd name="connsiteY11" fmla="*/ 501338 h 1223713"/>
              <a:gd name="connsiteX12" fmla="*/ 1922050 w 4915281"/>
              <a:gd name="connsiteY12" fmla="*/ 783754 h 1223713"/>
              <a:gd name="connsiteX13" fmla="*/ 631317 w 4915281"/>
              <a:gd name="connsiteY13" fmla="*/ 938821 h 1223713"/>
              <a:gd name="connsiteX14" fmla="*/ 180785 w 4915281"/>
              <a:gd name="connsiteY14" fmla="*/ 682884 h 1223713"/>
              <a:gd name="connsiteX15" fmla="*/ 0 w 4915281"/>
              <a:gd name="connsiteY15" fmla="*/ 564298 h 1223713"/>
              <a:gd name="connsiteX16" fmla="*/ 0 w 4915281"/>
              <a:gd name="connsiteY16" fmla="*/ 575537 h 1223713"/>
              <a:gd name="connsiteX17" fmla="*/ 175451 w 4915281"/>
              <a:gd name="connsiteY17" fmla="*/ 690885 h 1223713"/>
              <a:gd name="connsiteX18" fmla="*/ 628079 w 4915281"/>
              <a:gd name="connsiteY18" fmla="*/ 947775 h 122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15281" h="1223713">
                <a:moveTo>
                  <a:pt x="628079" y="947775"/>
                </a:moveTo>
                <a:cubicBezTo>
                  <a:pt x="1083755" y="1117986"/>
                  <a:pt x="1585532" y="957204"/>
                  <a:pt x="1926241" y="792326"/>
                </a:cubicBezTo>
                <a:cubicBezTo>
                  <a:pt x="2101596" y="707459"/>
                  <a:pt x="2272379" y="606875"/>
                  <a:pt x="2437543" y="509529"/>
                </a:cubicBezTo>
                <a:cubicBezTo>
                  <a:pt x="2651379" y="383513"/>
                  <a:pt x="2872454" y="253211"/>
                  <a:pt x="3105055" y="156342"/>
                </a:cubicBezTo>
                <a:cubicBezTo>
                  <a:pt x="3332036" y="61759"/>
                  <a:pt x="3908108" y="-126360"/>
                  <a:pt x="4352544" y="167963"/>
                </a:cubicBezTo>
                <a:cubicBezTo>
                  <a:pt x="4608195" y="337317"/>
                  <a:pt x="4785932" y="649737"/>
                  <a:pt x="4880800" y="1096555"/>
                </a:cubicBezTo>
                <a:cubicBezTo>
                  <a:pt x="4889754" y="1138560"/>
                  <a:pt x="4897755" y="1181137"/>
                  <a:pt x="4905566" y="1223714"/>
                </a:cubicBezTo>
                <a:lnTo>
                  <a:pt x="4915282" y="1223714"/>
                </a:lnTo>
                <a:cubicBezTo>
                  <a:pt x="4907376" y="1180470"/>
                  <a:pt x="4899184" y="1137227"/>
                  <a:pt x="4890135" y="1094555"/>
                </a:cubicBezTo>
                <a:cubicBezTo>
                  <a:pt x="4794790" y="645260"/>
                  <a:pt x="4615720" y="330840"/>
                  <a:pt x="4357878" y="160057"/>
                </a:cubicBezTo>
                <a:cubicBezTo>
                  <a:pt x="3909536" y="-136837"/>
                  <a:pt x="3329845" y="52425"/>
                  <a:pt x="3101435" y="147579"/>
                </a:cubicBezTo>
                <a:cubicBezTo>
                  <a:pt x="2868263" y="244734"/>
                  <a:pt x="2646807" y="375132"/>
                  <a:pt x="2432685" y="501338"/>
                </a:cubicBezTo>
                <a:cubicBezTo>
                  <a:pt x="2267617" y="598588"/>
                  <a:pt x="2097024" y="699077"/>
                  <a:pt x="1922050" y="783754"/>
                </a:cubicBezTo>
                <a:cubicBezTo>
                  <a:pt x="1582960" y="947870"/>
                  <a:pt x="1083850" y="1107985"/>
                  <a:pt x="631317" y="938821"/>
                </a:cubicBezTo>
                <a:cubicBezTo>
                  <a:pt x="470059" y="878528"/>
                  <a:pt x="322993" y="779087"/>
                  <a:pt x="180785" y="682884"/>
                </a:cubicBezTo>
                <a:cubicBezTo>
                  <a:pt x="121444" y="642784"/>
                  <a:pt x="61436" y="602303"/>
                  <a:pt x="0" y="564298"/>
                </a:cubicBezTo>
                <a:lnTo>
                  <a:pt x="0" y="575537"/>
                </a:lnTo>
                <a:cubicBezTo>
                  <a:pt x="59627" y="612590"/>
                  <a:pt x="117824" y="651928"/>
                  <a:pt x="175451" y="690885"/>
                </a:cubicBezTo>
                <a:cubicBezTo>
                  <a:pt x="318230" y="787278"/>
                  <a:pt x="465773" y="887100"/>
                  <a:pt x="628079" y="9477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6" name="Freeform: Shape 1085">
            <a:extLst>
              <a:ext uri="{FF2B5EF4-FFF2-40B4-BE49-F238E27FC236}">
                <a16:creationId xmlns:a16="http://schemas.microsoft.com/office/drawing/2014/main" id="{242D3873-F853-499B-94C6-4C33DFD299EA}"/>
              </a:ext>
            </a:extLst>
          </p:cNvPr>
          <p:cNvSpPr/>
          <p:nvPr userDrawn="1"/>
        </p:nvSpPr>
        <p:spPr>
          <a:xfrm>
            <a:off x="0" y="1284213"/>
            <a:ext cx="12361985" cy="829098"/>
          </a:xfrm>
          <a:custGeom>
            <a:avLst/>
            <a:gdLst>
              <a:gd name="connsiteX0" fmla="*/ 5654135 w 6297167"/>
              <a:gd name="connsiteY0" fmla="*/ 1740789 h 1808701"/>
              <a:gd name="connsiteX1" fmla="*/ 5521643 w 6297167"/>
              <a:gd name="connsiteY1" fmla="*/ 1754124 h 1808701"/>
              <a:gd name="connsiteX2" fmla="*/ 4039648 w 6297167"/>
              <a:gd name="connsiteY2" fmla="*/ 1626775 h 1808701"/>
              <a:gd name="connsiteX3" fmla="*/ 3367945 w 6297167"/>
              <a:gd name="connsiteY3" fmla="*/ 1036892 h 1808701"/>
              <a:gd name="connsiteX4" fmla="*/ 2827782 w 6297167"/>
              <a:gd name="connsiteY4" fmla="*/ 523875 h 1808701"/>
              <a:gd name="connsiteX5" fmla="*/ 1480471 w 6297167"/>
              <a:gd name="connsiteY5" fmla="*/ 154972 h 1808701"/>
              <a:gd name="connsiteX6" fmla="*/ 1166146 w 6297167"/>
              <a:gd name="connsiteY6" fmla="*/ 140113 h 1808701"/>
              <a:gd name="connsiteX7" fmla="*/ 79629 w 6297167"/>
              <a:gd name="connsiteY7" fmla="*/ 13526 h 1808701"/>
              <a:gd name="connsiteX8" fmla="*/ 32480 w 6297167"/>
              <a:gd name="connsiteY8" fmla="*/ 0 h 1808701"/>
              <a:gd name="connsiteX9" fmla="*/ 0 w 6297167"/>
              <a:gd name="connsiteY9" fmla="*/ 0 h 1808701"/>
              <a:gd name="connsiteX10" fmla="*/ 77152 w 6297167"/>
              <a:gd name="connsiteY10" fmla="*/ 22670 h 1808701"/>
              <a:gd name="connsiteX11" fmla="*/ 1165765 w 6297167"/>
              <a:gd name="connsiteY11" fmla="*/ 149543 h 1808701"/>
              <a:gd name="connsiteX12" fmla="*/ 1479899 w 6297167"/>
              <a:gd name="connsiteY12" fmla="*/ 164402 h 1808701"/>
              <a:gd name="connsiteX13" fmla="*/ 2822353 w 6297167"/>
              <a:gd name="connsiteY13" fmla="*/ 531686 h 1808701"/>
              <a:gd name="connsiteX14" fmla="*/ 3360896 w 6297167"/>
              <a:gd name="connsiteY14" fmla="*/ 1043178 h 1808701"/>
              <a:gd name="connsiteX15" fmla="*/ 4035267 w 6297167"/>
              <a:gd name="connsiteY15" fmla="*/ 1635157 h 1808701"/>
              <a:gd name="connsiteX16" fmla="*/ 5522690 w 6297167"/>
              <a:gd name="connsiteY16" fmla="*/ 1763554 h 1808701"/>
              <a:gd name="connsiteX17" fmla="*/ 5655088 w 6297167"/>
              <a:gd name="connsiteY17" fmla="*/ 1750219 h 1808701"/>
              <a:gd name="connsiteX18" fmla="*/ 6297168 w 6297167"/>
              <a:gd name="connsiteY18" fmla="*/ 1733455 h 1808701"/>
              <a:gd name="connsiteX19" fmla="*/ 6297168 w 6297167"/>
              <a:gd name="connsiteY19" fmla="*/ 1723930 h 1808701"/>
              <a:gd name="connsiteX20" fmla="*/ 5654135 w 6297167"/>
              <a:gd name="connsiteY20" fmla="*/ 1740789 h 18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97167" h="1808701">
                <a:moveTo>
                  <a:pt x="5654135" y="1740789"/>
                </a:moveTo>
                <a:cubicBezTo>
                  <a:pt x="5610225" y="1745075"/>
                  <a:pt x="5566029" y="1749552"/>
                  <a:pt x="5521643" y="1754124"/>
                </a:cubicBezTo>
                <a:cubicBezTo>
                  <a:pt x="5012341" y="1806131"/>
                  <a:pt x="4485608" y="1859852"/>
                  <a:pt x="4039648" y="1626775"/>
                </a:cubicBezTo>
                <a:cubicBezTo>
                  <a:pt x="3773424" y="1487710"/>
                  <a:pt x="3567303" y="1258538"/>
                  <a:pt x="3367945" y="1036892"/>
                </a:cubicBezTo>
                <a:cubicBezTo>
                  <a:pt x="3203067" y="853535"/>
                  <a:pt x="3032570" y="664083"/>
                  <a:pt x="2827782" y="523875"/>
                </a:cubicBezTo>
                <a:cubicBezTo>
                  <a:pt x="2418112" y="243650"/>
                  <a:pt x="1892618" y="179546"/>
                  <a:pt x="1480471" y="154972"/>
                </a:cubicBezTo>
                <a:cubicBezTo>
                  <a:pt x="1375982" y="148781"/>
                  <a:pt x="1269302" y="144304"/>
                  <a:pt x="1166146" y="140113"/>
                </a:cubicBezTo>
                <a:cubicBezTo>
                  <a:pt x="805339" y="125159"/>
                  <a:pt x="432244" y="109823"/>
                  <a:pt x="79629" y="13526"/>
                </a:cubicBezTo>
                <a:cubicBezTo>
                  <a:pt x="63627" y="9144"/>
                  <a:pt x="47911" y="4667"/>
                  <a:pt x="32480" y="0"/>
                </a:cubicBezTo>
                <a:lnTo>
                  <a:pt x="0" y="0"/>
                </a:lnTo>
                <a:cubicBezTo>
                  <a:pt x="25051" y="7906"/>
                  <a:pt x="50673" y="15431"/>
                  <a:pt x="77152" y="22670"/>
                </a:cubicBezTo>
                <a:cubicBezTo>
                  <a:pt x="430721" y="119158"/>
                  <a:pt x="804386" y="134588"/>
                  <a:pt x="1165765" y="149543"/>
                </a:cubicBezTo>
                <a:cubicBezTo>
                  <a:pt x="1268921" y="153829"/>
                  <a:pt x="1375505" y="158210"/>
                  <a:pt x="1479899" y="164402"/>
                </a:cubicBezTo>
                <a:cubicBezTo>
                  <a:pt x="1890808" y="188881"/>
                  <a:pt x="2414683" y="252794"/>
                  <a:pt x="2822353" y="531686"/>
                </a:cubicBezTo>
                <a:cubicBezTo>
                  <a:pt x="3026283" y="671227"/>
                  <a:pt x="3196400" y="860298"/>
                  <a:pt x="3360896" y="1043178"/>
                </a:cubicBezTo>
                <a:cubicBezTo>
                  <a:pt x="3560826" y="1265396"/>
                  <a:pt x="3767519" y="1495235"/>
                  <a:pt x="4035267" y="1635157"/>
                </a:cubicBezTo>
                <a:cubicBezTo>
                  <a:pt x="4483799" y="1869567"/>
                  <a:pt x="5011960" y="1815656"/>
                  <a:pt x="5522690" y="1763554"/>
                </a:cubicBezTo>
                <a:cubicBezTo>
                  <a:pt x="5567077" y="1758982"/>
                  <a:pt x="5611178" y="1754505"/>
                  <a:pt x="5655088" y="1750219"/>
                </a:cubicBezTo>
                <a:cubicBezTo>
                  <a:pt x="5856542" y="1730502"/>
                  <a:pt x="6077998" y="1717548"/>
                  <a:pt x="6297168" y="1733455"/>
                </a:cubicBezTo>
                <a:lnTo>
                  <a:pt x="6297168" y="1723930"/>
                </a:lnTo>
                <a:cubicBezTo>
                  <a:pt x="6077522" y="1708118"/>
                  <a:pt x="5855875" y="1721072"/>
                  <a:pt x="5654135" y="174078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279400" dist="165100" dir="5400000" algn="ctr" rotWithShape="0">
              <a:schemeClr val="accent2">
                <a:alpha val="50000"/>
              </a:schemeClr>
            </a:outerShdw>
          </a:effectLst>
        </p:spPr>
        <p:txBody>
          <a:bodyPr lIns="38100" tIns="38100" rIns="38100" bIns="38100" anchor="ctr"/>
          <a:lstStyle/>
          <a:p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08" name="Picture 1107">
            <a:extLst>
              <a:ext uri="{FF2B5EF4-FFF2-40B4-BE49-F238E27FC236}">
                <a16:creationId xmlns:a16="http://schemas.microsoft.com/office/drawing/2014/main" id="{C054482B-9B34-4AE3-84F2-F4BDAE4D6D8D}"/>
              </a:ext>
            </a:extLst>
          </p:cNvPr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9" y="250584"/>
            <a:ext cx="1979074" cy="739846"/>
          </a:xfrm>
          <a:prstGeom prst="rect">
            <a:avLst/>
          </a:prstGeom>
        </p:spPr>
      </p:pic>
      <p:pic>
        <p:nvPicPr>
          <p:cNvPr id="1109" name="Picture 1108">
            <a:extLst>
              <a:ext uri="{FF2B5EF4-FFF2-40B4-BE49-F238E27FC236}">
                <a16:creationId xmlns:a16="http://schemas.microsoft.com/office/drawing/2014/main" id="{96D33A23-40E7-4CE5-856E-765E270F5C55}"/>
              </a:ext>
            </a:extLst>
          </p:cNvPr>
          <p:cNvPicPr/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99" y="228600"/>
            <a:ext cx="2186686" cy="648388"/>
          </a:xfrm>
          <a:prstGeom prst="rect">
            <a:avLst/>
          </a:prstGeom>
        </p:spPr>
      </p:pic>
      <p:pic>
        <p:nvPicPr>
          <p:cNvPr id="1110" name="Picture 1109">
            <a:extLst>
              <a:ext uri="{FF2B5EF4-FFF2-40B4-BE49-F238E27FC236}">
                <a16:creationId xmlns:a16="http://schemas.microsoft.com/office/drawing/2014/main" id="{3327E213-1B4E-4494-AC10-7565640E067D}"/>
              </a:ext>
            </a:extLst>
          </p:cNvPr>
          <p:cNvPicPr/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46" y="243369"/>
            <a:ext cx="1915684" cy="648388"/>
          </a:xfrm>
          <a:prstGeom prst="rect">
            <a:avLst/>
          </a:prstGeom>
        </p:spPr>
      </p:pic>
      <p:pic>
        <p:nvPicPr>
          <p:cNvPr id="1037" name="Graphic 1036">
            <a:extLst>
              <a:ext uri="{FF2B5EF4-FFF2-40B4-BE49-F238E27FC236}">
                <a16:creationId xmlns:a16="http://schemas.microsoft.com/office/drawing/2014/main" id="{760B2672-7D74-41C2-B186-140D96CD4C7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0085386" y="250753"/>
            <a:ext cx="1661037" cy="648388"/>
          </a:xfrm>
          <a:prstGeom prst="rect">
            <a:avLst/>
          </a:prstGeom>
        </p:spPr>
      </p:pic>
      <p:pic>
        <p:nvPicPr>
          <p:cNvPr id="1038" name="Picture 1037">
            <a:extLst>
              <a:ext uri="{FF2B5EF4-FFF2-40B4-BE49-F238E27FC236}">
                <a16:creationId xmlns:a16="http://schemas.microsoft.com/office/drawing/2014/main" id="{3D9163A0-70DD-4213-883A-98E627A2518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52" y="-409481"/>
            <a:ext cx="3070880" cy="1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5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index/organisations/register-my-organisation" TargetMode="External"/><Relationship Id="rId2" Type="http://schemas.openxmlformats.org/officeDocument/2006/relationships/hyperlink" Target="https://webgate.ec.europa.eu/cas/eim/external/register.cg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ebgate.ec.europa.eu/app-forms/af-ui-opportunities/#/erasmus-pl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3">
            <a:extLst>
              <a:ext uri="{FF2B5EF4-FFF2-40B4-BE49-F238E27FC236}">
                <a16:creationId xmlns:a16="http://schemas.microsoft.com/office/drawing/2014/main" id="{C037E349-93F9-8B23-6440-A4B2CAB953C1}"/>
              </a:ext>
            </a:extLst>
          </p:cNvPr>
          <p:cNvGrpSpPr/>
          <p:nvPr/>
        </p:nvGrpSpPr>
        <p:grpSpPr>
          <a:xfrm>
            <a:off x="11594" y="4719400"/>
            <a:ext cx="1882163" cy="2138600"/>
            <a:chOff x="2471737" y="4480550"/>
            <a:chExt cx="1233296" cy="1401327"/>
          </a:xfrm>
          <a:solidFill>
            <a:schemeClr val="bg1">
              <a:alpha val="26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ECC237-1F82-C59E-3914-975B29D20E64}"/>
                </a:ext>
              </a:extLst>
            </p:cNvPr>
            <p:cNvSpPr/>
            <p:nvPr/>
          </p:nvSpPr>
          <p:spPr>
            <a:xfrm>
              <a:off x="2471737" y="5364288"/>
              <a:ext cx="65757" cy="59110"/>
            </a:xfrm>
            <a:custGeom>
              <a:avLst/>
              <a:gdLst>
                <a:gd name="connsiteX0" fmla="*/ 0 w 65757"/>
                <a:gd name="connsiteY0" fmla="*/ 44863 h 59110"/>
                <a:gd name="connsiteX1" fmla="*/ 11335 w 65757"/>
                <a:gd name="connsiteY1" fmla="*/ 37529 h 59110"/>
                <a:gd name="connsiteX2" fmla="*/ 52769 w 65757"/>
                <a:gd name="connsiteY2" fmla="*/ 55531 h 59110"/>
                <a:gd name="connsiteX3" fmla="*/ 62675 w 65757"/>
                <a:gd name="connsiteY3" fmla="*/ 21050 h 59110"/>
                <a:gd name="connsiteX4" fmla="*/ 49720 w 65757"/>
                <a:gd name="connsiteY4" fmla="*/ 9239 h 59110"/>
                <a:gd name="connsiteX5" fmla="*/ 12478 w 65757"/>
                <a:gd name="connsiteY5" fmla="*/ 13335 h 59110"/>
                <a:gd name="connsiteX6" fmla="*/ 95 w 65757"/>
                <a:gd name="connsiteY6" fmla="*/ 0 h 59110"/>
                <a:gd name="connsiteX7" fmla="*/ 95 w 65757"/>
                <a:gd name="connsiteY7" fmla="*/ 44863 h 5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57" h="59110">
                  <a:moveTo>
                    <a:pt x="0" y="44863"/>
                  </a:moveTo>
                  <a:cubicBezTo>
                    <a:pt x="4000" y="42863"/>
                    <a:pt x="7525" y="40005"/>
                    <a:pt x="11335" y="37529"/>
                  </a:cubicBezTo>
                  <a:cubicBezTo>
                    <a:pt x="24098" y="57912"/>
                    <a:pt x="38005" y="63722"/>
                    <a:pt x="52769" y="55531"/>
                  </a:cubicBezTo>
                  <a:cubicBezTo>
                    <a:pt x="64389" y="49054"/>
                    <a:pt x="69533" y="33338"/>
                    <a:pt x="62675" y="21050"/>
                  </a:cubicBezTo>
                  <a:cubicBezTo>
                    <a:pt x="59912" y="16097"/>
                    <a:pt x="54197" y="9430"/>
                    <a:pt x="49720" y="9239"/>
                  </a:cubicBezTo>
                  <a:cubicBezTo>
                    <a:pt x="37910" y="8858"/>
                    <a:pt x="26003" y="11621"/>
                    <a:pt x="12478" y="13335"/>
                  </a:cubicBezTo>
                  <a:cubicBezTo>
                    <a:pt x="8763" y="7525"/>
                    <a:pt x="4572" y="3048"/>
                    <a:pt x="95" y="0"/>
                  </a:cubicBezTo>
                  <a:lnTo>
                    <a:pt x="95" y="44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40CC15-A813-33CA-8F5C-E1E06313F8FB}"/>
                </a:ext>
              </a:extLst>
            </p:cNvPr>
            <p:cNvSpPr/>
            <p:nvPr/>
          </p:nvSpPr>
          <p:spPr>
            <a:xfrm>
              <a:off x="2471737" y="5429059"/>
              <a:ext cx="385203" cy="452818"/>
            </a:xfrm>
            <a:custGeom>
              <a:avLst/>
              <a:gdLst>
                <a:gd name="connsiteX0" fmla="*/ 0 w 385203"/>
                <a:gd name="connsiteY0" fmla="*/ 452723 h 452818"/>
                <a:gd name="connsiteX1" fmla="*/ 32290 w 385203"/>
                <a:gd name="connsiteY1" fmla="*/ 452723 h 452818"/>
                <a:gd name="connsiteX2" fmla="*/ 32290 w 385203"/>
                <a:gd name="connsiteY2" fmla="*/ 452437 h 452818"/>
                <a:gd name="connsiteX3" fmla="*/ 41910 w 385203"/>
                <a:gd name="connsiteY3" fmla="*/ 438436 h 452818"/>
                <a:gd name="connsiteX4" fmla="*/ 48959 w 385203"/>
                <a:gd name="connsiteY4" fmla="*/ 451104 h 452818"/>
                <a:gd name="connsiteX5" fmla="*/ 48101 w 385203"/>
                <a:gd name="connsiteY5" fmla="*/ 452819 h 452818"/>
                <a:gd name="connsiteX6" fmla="*/ 98870 w 385203"/>
                <a:gd name="connsiteY6" fmla="*/ 452819 h 452818"/>
                <a:gd name="connsiteX7" fmla="*/ 100108 w 385203"/>
                <a:gd name="connsiteY7" fmla="*/ 452247 h 452818"/>
                <a:gd name="connsiteX8" fmla="*/ 102108 w 385203"/>
                <a:gd name="connsiteY8" fmla="*/ 452819 h 452818"/>
                <a:gd name="connsiteX9" fmla="*/ 316135 w 385203"/>
                <a:gd name="connsiteY9" fmla="*/ 452819 h 452818"/>
                <a:gd name="connsiteX10" fmla="*/ 308705 w 385203"/>
                <a:gd name="connsiteY10" fmla="*/ 441008 h 452818"/>
                <a:gd name="connsiteX11" fmla="*/ 320802 w 385203"/>
                <a:gd name="connsiteY11" fmla="*/ 431863 h 452818"/>
                <a:gd name="connsiteX12" fmla="*/ 331184 w 385203"/>
                <a:gd name="connsiteY12" fmla="*/ 420338 h 452818"/>
                <a:gd name="connsiteX13" fmla="*/ 367951 w 385203"/>
                <a:gd name="connsiteY13" fmla="*/ 446913 h 452818"/>
                <a:gd name="connsiteX14" fmla="*/ 382905 w 385203"/>
                <a:gd name="connsiteY14" fmla="*/ 412432 h 452818"/>
                <a:gd name="connsiteX15" fmla="*/ 369761 w 385203"/>
                <a:gd name="connsiteY15" fmla="*/ 398716 h 452818"/>
                <a:gd name="connsiteX16" fmla="*/ 332708 w 385203"/>
                <a:gd name="connsiteY16" fmla="*/ 408908 h 452818"/>
                <a:gd name="connsiteX17" fmla="*/ 320516 w 385203"/>
                <a:gd name="connsiteY17" fmla="*/ 387572 h 452818"/>
                <a:gd name="connsiteX18" fmla="*/ 336137 w 385203"/>
                <a:gd name="connsiteY18" fmla="*/ 344805 h 452818"/>
                <a:gd name="connsiteX19" fmla="*/ 321945 w 385203"/>
                <a:gd name="connsiteY19" fmla="*/ 334518 h 452818"/>
                <a:gd name="connsiteX20" fmla="*/ 285941 w 385203"/>
                <a:gd name="connsiteY20" fmla="*/ 341090 h 452818"/>
                <a:gd name="connsiteX21" fmla="*/ 280702 w 385203"/>
                <a:gd name="connsiteY21" fmla="*/ 332899 h 452818"/>
                <a:gd name="connsiteX22" fmla="*/ 270891 w 385203"/>
                <a:gd name="connsiteY22" fmla="*/ 321373 h 452818"/>
                <a:gd name="connsiteX23" fmla="*/ 279273 w 385203"/>
                <a:gd name="connsiteY23" fmla="*/ 316325 h 452818"/>
                <a:gd name="connsiteX24" fmla="*/ 289941 w 385203"/>
                <a:gd name="connsiteY24" fmla="*/ 280702 h 452818"/>
                <a:gd name="connsiteX25" fmla="*/ 257080 w 385203"/>
                <a:gd name="connsiteY25" fmla="*/ 268414 h 452818"/>
                <a:gd name="connsiteX26" fmla="*/ 228981 w 385203"/>
                <a:gd name="connsiteY26" fmla="*/ 255079 h 452818"/>
                <a:gd name="connsiteX27" fmla="*/ 243554 w 385203"/>
                <a:gd name="connsiteY27" fmla="*/ 211931 h 452818"/>
                <a:gd name="connsiteX28" fmla="*/ 195644 w 385203"/>
                <a:gd name="connsiteY28" fmla="*/ 212217 h 452818"/>
                <a:gd name="connsiteX29" fmla="*/ 177737 w 385203"/>
                <a:gd name="connsiteY29" fmla="*/ 191929 h 452818"/>
                <a:gd name="connsiteX30" fmla="*/ 200501 w 385203"/>
                <a:gd name="connsiteY30" fmla="*/ 152019 h 452818"/>
                <a:gd name="connsiteX31" fmla="*/ 151162 w 385203"/>
                <a:gd name="connsiteY31" fmla="*/ 148304 h 452818"/>
                <a:gd name="connsiteX32" fmla="*/ 132969 w 385203"/>
                <a:gd name="connsiteY32" fmla="*/ 125254 h 452818"/>
                <a:gd name="connsiteX33" fmla="*/ 156019 w 385203"/>
                <a:gd name="connsiteY33" fmla="*/ 87725 h 452818"/>
                <a:gd name="connsiteX34" fmla="*/ 142970 w 385203"/>
                <a:gd name="connsiteY34" fmla="*/ 73914 h 452818"/>
                <a:gd name="connsiteX35" fmla="*/ 105918 w 385203"/>
                <a:gd name="connsiteY35" fmla="*/ 84201 h 452818"/>
                <a:gd name="connsiteX36" fmla="*/ 93440 w 385203"/>
                <a:gd name="connsiteY36" fmla="*/ 62865 h 452818"/>
                <a:gd name="connsiteX37" fmla="*/ 108680 w 385203"/>
                <a:gd name="connsiteY37" fmla="*/ 18859 h 452818"/>
                <a:gd name="connsiteX38" fmla="*/ 74390 w 385203"/>
                <a:gd name="connsiteY38" fmla="*/ 11144 h 452818"/>
                <a:gd name="connsiteX39" fmla="*/ 69818 w 385203"/>
                <a:gd name="connsiteY39" fmla="*/ 59055 h 452818"/>
                <a:gd name="connsiteX40" fmla="*/ 50959 w 385203"/>
                <a:gd name="connsiteY40" fmla="*/ 72962 h 452818"/>
                <a:gd name="connsiteX41" fmla="*/ 34195 w 385203"/>
                <a:gd name="connsiteY41" fmla="*/ 52197 h 452818"/>
                <a:gd name="connsiteX42" fmla="*/ 54864 w 385203"/>
                <a:gd name="connsiteY42" fmla="*/ 11621 h 452818"/>
                <a:gd name="connsiteX43" fmla="*/ 41815 w 385203"/>
                <a:gd name="connsiteY43" fmla="*/ 0 h 452818"/>
                <a:gd name="connsiteX44" fmla="*/ 3429 w 385203"/>
                <a:gd name="connsiteY44" fmla="*/ 5239 h 452818"/>
                <a:gd name="connsiteX45" fmla="*/ 191 w 385203"/>
                <a:gd name="connsiteY45" fmla="*/ 1524 h 452818"/>
                <a:gd name="connsiteX46" fmla="*/ 191 w 385203"/>
                <a:gd name="connsiteY46" fmla="*/ 26003 h 452818"/>
                <a:gd name="connsiteX47" fmla="*/ 3239 w 385203"/>
                <a:gd name="connsiteY47" fmla="*/ 23146 h 452818"/>
                <a:gd name="connsiteX48" fmla="*/ 16383 w 385203"/>
                <a:gd name="connsiteY48" fmla="*/ 49530 h 452818"/>
                <a:gd name="connsiteX49" fmla="*/ 191 w 385203"/>
                <a:gd name="connsiteY49" fmla="*/ 60293 h 452818"/>
                <a:gd name="connsiteX50" fmla="*/ 191 w 385203"/>
                <a:gd name="connsiteY50" fmla="*/ 96774 h 452818"/>
                <a:gd name="connsiteX51" fmla="*/ 4572 w 385203"/>
                <a:gd name="connsiteY51" fmla="*/ 103060 h 452818"/>
                <a:gd name="connsiteX52" fmla="*/ 191 w 385203"/>
                <a:gd name="connsiteY52" fmla="*/ 106966 h 452818"/>
                <a:gd name="connsiteX53" fmla="*/ 191 w 385203"/>
                <a:gd name="connsiteY53" fmla="*/ 322897 h 452818"/>
                <a:gd name="connsiteX54" fmla="*/ 4191 w 385203"/>
                <a:gd name="connsiteY54" fmla="*/ 320897 h 452818"/>
                <a:gd name="connsiteX55" fmla="*/ 18383 w 385203"/>
                <a:gd name="connsiteY55" fmla="*/ 331756 h 452818"/>
                <a:gd name="connsiteX56" fmla="*/ 16859 w 385203"/>
                <a:gd name="connsiteY56" fmla="*/ 337280 h 452818"/>
                <a:gd name="connsiteX57" fmla="*/ 2286 w 385203"/>
                <a:gd name="connsiteY57" fmla="*/ 339757 h 452818"/>
                <a:gd name="connsiteX58" fmla="*/ 191 w 385203"/>
                <a:gd name="connsiteY58" fmla="*/ 338138 h 452818"/>
                <a:gd name="connsiteX59" fmla="*/ 191 w 385203"/>
                <a:gd name="connsiteY59" fmla="*/ 378238 h 452818"/>
                <a:gd name="connsiteX60" fmla="*/ 9906 w 385203"/>
                <a:gd name="connsiteY60" fmla="*/ 387287 h 452818"/>
                <a:gd name="connsiteX61" fmla="*/ 191 w 385203"/>
                <a:gd name="connsiteY61" fmla="*/ 394144 h 452818"/>
                <a:gd name="connsiteX62" fmla="*/ 191 w 385203"/>
                <a:gd name="connsiteY62" fmla="*/ 452723 h 452818"/>
                <a:gd name="connsiteX63" fmla="*/ 43529 w 385203"/>
                <a:gd name="connsiteY63" fmla="*/ 402336 h 452818"/>
                <a:gd name="connsiteX64" fmla="*/ 45911 w 385203"/>
                <a:gd name="connsiteY64" fmla="*/ 389668 h 452818"/>
                <a:gd name="connsiteX65" fmla="*/ 62484 w 385203"/>
                <a:gd name="connsiteY65" fmla="*/ 400050 h 452818"/>
                <a:gd name="connsiteX66" fmla="*/ 43529 w 385203"/>
                <a:gd name="connsiteY66" fmla="*/ 402336 h 452818"/>
                <a:gd name="connsiteX67" fmla="*/ 68771 w 385203"/>
                <a:gd name="connsiteY67" fmla="*/ 347758 h 452818"/>
                <a:gd name="connsiteX68" fmla="*/ 52578 w 385203"/>
                <a:gd name="connsiteY68" fmla="*/ 344614 h 452818"/>
                <a:gd name="connsiteX69" fmla="*/ 63056 w 385203"/>
                <a:gd name="connsiteY69" fmla="*/ 325946 h 452818"/>
                <a:gd name="connsiteX70" fmla="*/ 68771 w 385203"/>
                <a:gd name="connsiteY70" fmla="*/ 347758 h 452818"/>
                <a:gd name="connsiteX71" fmla="*/ 82296 w 385203"/>
                <a:gd name="connsiteY71" fmla="*/ 287846 h 452818"/>
                <a:gd name="connsiteX72" fmla="*/ 69628 w 385203"/>
                <a:gd name="connsiteY72" fmla="*/ 298418 h 452818"/>
                <a:gd name="connsiteX73" fmla="*/ 52673 w 385203"/>
                <a:gd name="connsiteY73" fmla="*/ 282226 h 452818"/>
                <a:gd name="connsiteX74" fmla="*/ 74486 w 385203"/>
                <a:gd name="connsiteY74" fmla="*/ 274701 h 452818"/>
                <a:gd name="connsiteX75" fmla="*/ 82296 w 385203"/>
                <a:gd name="connsiteY75" fmla="*/ 287846 h 452818"/>
                <a:gd name="connsiteX76" fmla="*/ 105918 w 385203"/>
                <a:gd name="connsiteY76" fmla="*/ 421100 h 452818"/>
                <a:gd name="connsiteX77" fmla="*/ 96107 w 385203"/>
                <a:gd name="connsiteY77" fmla="*/ 406432 h 452818"/>
                <a:gd name="connsiteX78" fmla="*/ 105918 w 385203"/>
                <a:gd name="connsiteY78" fmla="*/ 394716 h 452818"/>
                <a:gd name="connsiteX79" fmla="*/ 116967 w 385203"/>
                <a:gd name="connsiteY79" fmla="*/ 407003 h 452818"/>
                <a:gd name="connsiteX80" fmla="*/ 105918 w 385203"/>
                <a:gd name="connsiteY80" fmla="*/ 421100 h 452818"/>
                <a:gd name="connsiteX81" fmla="*/ 127254 w 385203"/>
                <a:gd name="connsiteY81" fmla="*/ 351663 h 452818"/>
                <a:gd name="connsiteX82" fmla="*/ 113919 w 385203"/>
                <a:gd name="connsiteY82" fmla="*/ 362236 h 452818"/>
                <a:gd name="connsiteX83" fmla="*/ 97727 w 385203"/>
                <a:gd name="connsiteY83" fmla="*/ 348805 h 452818"/>
                <a:gd name="connsiteX84" fmla="*/ 120206 w 385203"/>
                <a:gd name="connsiteY84" fmla="*/ 339852 h 452818"/>
                <a:gd name="connsiteX85" fmla="*/ 127254 w 385203"/>
                <a:gd name="connsiteY85" fmla="*/ 351663 h 452818"/>
                <a:gd name="connsiteX86" fmla="*/ 136208 w 385203"/>
                <a:gd name="connsiteY86" fmla="*/ 294894 h 452818"/>
                <a:gd name="connsiteX87" fmla="*/ 123349 w 385203"/>
                <a:gd name="connsiteY87" fmla="*/ 306991 h 452818"/>
                <a:gd name="connsiteX88" fmla="*/ 112871 w 385203"/>
                <a:gd name="connsiteY88" fmla="*/ 296608 h 452818"/>
                <a:gd name="connsiteX89" fmla="*/ 127159 w 385203"/>
                <a:gd name="connsiteY89" fmla="*/ 279559 h 452818"/>
                <a:gd name="connsiteX90" fmla="*/ 136208 w 385203"/>
                <a:gd name="connsiteY90" fmla="*/ 294894 h 452818"/>
                <a:gd name="connsiteX91" fmla="*/ 161354 w 385203"/>
                <a:gd name="connsiteY91" fmla="*/ 427958 h 452818"/>
                <a:gd name="connsiteX92" fmla="*/ 149638 w 385203"/>
                <a:gd name="connsiteY92" fmla="*/ 414433 h 452818"/>
                <a:gd name="connsiteX93" fmla="*/ 160306 w 385203"/>
                <a:gd name="connsiteY93" fmla="*/ 403003 h 452818"/>
                <a:gd name="connsiteX94" fmla="*/ 176975 w 385203"/>
                <a:gd name="connsiteY94" fmla="*/ 417481 h 452818"/>
                <a:gd name="connsiteX95" fmla="*/ 161354 w 385203"/>
                <a:gd name="connsiteY95" fmla="*/ 427958 h 452818"/>
                <a:gd name="connsiteX96" fmla="*/ 206597 w 385203"/>
                <a:gd name="connsiteY96" fmla="*/ 429958 h 452818"/>
                <a:gd name="connsiteX97" fmla="*/ 217361 w 385203"/>
                <a:gd name="connsiteY97" fmla="*/ 408718 h 452818"/>
                <a:gd name="connsiteX98" fmla="*/ 231553 w 385203"/>
                <a:gd name="connsiteY98" fmla="*/ 428911 h 452818"/>
                <a:gd name="connsiteX99" fmla="*/ 206597 w 385203"/>
                <a:gd name="connsiteY99" fmla="*/ 429958 h 452818"/>
                <a:gd name="connsiteX100" fmla="*/ 285750 w 385203"/>
                <a:gd name="connsiteY100" fmla="*/ 359664 h 452818"/>
                <a:gd name="connsiteX101" fmla="*/ 297180 w 385203"/>
                <a:gd name="connsiteY101" fmla="*/ 383381 h 452818"/>
                <a:gd name="connsiteX102" fmla="*/ 277654 w 385203"/>
                <a:gd name="connsiteY102" fmla="*/ 397859 h 452818"/>
                <a:gd name="connsiteX103" fmla="*/ 264700 w 385203"/>
                <a:gd name="connsiteY103" fmla="*/ 378333 h 452818"/>
                <a:gd name="connsiteX104" fmla="*/ 285750 w 385203"/>
                <a:gd name="connsiteY104" fmla="*/ 359664 h 452818"/>
                <a:gd name="connsiteX105" fmla="*/ 275177 w 385203"/>
                <a:gd name="connsiteY105" fmla="*/ 418243 h 452818"/>
                <a:gd name="connsiteX106" fmla="*/ 288417 w 385203"/>
                <a:gd name="connsiteY106" fmla="*/ 435483 h 452818"/>
                <a:gd name="connsiteX107" fmla="*/ 254699 w 385203"/>
                <a:gd name="connsiteY107" fmla="*/ 433006 h 452818"/>
                <a:gd name="connsiteX108" fmla="*/ 275177 w 385203"/>
                <a:gd name="connsiteY108" fmla="*/ 418243 h 452818"/>
                <a:gd name="connsiteX109" fmla="*/ 237649 w 385203"/>
                <a:gd name="connsiteY109" fmla="*/ 298513 h 452818"/>
                <a:gd name="connsiteX110" fmla="*/ 253460 w 385203"/>
                <a:gd name="connsiteY110" fmla="*/ 319088 h 452818"/>
                <a:gd name="connsiteX111" fmla="*/ 234029 w 385203"/>
                <a:gd name="connsiteY111" fmla="*/ 332422 h 452818"/>
                <a:gd name="connsiteX112" fmla="*/ 219266 w 385203"/>
                <a:gd name="connsiteY112" fmla="*/ 311848 h 452818"/>
                <a:gd name="connsiteX113" fmla="*/ 237649 w 385203"/>
                <a:gd name="connsiteY113" fmla="*/ 298513 h 452818"/>
                <a:gd name="connsiteX114" fmla="*/ 229553 w 385203"/>
                <a:gd name="connsiteY114" fmla="*/ 353758 h 452818"/>
                <a:gd name="connsiteX115" fmla="*/ 243364 w 385203"/>
                <a:gd name="connsiteY115" fmla="*/ 373475 h 452818"/>
                <a:gd name="connsiteX116" fmla="*/ 222599 w 385203"/>
                <a:gd name="connsiteY116" fmla="*/ 387001 h 452818"/>
                <a:gd name="connsiteX117" fmla="*/ 209074 w 385203"/>
                <a:gd name="connsiteY117" fmla="*/ 367284 h 452818"/>
                <a:gd name="connsiteX118" fmla="*/ 229553 w 385203"/>
                <a:gd name="connsiteY118" fmla="*/ 353758 h 452818"/>
                <a:gd name="connsiteX119" fmla="*/ 192215 w 385203"/>
                <a:gd name="connsiteY119" fmla="*/ 232219 h 452818"/>
                <a:gd name="connsiteX120" fmla="*/ 207264 w 385203"/>
                <a:gd name="connsiteY120" fmla="*/ 251650 h 452818"/>
                <a:gd name="connsiteX121" fmla="*/ 174784 w 385203"/>
                <a:gd name="connsiteY121" fmla="*/ 247079 h 452818"/>
                <a:gd name="connsiteX122" fmla="*/ 192215 w 385203"/>
                <a:gd name="connsiteY122" fmla="*/ 232219 h 452818"/>
                <a:gd name="connsiteX123" fmla="*/ 184880 w 385203"/>
                <a:gd name="connsiteY123" fmla="*/ 290417 h 452818"/>
                <a:gd name="connsiteX124" fmla="*/ 198787 w 385203"/>
                <a:gd name="connsiteY124" fmla="*/ 306991 h 452818"/>
                <a:gd name="connsiteX125" fmla="*/ 178594 w 385203"/>
                <a:gd name="connsiteY125" fmla="*/ 320326 h 452818"/>
                <a:gd name="connsiteX126" fmla="*/ 184880 w 385203"/>
                <a:gd name="connsiteY126" fmla="*/ 290417 h 452818"/>
                <a:gd name="connsiteX127" fmla="*/ 187071 w 385203"/>
                <a:gd name="connsiteY127" fmla="*/ 362331 h 452818"/>
                <a:gd name="connsiteX128" fmla="*/ 160115 w 385203"/>
                <a:gd name="connsiteY128" fmla="*/ 365379 h 452818"/>
                <a:gd name="connsiteX129" fmla="*/ 165926 w 385203"/>
                <a:gd name="connsiteY129" fmla="*/ 349663 h 452818"/>
                <a:gd name="connsiteX130" fmla="*/ 187071 w 385203"/>
                <a:gd name="connsiteY130" fmla="*/ 362331 h 452818"/>
                <a:gd name="connsiteX131" fmla="*/ 139732 w 385203"/>
                <a:gd name="connsiteY131" fmla="*/ 172498 h 452818"/>
                <a:gd name="connsiteX132" fmla="*/ 147542 w 385203"/>
                <a:gd name="connsiteY132" fmla="*/ 163258 h 452818"/>
                <a:gd name="connsiteX133" fmla="*/ 161354 w 385203"/>
                <a:gd name="connsiteY133" fmla="*/ 188309 h 452818"/>
                <a:gd name="connsiteX134" fmla="*/ 129635 w 385203"/>
                <a:gd name="connsiteY134" fmla="*/ 181737 h 452818"/>
                <a:gd name="connsiteX135" fmla="*/ 139732 w 385203"/>
                <a:gd name="connsiteY135" fmla="*/ 172498 h 452818"/>
                <a:gd name="connsiteX136" fmla="*/ 128397 w 385203"/>
                <a:gd name="connsiteY136" fmla="*/ 232029 h 452818"/>
                <a:gd name="connsiteX137" fmla="*/ 146685 w 385203"/>
                <a:gd name="connsiteY137" fmla="*/ 237934 h 452818"/>
                <a:gd name="connsiteX138" fmla="*/ 133160 w 385203"/>
                <a:gd name="connsiteY138" fmla="*/ 256604 h 452818"/>
                <a:gd name="connsiteX139" fmla="*/ 128397 w 385203"/>
                <a:gd name="connsiteY139" fmla="*/ 232029 h 452818"/>
                <a:gd name="connsiteX140" fmla="*/ 103442 w 385203"/>
                <a:gd name="connsiteY140" fmla="*/ 96869 h 452818"/>
                <a:gd name="connsiteX141" fmla="*/ 116777 w 385203"/>
                <a:gd name="connsiteY141" fmla="*/ 123825 h 452818"/>
                <a:gd name="connsiteX142" fmla="*/ 96107 w 385203"/>
                <a:gd name="connsiteY142" fmla="*/ 137255 h 452818"/>
                <a:gd name="connsiteX143" fmla="*/ 82201 w 385203"/>
                <a:gd name="connsiteY143" fmla="*/ 116872 h 452818"/>
                <a:gd name="connsiteX144" fmla="*/ 103442 w 385203"/>
                <a:gd name="connsiteY144" fmla="*/ 96869 h 452818"/>
                <a:gd name="connsiteX145" fmla="*/ 91059 w 385203"/>
                <a:gd name="connsiteY145" fmla="*/ 158687 h 452818"/>
                <a:gd name="connsiteX146" fmla="*/ 87630 w 385203"/>
                <a:gd name="connsiteY146" fmla="*/ 191357 h 452818"/>
                <a:gd name="connsiteX147" fmla="*/ 73628 w 385203"/>
                <a:gd name="connsiteY147" fmla="*/ 171450 h 452818"/>
                <a:gd name="connsiteX148" fmla="*/ 91059 w 385203"/>
                <a:gd name="connsiteY148" fmla="*/ 158687 h 452818"/>
                <a:gd name="connsiteX149" fmla="*/ 81534 w 385203"/>
                <a:gd name="connsiteY149" fmla="*/ 210217 h 452818"/>
                <a:gd name="connsiteX150" fmla="*/ 97060 w 385203"/>
                <a:gd name="connsiteY150" fmla="*/ 234410 h 452818"/>
                <a:gd name="connsiteX151" fmla="*/ 77438 w 385203"/>
                <a:gd name="connsiteY151" fmla="*/ 242792 h 452818"/>
                <a:gd name="connsiteX152" fmla="*/ 67723 w 385203"/>
                <a:gd name="connsiteY152" fmla="*/ 229362 h 452818"/>
                <a:gd name="connsiteX153" fmla="*/ 81534 w 385203"/>
                <a:gd name="connsiteY153" fmla="*/ 210217 h 452818"/>
                <a:gd name="connsiteX154" fmla="*/ 47720 w 385203"/>
                <a:gd name="connsiteY154" fmla="*/ 92583 h 452818"/>
                <a:gd name="connsiteX155" fmla="*/ 62103 w 385203"/>
                <a:gd name="connsiteY155" fmla="*/ 112109 h 452818"/>
                <a:gd name="connsiteX156" fmla="*/ 39624 w 385203"/>
                <a:gd name="connsiteY156" fmla="*/ 126206 h 452818"/>
                <a:gd name="connsiteX157" fmla="*/ 26670 w 385203"/>
                <a:gd name="connsiteY157" fmla="*/ 109156 h 452818"/>
                <a:gd name="connsiteX158" fmla="*/ 47720 w 385203"/>
                <a:gd name="connsiteY158" fmla="*/ 92583 h 452818"/>
                <a:gd name="connsiteX159" fmla="*/ 36386 w 385203"/>
                <a:gd name="connsiteY159" fmla="*/ 149066 h 452818"/>
                <a:gd name="connsiteX160" fmla="*/ 50006 w 385203"/>
                <a:gd name="connsiteY160" fmla="*/ 168497 h 452818"/>
                <a:gd name="connsiteX161" fmla="*/ 24384 w 385203"/>
                <a:gd name="connsiteY161" fmla="*/ 170879 h 452818"/>
                <a:gd name="connsiteX162" fmla="*/ 36386 w 385203"/>
                <a:gd name="connsiteY162" fmla="*/ 149066 h 452818"/>
                <a:gd name="connsiteX163" fmla="*/ 14764 w 385203"/>
                <a:gd name="connsiteY163" fmla="*/ 220980 h 452818"/>
                <a:gd name="connsiteX164" fmla="*/ 28194 w 385203"/>
                <a:gd name="connsiteY164" fmla="*/ 208693 h 452818"/>
                <a:gd name="connsiteX165" fmla="*/ 37529 w 385203"/>
                <a:gd name="connsiteY165" fmla="*/ 221266 h 452818"/>
                <a:gd name="connsiteX166" fmla="*/ 27718 w 385203"/>
                <a:gd name="connsiteY166" fmla="*/ 237268 h 452818"/>
                <a:gd name="connsiteX167" fmla="*/ 21908 w 385203"/>
                <a:gd name="connsiteY167" fmla="*/ 234410 h 452818"/>
                <a:gd name="connsiteX168" fmla="*/ 14764 w 385203"/>
                <a:gd name="connsiteY168" fmla="*/ 220980 h 452818"/>
                <a:gd name="connsiteX169" fmla="*/ 11049 w 385203"/>
                <a:gd name="connsiteY169" fmla="*/ 285179 h 452818"/>
                <a:gd name="connsiteX170" fmla="*/ 4096 w 385203"/>
                <a:gd name="connsiteY170" fmla="*/ 272796 h 452818"/>
                <a:gd name="connsiteX171" fmla="*/ 14669 w 385203"/>
                <a:gd name="connsiteY171" fmla="*/ 263271 h 452818"/>
                <a:gd name="connsiteX172" fmla="*/ 32099 w 385203"/>
                <a:gd name="connsiteY172" fmla="*/ 278892 h 452818"/>
                <a:gd name="connsiteX173" fmla="*/ 11049 w 385203"/>
                <a:gd name="connsiteY173" fmla="*/ 285179 h 45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85203" h="452818">
                  <a:moveTo>
                    <a:pt x="0" y="452723"/>
                  </a:moveTo>
                  <a:lnTo>
                    <a:pt x="32290" y="452723"/>
                  </a:lnTo>
                  <a:cubicBezTo>
                    <a:pt x="32290" y="452628"/>
                    <a:pt x="32195" y="452533"/>
                    <a:pt x="32290" y="452437"/>
                  </a:cubicBezTo>
                  <a:cubicBezTo>
                    <a:pt x="33242" y="448151"/>
                    <a:pt x="37338" y="444627"/>
                    <a:pt x="41910" y="438436"/>
                  </a:cubicBezTo>
                  <a:cubicBezTo>
                    <a:pt x="45530" y="444532"/>
                    <a:pt x="49720" y="448532"/>
                    <a:pt x="48959" y="451104"/>
                  </a:cubicBezTo>
                  <a:cubicBezTo>
                    <a:pt x="48768" y="451676"/>
                    <a:pt x="48387" y="452247"/>
                    <a:pt x="48101" y="452819"/>
                  </a:cubicBezTo>
                  <a:lnTo>
                    <a:pt x="98870" y="452819"/>
                  </a:lnTo>
                  <a:cubicBezTo>
                    <a:pt x="99346" y="452628"/>
                    <a:pt x="99727" y="452342"/>
                    <a:pt x="100108" y="452247"/>
                  </a:cubicBezTo>
                  <a:cubicBezTo>
                    <a:pt x="100679" y="452152"/>
                    <a:pt x="101346" y="452342"/>
                    <a:pt x="102108" y="452819"/>
                  </a:cubicBezTo>
                  <a:lnTo>
                    <a:pt x="316135" y="452819"/>
                  </a:lnTo>
                  <a:cubicBezTo>
                    <a:pt x="313944" y="449389"/>
                    <a:pt x="311372" y="445389"/>
                    <a:pt x="308705" y="441008"/>
                  </a:cubicBezTo>
                  <a:cubicBezTo>
                    <a:pt x="313277" y="437578"/>
                    <a:pt x="317373" y="435102"/>
                    <a:pt x="320802" y="431863"/>
                  </a:cubicBezTo>
                  <a:cubicBezTo>
                    <a:pt x="324422" y="428529"/>
                    <a:pt x="327470" y="424529"/>
                    <a:pt x="331184" y="420338"/>
                  </a:cubicBezTo>
                  <a:cubicBezTo>
                    <a:pt x="337852" y="443865"/>
                    <a:pt x="350520" y="452628"/>
                    <a:pt x="367951" y="446913"/>
                  </a:cubicBezTo>
                  <a:cubicBezTo>
                    <a:pt x="381762" y="442341"/>
                    <a:pt x="389287" y="426530"/>
                    <a:pt x="382905" y="412432"/>
                  </a:cubicBezTo>
                  <a:cubicBezTo>
                    <a:pt x="380429" y="406908"/>
                    <a:pt x="375190" y="401383"/>
                    <a:pt x="369761" y="398716"/>
                  </a:cubicBezTo>
                  <a:cubicBezTo>
                    <a:pt x="355664" y="391763"/>
                    <a:pt x="343853" y="399669"/>
                    <a:pt x="332708" y="408908"/>
                  </a:cubicBezTo>
                  <a:cubicBezTo>
                    <a:pt x="327946" y="400621"/>
                    <a:pt x="324136" y="394049"/>
                    <a:pt x="320516" y="387572"/>
                  </a:cubicBezTo>
                  <a:cubicBezTo>
                    <a:pt x="340138" y="372046"/>
                    <a:pt x="345376" y="358140"/>
                    <a:pt x="336137" y="344805"/>
                  </a:cubicBezTo>
                  <a:cubicBezTo>
                    <a:pt x="332899" y="340138"/>
                    <a:pt x="326612" y="334327"/>
                    <a:pt x="321945" y="334518"/>
                  </a:cubicBezTo>
                  <a:cubicBezTo>
                    <a:pt x="310420" y="334899"/>
                    <a:pt x="299085" y="338518"/>
                    <a:pt x="285941" y="341090"/>
                  </a:cubicBezTo>
                  <a:cubicBezTo>
                    <a:pt x="285369" y="340138"/>
                    <a:pt x="283274" y="336328"/>
                    <a:pt x="280702" y="332899"/>
                  </a:cubicBezTo>
                  <a:cubicBezTo>
                    <a:pt x="277844" y="329089"/>
                    <a:pt x="274606" y="325660"/>
                    <a:pt x="270891" y="321373"/>
                  </a:cubicBezTo>
                  <a:cubicBezTo>
                    <a:pt x="274225" y="319373"/>
                    <a:pt x="276797" y="317849"/>
                    <a:pt x="279273" y="316325"/>
                  </a:cubicBezTo>
                  <a:cubicBezTo>
                    <a:pt x="291846" y="308229"/>
                    <a:pt x="296228" y="293560"/>
                    <a:pt x="289941" y="280702"/>
                  </a:cubicBezTo>
                  <a:cubicBezTo>
                    <a:pt x="284226" y="269176"/>
                    <a:pt x="270605" y="264033"/>
                    <a:pt x="257080" y="268414"/>
                  </a:cubicBezTo>
                  <a:cubicBezTo>
                    <a:pt x="239554" y="274130"/>
                    <a:pt x="236315" y="272510"/>
                    <a:pt x="228981" y="255079"/>
                  </a:cubicBezTo>
                  <a:cubicBezTo>
                    <a:pt x="247936" y="239363"/>
                    <a:pt x="252603" y="225647"/>
                    <a:pt x="243554" y="211931"/>
                  </a:cubicBezTo>
                  <a:cubicBezTo>
                    <a:pt x="234315" y="198025"/>
                    <a:pt x="220028" y="198025"/>
                    <a:pt x="195644" y="212217"/>
                  </a:cubicBezTo>
                  <a:cubicBezTo>
                    <a:pt x="189738" y="205549"/>
                    <a:pt x="183833" y="198787"/>
                    <a:pt x="177737" y="191929"/>
                  </a:cubicBezTo>
                  <a:cubicBezTo>
                    <a:pt x="200406" y="182213"/>
                    <a:pt x="208026" y="168592"/>
                    <a:pt x="200501" y="152019"/>
                  </a:cubicBezTo>
                  <a:cubicBezTo>
                    <a:pt x="192881" y="135255"/>
                    <a:pt x="177451" y="134112"/>
                    <a:pt x="151162" y="148304"/>
                  </a:cubicBezTo>
                  <a:cubicBezTo>
                    <a:pt x="145161" y="140684"/>
                    <a:pt x="139065" y="133064"/>
                    <a:pt x="132969" y="125254"/>
                  </a:cubicBezTo>
                  <a:cubicBezTo>
                    <a:pt x="154591" y="117443"/>
                    <a:pt x="163068" y="104108"/>
                    <a:pt x="156019" y="87725"/>
                  </a:cubicBezTo>
                  <a:cubicBezTo>
                    <a:pt x="153638" y="82201"/>
                    <a:pt x="148304" y="76581"/>
                    <a:pt x="142970" y="73914"/>
                  </a:cubicBezTo>
                  <a:cubicBezTo>
                    <a:pt x="128969" y="67056"/>
                    <a:pt x="116967" y="74390"/>
                    <a:pt x="105918" y="84201"/>
                  </a:cubicBezTo>
                  <a:cubicBezTo>
                    <a:pt x="101060" y="75914"/>
                    <a:pt x="97155" y="69247"/>
                    <a:pt x="93440" y="62865"/>
                  </a:cubicBezTo>
                  <a:cubicBezTo>
                    <a:pt x="113443" y="46768"/>
                    <a:pt x="118110" y="32575"/>
                    <a:pt x="108680" y="18859"/>
                  </a:cubicBezTo>
                  <a:cubicBezTo>
                    <a:pt x="101441" y="8382"/>
                    <a:pt x="86106" y="4953"/>
                    <a:pt x="74390" y="11144"/>
                  </a:cubicBezTo>
                  <a:cubicBezTo>
                    <a:pt x="59912" y="18764"/>
                    <a:pt x="58579" y="31432"/>
                    <a:pt x="69818" y="59055"/>
                  </a:cubicBezTo>
                  <a:cubicBezTo>
                    <a:pt x="63722" y="63532"/>
                    <a:pt x="57531" y="68104"/>
                    <a:pt x="50959" y="72962"/>
                  </a:cubicBezTo>
                  <a:cubicBezTo>
                    <a:pt x="44958" y="65532"/>
                    <a:pt x="39624" y="58960"/>
                    <a:pt x="34195" y="52197"/>
                  </a:cubicBezTo>
                  <a:cubicBezTo>
                    <a:pt x="56102" y="40767"/>
                    <a:pt x="63341" y="27051"/>
                    <a:pt x="54864" y="11621"/>
                  </a:cubicBezTo>
                  <a:cubicBezTo>
                    <a:pt x="52102" y="6667"/>
                    <a:pt x="46196" y="0"/>
                    <a:pt x="41815" y="0"/>
                  </a:cubicBezTo>
                  <a:cubicBezTo>
                    <a:pt x="29623" y="0"/>
                    <a:pt x="17336" y="3143"/>
                    <a:pt x="3429" y="5239"/>
                  </a:cubicBezTo>
                  <a:cubicBezTo>
                    <a:pt x="2477" y="4096"/>
                    <a:pt x="1334" y="2857"/>
                    <a:pt x="191" y="1524"/>
                  </a:cubicBezTo>
                  <a:lnTo>
                    <a:pt x="191" y="26003"/>
                  </a:lnTo>
                  <a:cubicBezTo>
                    <a:pt x="1238" y="25051"/>
                    <a:pt x="2191" y="24098"/>
                    <a:pt x="3239" y="23146"/>
                  </a:cubicBezTo>
                  <a:cubicBezTo>
                    <a:pt x="7144" y="31051"/>
                    <a:pt x="11525" y="39624"/>
                    <a:pt x="16383" y="49530"/>
                  </a:cubicBezTo>
                  <a:cubicBezTo>
                    <a:pt x="11621" y="52768"/>
                    <a:pt x="6096" y="56293"/>
                    <a:pt x="191" y="60293"/>
                  </a:cubicBezTo>
                  <a:lnTo>
                    <a:pt x="191" y="96774"/>
                  </a:lnTo>
                  <a:cubicBezTo>
                    <a:pt x="1619" y="98869"/>
                    <a:pt x="3143" y="101060"/>
                    <a:pt x="4572" y="103060"/>
                  </a:cubicBezTo>
                  <a:cubicBezTo>
                    <a:pt x="2953" y="104584"/>
                    <a:pt x="1619" y="105823"/>
                    <a:pt x="191" y="106966"/>
                  </a:cubicBezTo>
                  <a:lnTo>
                    <a:pt x="191" y="322897"/>
                  </a:lnTo>
                  <a:cubicBezTo>
                    <a:pt x="1905" y="321564"/>
                    <a:pt x="3620" y="320516"/>
                    <a:pt x="4191" y="320897"/>
                  </a:cubicBezTo>
                  <a:cubicBezTo>
                    <a:pt x="9430" y="323564"/>
                    <a:pt x="13716" y="328041"/>
                    <a:pt x="18383" y="331756"/>
                  </a:cubicBezTo>
                  <a:cubicBezTo>
                    <a:pt x="17907" y="333565"/>
                    <a:pt x="17336" y="335471"/>
                    <a:pt x="16859" y="337280"/>
                  </a:cubicBezTo>
                  <a:cubicBezTo>
                    <a:pt x="11906" y="338328"/>
                    <a:pt x="6287" y="341281"/>
                    <a:pt x="2286" y="339757"/>
                  </a:cubicBezTo>
                  <a:cubicBezTo>
                    <a:pt x="1524" y="339471"/>
                    <a:pt x="857" y="338899"/>
                    <a:pt x="191" y="338138"/>
                  </a:cubicBezTo>
                  <a:lnTo>
                    <a:pt x="191" y="378238"/>
                  </a:lnTo>
                  <a:cubicBezTo>
                    <a:pt x="2858" y="380238"/>
                    <a:pt x="5906" y="383953"/>
                    <a:pt x="9906" y="387287"/>
                  </a:cubicBezTo>
                  <a:cubicBezTo>
                    <a:pt x="5906" y="389858"/>
                    <a:pt x="2858" y="392716"/>
                    <a:pt x="191" y="394144"/>
                  </a:cubicBezTo>
                  <a:lnTo>
                    <a:pt x="191" y="452723"/>
                  </a:lnTo>
                  <a:close/>
                  <a:moveTo>
                    <a:pt x="43529" y="402336"/>
                  </a:moveTo>
                  <a:cubicBezTo>
                    <a:pt x="40005" y="397002"/>
                    <a:pt x="39529" y="392811"/>
                    <a:pt x="45911" y="389668"/>
                  </a:cubicBezTo>
                  <a:cubicBezTo>
                    <a:pt x="56293" y="384619"/>
                    <a:pt x="58103" y="393287"/>
                    <a:pt x="62484" y="400050"/>
                  </a:cubicBezTo>
                  <a:cubicBezTo>
                    <a:pt x="55626" y="405574"/>
                    <a:pt x="50483" y="412718"/>
                    <a:pt x="43529" y="402336"/>
                  </a:cubicBezTo>
                  <a:close/>
                  <a:moveTo>
                    <a:pt x="68771" y="347758"/>
                  </a:moveTo>
                  <a:cubicBezTo>
                    <a:pt x="63056" y="353187"/>
                    <a:pt x="56769" y="351472"/>
                    <a:pt x="52578" y="344614"/>
                  </a:cubicBezTo>
                  <a:cubicBezTo>
                    <a:pt x="46006" y="333851"/>
                    <a:pt x="56388" y="333089"/>
                    <a:pt x="63056" y="325946"/>
                  </a:cubicBezTo>
                  <a:cubicBezTo>
                    <a:pt x="65056" y="335471"/>
                    <a:pt x="78486" y="338518"/>
                    <a:pt x="68771" y="347758"/>
                  </a:cubicBezTo>
                  <a:close/>
                  <a:moveTo>
                    <a:pt x="82296" y="287846"/>
                  </a:moveTo>
                  <a:cubicBezTo>
                    <a:pt x="80963" y="292513"/>
                    <a:pt x="72962" y="299275"/>
                    <a:pt x="69628" y="298418"/>
                  </a:cubicBezTo>
                  <a:cubicBezTo>
                    <a:pt x="64198" y="296894"/>
                    <a:pt x="60293" y="290036"/>
                    <a:pt x="52673" y="282226"/>
                  </a:cubicBezTo>
                  <a:cubicBezTo>
                    <a:pt x="62675" y="278416"/>
                    <a:pt x="68866" y="274034"/>
                    <a:pt x="74486" y="274701"/>
                  </a:cubicBezTo>
                  <a:cubicBezTo>
                    <a:pt x="77819" y="274987"/>
                    <a:pt x="83344" y="284226"/>
                    <a:pt x="82296" y="287846"/>
                  </a:cubicBezTo>
                  <a:close/>
                  <a:moveTo>
                    <a:pt x="105918" y="421100"/>
                  </a:moveTo>
                  <a:cubicBezTo>
                    <a:pt x="101537" y="415004"/>
                    <a:pt x="95917" y="410527"/>
                    <a:pt x="96107" y="406432"/>
                  </a:cubicBezTo>
                  <a:cubicBezTo>
                    <a:pt x="96298" y="402336"/>
                    <a:pt x="102394" y="398621"/>
                    <a:pt x="105918" y="394716"/>
                  </a:cubicBezTo>
                  <a:cubicBezTo>
                    <a:pt x="109919" y="398716"/>
                    <a:pt x="116300" y="402431"/>
                    <a:pt x="116967" y="407003"/>
                  </a:cubicBezTo>
                  <a:cubicBezTo>
                    <a:pt x="117539" y="410432"/>
                    <a:pt x="110966" y="415099"/>
                    <a:pt x="105918" y="421100"/>
                  </a:cubicBezTo>
                  <a:close/>
                  <a:moveTo>
                    <a:pt x="127254" y="351663"/>
                  </a:moveTo>
                  <a:cubicBezTo>
                    <a:pt x="124778" y="356521"/>
                    <a:pt x="118491" y="362331"/>
                    <a:pt x="113919" y="362236"/>
                  </a:cubicBezTo>
                  <a:cubicBezTo>
                    <a:pt x="109347" y="362140"/>
                    <a:pt x="104966" y="355187"/>
                    <a:pt x="97727" y="348805"/>
                  </a:cubicBezTo>
                  <a:cubicBezTo>
                    <a:pt x="107537" y="344519"/>
                    <a:pt x="113633" y="340614"/>
                    <a:pt x="120206" y="339852"/>
                  </a:cubicBezTo>
                  <a:cubicBezTo>
                    <a:pt x="122206" y="339566"/>
                    <a:pt x="128397" y="349282"/>
                    <a:pt x="127254" y="351663"/>
                  </a:cubicBezTo>
                  <a:close/>
                  <a:moveTo>
                    <a:pt x="136208" y="294894"/>
                  </a:moveTo>
                  <a:cubicBezTo>
                    <a:pt x="134303" y="300038"/>
                    <a:pt x="128588" y="305181"/>
                    <a:pt x="123349" y="306991"/>
                  </a:cubicBezTo>
                  <a:cubicBezTo>
                    <a:pt x="121063" y="307753"/>
                    <a:pt x="112109" y="298609"/>
                    <a:pt x="112871" y="296608"/>
                  </a:cubicBezTo>
                  <a:cubicBezTo>
                    <a:pt x="115062" y="290989"/>
                    <a:pt x="120777" y="286607"/>
                    <a:pt x="127159" y="279559"/>
                  </a:cubicBezTo>
                  <a:cubicBezTo>
                    <a:pt x="131350" y="286321"/>
                    <a:pt x="137255" y="291941"/>
                    <a:pt x="136208" y="294894"/>
                  </a:cubicBezTo>
                  <a:close/>
                  <a:moveTo>
                    <a:pt x="161354" y="427958"/>
                  </a:moveTo>
                  <a:cubicBezTo>
                    <a:pt x="156210" y="426148"/>
                    <a:pt x="150590" y="419671"/>
                    <a:pt x="149638" y="414433"/>
                  </a:cubicBezTo>
                  <a:cubicBezTo>
                    <a:pt x="149066" y="411099"/>
                    <a:pt x="158210" y="402146"/>
                    <a:pt x="160306" y="403003"/>
                  </a:cubicBezTo>
                  <a:cubicBezTo>
                    <a:pt x="165926" y="405193"/>
                    <a:pt x="170117" y="411099"/>
                    <a:pt x="176975" y="417481"/>
                  </a:cubicBezTo>
                  <a:cubicBezTo>
                    <a:pt x="170307" y="422243"/>
                    <a:pt x="164402" y="429101"/>
                    <a:pt x="161354" y="427958"/>
                  </a:cubicBezTo>
                  <a:close/>
                  <a:moveTo>
                    <a:pt x="206597" y="429958"/>
                  </a:moveTo>
                  <a:cubicBezTo>
                    <a:pt x="197930" y="416814"/>
                    <a:pt x="212312" y="416719"/>
                    <a:pt x="217361" y="408718"/>
                  </a:cubicBezTo>
                  <a:cubicBezTo>
                    <a:pt x="222504" y="415957"/>
                    <a:pt x="226790" y="422053"/>
                    <a:pt x="231553" y="428911"/>
                  </a:cubicBezTo>
                  <a:cubicBezTo>
                    <a:pt x="222218" y="436340"/>
                    <a:pt x="214789" y="442245"/>
                    <a:pt x="206597" y="429958"/>
                  </a:cubicBezTo>
                  <a:close/>
                  <a:moveTo>
                    <a:pt x="285750" y="359664"/>
                  </a:moveTo>
                  <a:cubicBezTo>
                    <a:pt x="289465" y="367474"/>
                    <a:pt x="293180" y="375094"/>
                    <a:pt x="297180" y="383381"/>
                  </a:cubicBezTo>
                  <a:cubicBezTo>
                    <a:pt x="290798" y="388144"/>
                    <a:pt x="284607" y="392716"/>
                    <a:pt x="277654" y="397859"/>
                  </a:cubicBezTo>
                  <a:cubicBezTo>
                    <a:pt x="273082" y="391001"/>
                    <a:pt x="269081" y="384905"/>
                    <a:pt x="264700" y="378333"/>
                  </a:cubicBezTo>
                  <a:cubicBezTo>
                    <a:pt x="272320" y="371570"/>
                    <a:pt x="278892" y="365760"/>
                    <a:pt x="285750" y="359664"/>
                  </a:cubicBezTo>
                  <a:close/>
                  <a:moveTo>
                    <a:pt x="275177" y="418243"/>
                  </a:moveTo>
                  <a:cubicBezTo>
                    <a:pt x="279654" y="424053"/>
                    <a:pt x="284036" y="429768"/>
                    <a:pt x="288417" y="435483"/>
                  </a:cubicBezTo>
                  <a:cubicBezTo>
                    <a:pt x="270605" y="454818"/>
                    <a:pt x="266795" y="454628"/>
                    <a:pt x="254699" y="433006"/>
                  </a:cubicBezTo>
                  <a:cubicBezTo>
                    <a:pt x="261652" y="427958"/>
                    <a:pt x="267938" y="423386"/>
                    <a:pt x="275177" y="418243"/>
                  </a:cubicBezTo>
                  <a:close/>
                  <a:moveTo>
                    <a:pt x="237649" y="298513"/>
                  </a:moveTo>
                  <a:cubicBezTo>
                    <a:pt x="243078" y="305657"/>
                    <a:pt x="247745" y="311753"/>
                    <a:pt x="253460" y="319088"/>
                  </a:cubicBezTo>
                  <a:cubicBezTo>
                    <a:pt x="246412" y="323850"/>
                    <a:pt x="240792" y="327755"/>
                    <a:pt x="234029" y="332422"/>
                  </a:cubicBezTo>
                  <a:cubicBezTo>
                    <a:pt x="229172" y="325660"/>
                    <a:pt x="224695" y="319373"/>
                    <a:pt x="219266" y="311848"/>
                  </a:cubicBezTo>
                  <a:cubicBezTo>
                    <a:pt x="225552" y="307372"/>
                    <a:pt x="231267" y="303181"/>
                    <a:pt x="237649" y="298513"/>
                  </a:cubicBezTo>
                  <a:close/>
                  <a:moveTo>
                    <a:pt x="229553" y="353758"/>
                  </a:moveTo>
                  <a:cubicBezTo>
                    <a:pt x="234220" y="360426"/>
                    <a:pt x="238411" y="366427"/>
                    <a:pt x="243364" y="373475"/>
                  </a:cubicBezTo>
                  <a:cubicBezTo>
                    <a:pt x="236125" y="378238"/>
                    <a:pt x="229743" y="382333"/>
                    <a:pt x="222599" y="387001"/>
                  </a:cubicBezTo>
                  <a:cubicBezTo>
                    <a:pt x="218027" y="380238"/>
                    <a:pt x="213836" y="374237"/>
                    <a:pt x="209074" y="367284"/>
                  </a:cubicBezTo>
                  <a:cubicBezTo>
                    <a:pt x="216027" y="362712"/>
                    <a:pt x="222409" y="358521"/>
                    <a:pt x="229553" y="353758"/>
                  </a:cubicBezTo>
                  <a:close/>
                  <a:moveTo>
                    <a:pt x="192215" y="232219"/>
                  </a:moveTo>
                  <a:cubicBezTo>
                    <a:pt x="197644" y="239173"/>
                    <a:pt x="202502" y="245459"/>
                    <a:pt x="207264" y="251650"/>
                  </a:cubicBezTo>
                  <a:cubicBezTo>
                    <a:pt x="189357" y="270224"/>
                    <a:pt x="186690" y="269843"/>
                    <a:pt x="174784" y="247079"/>
                  </a:cubicBezTo>
                  <a:cubicBezTo>
                    <a:pt x="180118" y="242602"/>
                    <a:pt x="185642" y="237839"/>
                    <a:pt x="192215" y="232219"/>
                  </a:cubicBezTo>
                  <a:close/>
                  <a:moveTo>
                    <a:pt x="184880" y="290417"/>
                  </a:moveTo>
                  <a:cubicBezTo>
                    <a:pt x="188976" y="295370"/>
                    <a:pt x="193262" y="300418"/>
                    <a:pt x="198787" y="306991"/>
                  </a:cubicBezTo>
                  <a:cubicBezTo>
                    <a:pt x="190691" y="312325"/>
                    <a:pt x="184594" y="316325"/>
                    <a:pt x="178594" y="320326"/>
                  </a:cubicBezTo>
                  <a:cubicBezTo>
                    <a:pt x="165354" y="304133"/>
                    <a:pt x="165544" y="303085"/>
                    <a:pt x="184880" y="290417"/>
                  </a:cubicBezTo>
                  <a:close/>
                  <a:moveTo>
                    <a:pt x="187071" y="362331"/>
                  </a:moveTo>
                  <a:cubicBezTo>
                    <a:pt x="168783" y="376333"/>
                    <a:pt x="168212" y="375952"/>
                    <a:pt x="160115" y="365379"/>
                  </a:cubicBezTo>
                  <a:cubicBezTo>
                    <a:pt x="152972" y="356044"/>
                    <a:pt x="160020" y="353092"/>
                    <a:pt x="165926" y="349663"/>
                  </a:cubicBezTo>
                  <a:cubicBezTo>
                    <a:pt x="180880" y="340805"/>
                    <a:pt x="178975" y="358140"/>
                    <a:pt x="187071" y="362331"/>
                  </a:cubicBezTo>
                  <a:close/>
                  <a:moveTo>
                    <a:pt x="139732" y="172498"/>
                  </a:moveTo>
                  <a:cubicBezTo>
                    <a:pt x="142399" y="169735"/>
                    <a:pt x="144780" y="166592"/>
                    <a:pt x="147542" y="163258"/>
                  </a:cubicBezTo>
                  <a:cubicBezTo>
                    <a:pt x="152686" y="172593"/>
                    <a:pt x="156972" y="180404"/>
                    <a:pt x="161354" y="188309"/>
                  </a:cubicBezTo>
                  <a:cubicBezTo>
                    <a:pt x="144590" y="204025"/>
                    <a:pt x="143542" y="203835"/>
                    <a:pt x="129635" y="181737"/>
                  </a:cubicBezTo>
                  <a:cubicBezTo>
                    <a:pt x="133350" y="178308"/>
                    <a:pt x="136684" y="175546"/>
                    <a:pt x="139732" y="172498"/>
                  </a:cubicBezTo>
                  <a:close/>
                  <a:moveTo>
                    <a:pt x="128397" y="232029"/>
                  </a:moveTo>
                  <a:cubicBezTo>
                    <a:pt x="138398" y="224314"/>
                    <a:pt x="142780" y="231362"/>
                    <a:pt x="146685" y="237934"/>
                  </a:cubicBezTo>
                  <a:cubicBezTo>
                    <a:pt x="155162" y="252413"/>
                    <a:pt x="137636" y="249746"/>
                    <a:pt x="133160" y="256604"/>
                  </a:cubicBezTo>
                  <a:cubicBezTo>
                    <a:pt x="131255" y="248126"/>
                    <a:pt x="113443" y="243459"/>
                    <a:pt x="128397" y="232029"/>
                  </a:cubicBezTo>
                  <a:close/>
                  <a:moveTo>
                    <a:pt x="103442" y="96869"/>
                  </a:moveTo>
                  <a:cubicBezTo>
                    <a:pt x="107633" y="105346"/>
                    <a:pt x="112014" y="114109"/>
                    <a:pt x="116777" y="123825"/>
                  </a:cubicBezTo>
                  <a:cubicBezTo>
                    <a:pt x="110585" y="127825"/>
                    <a:pt x="103823" y="132207"/>
                    <a:pt x="96107" y="137255"/>
                  </a:cubicBezTo>
                  <a:cubicBezTo>
                    <a:pt x="91250" y="130112"/>
                    <a:pt x="86868" y="123730"/>
                    <a:pt x="82201" y="116872"/>
                  </a:cubicBezTo>
                  <a:cubicBezTo>
                    <a:pt x="89630" y="109918"/>
                    <a:pt x="96679" y="103156"/>
                    <a:pt x="103442" y="96869"/>
                  </a:cubicBezTo>
                  <a:close/>
                  <a:moveTo>
                    <a:pt x="91059" y="158687"/>
                  </a:moveTo>
                  <a:cubicBezTo>
                    <a:pt x="108776" y="178403"/>
                    <a:pt x="108776" y="178403"/>
                    <a:pt x="87630" y="191357"/>
                  </a:cubicBezTo>
                  <a:cubicBezTo>
                    <a:pt x="83058" y="184785"/>
                    <a:pt x="78867" y="178784"/>
                    <a:pt x="73628" y="171450"/>
                  </a:cubicBezTo>
                  <a:cubicBezTo>
                    <a:pt x="79820" y="166973"/>
                    <a:pt x="85534" y="162782"/>
                    <a:pt x="91059" y="158687"/>
                  </a:cubicBezTo>
                  <a:close/>
                  <a:moveTo>
                    <a:pt x="81534" y="210217"/>
                  </a:moveTo>
                  <a:cubicBezTo>
                    <a:pt x="88487" y="221075"/>
                    <a:pt x="92202" y="226885"/>
                    <a:pt x="97060" y="234410"/>
                  </a:cubicBezTo>
                  <a:cubicBezTo>
                    <a:pt x="90107" y="237649"/>
                    <a:pt x="83725" y="242888"/>
                    <a:pt x="77438" y="242792"/>
                  </a:cubicBezTo>
                  <a:cubicBezTo>
                    <a:pt x="73819" y="242697"/>
                    <a:pt x="66866" y="233267"/>
                    <a:pt x="67723" y="229362"/>
                  </a:cubicBezTo>
                  <a:cubicBezTo>
                    <a:pt x="69152" y="223075"/>
                    <a:pt x="75629" y="217932"/>
                    <a:pt x="81534" y="210217"/>
                  </a:cubicBezTo>
                  <a:close/>
                  <a:moveTo>
                    <a:pt x="47720" y="92583"/>
                  </a:moveTo>
                  <a:cubicBezTo>
                    <a:pt x="52864" y="99631"/>
                    <a:pt x="57245" y="105442"/>
                    <a:pt x="62103" y="112109"/>
                  </a:cubicBezTo>
                  <a:cubicBezTo>
                    <a:pt x="54673" y="116776"/>
                    <a:pt x="47816" y="121063"/>
                    <a:pt x="39624" y="126206"/>
                  </a:cubicBezTo>
                  <a:cubicBezTo>
                    <a:pt x="35433" y="120682"/>
                    <a:pt x="31337" y="115348"/>
                    <a:pt x="26670" y="109156"/>
                  </a:cubicBezTo>
                  <a:cubicBezTo>
                    <a:pt x="33719" y="103537"/>
                    <a:pt x="40005" y="98584"/>
                    <a:pt x="47720" y="92583"/>
                  </a:cubicBezTo>
                  <a:close/>
                  <a:moveTo>
                    <a:pt x="36386" y="149066"/>
                  </a:moveTo>
                  <a:cubicBezTo>
                    <a:pt x="41529" y="156400"/>
                    <a:pt x="45530" y="162211"/>
                    <a:pt x="50006" y="168497"/>
                  </a:cubicBezTo>
                  <a:cubicBezTo>
                    <a:pt x="40100" y="175831"/>
                    <a:pt x="32766" y="184404"/>
                    <a:pt x="24384" y="170879"/>
                  </a:cubicBezTo>
                  <a:cubicBezTo>
                    <a:pt x="15621" y="156686"/>
                    <a:pt x="31623" y="157639"/>
                    <a:pt x="36386" y="149066"/>
                  </a:cubicBezTo>
                  <a:close/>
                  <a:moveTo>
                    <a:pt x="14764" y="220980"/>
                  </a:moveTo>
                  <a:cubicBezTo>
                    <a:pt x="16955" y="215932"/>
                    <a:pt x="23527" y="212693"/>
                    <a:pt x="28194" y="208693"/>
                  </a:cubicBezTo>
                  <a:cubicBezTo>
                    <a:pt x="31528" y="212884"/>
                    <a:pt x="38005" y="217551"/>
                    <a:pt x="37529" y="221266"/>
                  </a:cubicBezTo>
                  <a:cubicBezTo>
                    <a:pt x="36767" y="226981"/>
                    <a:pt x="31242" y="231934"/>
                    <a:pt x="27718" y="237268"/>
                  </a:cubicBezTo>
                  <a:cubicBezTo>
                    <a:pt x="25813" y="236315"/>
                    <a:pt x="23908" y="235363"/>
                    <a:pt x="21908" y="234410"/>
                  </a:cubicBezTo>
                  <a:cubicBezTo>
                    <a:pt x="19336" y="229838"/>
                    <a:pt x="13526" y="223933"/>
                    <a:pt x="14764" y="220980"/>
                  </a:cubicBezTo>
                  <a:close/>
                  <a:moveTo>
                    <a:pt x="11049" y="285179"/>
                  </a:moveTo>
                  <a:cubicBezTo>
                    <a:pt x="8096" y="284797"/>
                    <a:pt x="3429" y="276606"/>
                    <a:pt x="4096" y="272796"/>
                  </a:cubicBezTo>
                  <a:cubicBezTo>
                    <a:pt x="4858" y="268891"/>
                    <a:pt x="12859" y="262414"/>
                    <a:pt x="14669" y="263271"/>
                  </a:cubicBezTo>
                  <a:cubicBezTo>
                    <a:pt x="20288" y="265938"/>
                    <a:pt x="24479" y="271653"/>
                    <a:pt x="32099" y="278892"/>
                  </a:cubicBezTo>
                  <a:cubicBezTo>
                    <a:pt x="22574" y="282035"/>
                    <a:pt x="16574" y="285750"/>
                    <a:pt x="11049" y="2851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807C856-0E55-9205-9BE0-1613538526D5}"/>
                </a:ext>
              </a:extLst>
            </p:cNvPr>
            <p:cNvSpPr/>
            <p:nvPr/>
          </p:nvSpPr>
          <p:spPr>
            <a:xfrm>
              <a:off x="2677633" y="5522158"/>
              <a:ext cx="62679" cy="104299"/>
            </a:xfrm>
            <a:custGeom>
              <a:avLst/>
              <a:gdLst>
                <a:gd name="connsiteX0" fmla="*/ 41563 w 62679"/>
                <a:gd name="connsiteY0" fmla="*/ 53776 h 104299"/>
                <a:gd name="connsiteX1" fmla="*/ 41563 w 62679"/>
                <a:gd name="connsiteY1" fmla="*/ 99782 h 104299"/>
                <a:gd name="connsiteX2" fmla="*/ 4987 w 62679"/>
                <a:gd name="connsiteY2" fmla="*/ 93781 h 104299"/>
                <a:gd name="connsiteX3" fmla="*/ 21275 w 62679"/>
                <a:gd name="connsiteY3" fmla="*/ 49776 h 104299"/>
                <a:gd name="connsiteX4" fmla="*/ 23275 w 62679"/>
                <a:gd name="connsiteY4" fmla="*/ 3865 h 104299"/>
                <a:gd name="connsiteX5" fmla="*/ 58232 w 62679"/>
                <a:gd name="connsiteY5" fmla="*/ 11390 h 104299"/>
                <a:gd name="connsiteX6" fmla="*/ 41563 w 62679"/>
                <a:gd name="connsiteY6" fmla="*/ 53776 h 1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9" h="104299">
                  <a:moveTo>
                    <a:pt x="41563" y="53776"/>
                  </a:moveTo>
                  <a:cubicBezTo>
                    <a:pt x="55470" y="73969"/>
                    <a:pt x="55279" y="90257"/>
                    <a:pt x="41563" y="99782"/>
                  </a:cubicBezTo>
                  <a:cubicBezTo>
                    <a:pt x="30038" y="107688"/>
                    <a:pt x="12893" y="104925"/>
                    <a:pt x="4987" y="93781"/>
                  </a:cubicBezTo>
                  <a:cubicBezTo>
                    <a:pt x="-5205" y="79303"/>
                    <a:pt x="225" y="64635"/>
                    <a:pt x="21275" y="49776"/>
                  </a:cubicBezTo>
                  <a:cubicBezTo>
                    <a:pt x="8607" y="25678"/>
                    <a:pt x="9178" y="12438"/>
                    <a:pt x="23275" y="3865"/>
                  </a:cubicBezTo>
                  <a:cubicBezTo>
                    <a:pt x="35181" y="-3469"/>
                    <a:pt x="50898" y="-40"/>
                    <a:pt x="58232" y="11390"/>
                  </a:cubicBezTo>
                  <a:cubicBezTo>
                    <a:pt x="67376" y="25392"/>
                    <a:pt x="62709" y="37679"/>
                    <a:pt x="41563" y="53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10582F-3D7A-DA18-E573-75F289FC5196}"/>
                </a:ext>
              </a:extLst>
            </p:cNvPr>
            <p:cNvSpPr/>
            <p:nvPr/>
          </p:nvSpPr>
          <p:spPr>
            <a:xfrm>
              <a:off x="2588306" y="5444999"/>
              <a:ext cx="104215" cy="62357"/>
            </a:xfrm>
            <a:custGeom>
              <a:avLst/>
              <a:gdLst>
                <a:gd name="connsiteX0" fmla="*/ 50213 w 104215"/>
                <a:gd name="connsiteY0" fmla="*/ 41400 h 62357"/>
                <a:gd name="connsiteX1" fmla="*/ 4398 w 104215"/>
                <a:gd name="connsiteY1" fmla="*/ 40447 h 62357"/>
                <a:gd name="connsiteX2" fmla="*/ 10589 w 104215"/>
                <a:gd name="connsiteY2" fmla="*/ 5300 h 62357"/>
                <a:gd name="connsiteX3" fmla="*/ 54499 w 104215"/>
                <a:gd name="connsiteY3" fmla="*/ 21111 h 62357"/>
                <a:gd name="connsiteX4" fmla="*/ 100314 w 104215"/>
                <a:gd name="connsiteY4" fmla="*/ 22921 h 62357"/>
                <a:gd name="connsiteX5" fmla="*/ 94123 w 104215"/>
                <a:gd name="connsiteY5" fmla="*/ 57116 h 62357"/>
                <a:gd name="connsiteX6" fmla="*/ 50213 w 104215"/>
                <a:gd name="connsiteY6" fmla="*/ 41400 h 6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15" h="62357">
                  <a:moveTo>
                    <a:pt x="50213" y="41400"/>
                  </a:moveTo>
                  <a:cubicBezTo>
                    <a:pt x="27067" y="55020"/>
                    <a:pt x="14018" y="54735"/>
                    <a:pt x="4398" y="40447"/>
                  </a:cubicBezTo>
                  <a:cubicBezTo>
                    <a:pt x="-3318" y="29017"/>
                    <a:pt x="-651" y="13586"/>
                    <a:pt x="10589" y="5300"/>
                  </a:cubicBezTo>
                  <a:cubicBezTo>
                    <a:pt x="24591" y="-5082"/>
                    <a:pt x="37640" y="-415"/>
                    <a:pt x="54499" y="21111"/>
                  </a:cubicBezTo>
                  <a:cubicBezTo>
                    <a:pt x="78121" y="8157"/>
                    <a:pt x="91551" y="8729"/>
                    <a:pt x="100314" y="22921"/>
                  </a:cubicBezTo>
                  <a:cubicBezTo>
                    <a:pt x="107363" y="34351"/>
                    <a:pt x="104601" y="49305"/>
                    <a:pt x="94123" y="57116"/>
                  </a:cubicBezTo>
                  <a:cubicBezTo>
                    <a:pt x="80312" y="67212"/>
                    <a:pt x="68691" y="63117"/>
                    <a:pt x="50213" y="41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F07238-F151-4485-5AFE-9DF83A69BEF6}"/>
                </a:ext>
              </a:extLst>
            </p:cNvPr>
            <p:cNvSpPr/>
            <p:nvPr/>
          </p:nvSpPr>
          <p:spPr>
            <a:xfrm>
              <a:off x="2815380" y="5769582"/>
              <a:ext cx="104163" cy="62538"/>
            </a:xfrm>
            <a:custGeom>
              <a:avLst/>
              <a:gdLst>
                <a:gd name="connsiteX0" fmla="*/ 50406 w 104163"/>
                <a:gd name="connsiteY0" fmla="*/ 41048 h 62538"/>
                <a:gd name="connsiteX1" fmla="*/ 4019 w 104163"/>
                <a:gd name="connsiteY1" fmla="*/ 40000 h 62538"/>
                <a:gd name="connsiteX2" fmla="*/ 12401 w 104163"/>
                <a:gd name="connsiteY2" fmla="*/ 4186 h 62538"/>
                <a:gd name="connsiteX3" fmla="*/ 54025 w 104163"/>
                <a:gd name="connsiteY3" fmla="*/ 22950 h 62538"/>
                <a:gd name="connsiteX4" fmla="*/ 99650 w 104163"/>
                <a:gd name="connsiteY4" fmla="*/ 22093 h 62538"/>
                <a:gd name="connsiteX5" fmla="*/ 93840 w 104163"/>
                <a:gd name="connsiteY5" fmla="*/ 57431 h 62538"/>
                <a:gd name="connsiteX6" fmla="*/ 50406 w 104163"/>
                <a:gd name="connsiteY6" fmla="*/ 41048 h 6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63" h="62538">
                  <a:moveTo>
                    <a:pt x="50406" y="41048"/>
                  </a:moveTo>
                  <a:cubicBezTo>
                    <a:pt x="28117" y="55526"/>
                    <a:pt x="13544" y="54954"/>
                    <a:pt x="4019" y="40000"/>
                  </a:cubicBezTo>
                  <a:cubicBezTo>
                    <a:pt x="-3696" y="27903"/>
                    <a:pt x="19" y="11901"/>
                    <a:pt x="12401" y="4186"/>
                  </a:cubicBezTo>
                  <a:cubicBezTo>
                    <a:pt x="27451" y="-5149"/>
                    <a:pt x="41452" y="1138"/>
                    <a:pt x="54025" y="22950"/>
                  </a:cubicBezTo>
                  <a:cubicBezTo>
                    <a:pt x="75076" y="8377"/>
                    <a:pt x="90125" y="8091"/>
                    <a:pt x="99650" y="22093"/>
                  </a:cubicBezTo>
                  <a:cubicBezTo>
                    <a:pt x="107461" y="33618"/>
                    <a:pt x="104889" y="49525"/>
                    <a:pt x="93840" y="57431"/>
                  </a:cubicBezTo>
                  <a:cubicBezTo>
                    <a:pt x="79648" y="67622"/>
                    <a:pt x="66408" y="62765"/>
                    <a:pt x="50406" y="41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390A9D-0943-F351-2112-8DB33B63F15D}"/>
                </a:ext>
              </a:extLst>
            </p:cNvPr>
            <p:cNvSpPr/>
            <p:nvPr/>
          </p:nvSpPr>
          <p:spPr>
            <a:xfrm>
              <a:off x="2471737" y="5252965"/>
              <a:ext cx="30939" cy="103037"/>
            </a:xfrm>
            <a:custGeom>
              <a:avLst/>
              <a:gdLst>
                <a:gd name="connsiteX0" fmla="*/ 26765 w 30939"/>
                <a:gd name="connsiteY0" fmla="*/ 12550 h 103037"/>
                <a:gd name="connsiteX1" fmla="*/ 0 w 30939"/>
                <a:gd name="connsiteY1" fmla="*/ 643 h 103037"/>
                <a:gd name="connsiteX2" fmla="*/ 0 w 30939"/>
                <a:gd name="connsiteY2" fmla="*/ 103037 h 103037"/>
                <a:gd name="connsiteX3" fmla="*/ 9525 w 30939"/>
                <a:gd name="connsiteY3" fmla="*/ 98941 h 103037"/>
                <a:gd name="connsiteX4" fmla="*/ 8192 w 30939"/>
                <a:gd name="connsiteY4" fmla="*/ 53317 h 103037"/>
                <a:gd name="connsiteX5" fmla="*/ 26765 w 30939"/>
                <a:gd name="connsiteY5" fmla="*/ 12550 h 10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9" h="103037">
                  <a:moveTo>
                    <a:pt x="26765" y="12550"/>
                  </a:moveTo>
                  <a:cubicBezTo>
                    <a:pt x="20288" y="2548"/>
                    <a:pt x="9906" y="-1738"/>
                    <a:pt x="0" y="643"/>
                  </a:cubicBezTo>
                  <a:lnTo>
                    <a:pt x="0" y="103037"/>
                  </a:lnTo>
                  <a:cubicBezTo>
                    <a:pt x="3334" y="102370"/>
                    <a:pt x="6572" y="100942"/>
                    <a:pt x="9525" y="98941"/>
                  </a:cubicBezTo>
                  <a:cubicBezTo>
                    <a:pt x="23622" y="89131"/>
                    <a:pt x="23146" y="74081"/>
                    <a:pt x="8192" y="53317"/>
                  </a:cubicBezTo>
                  <a:cubicBezTo>
                    <a:pt x="30385" y="38553"/>
                    <a:pt x="35814" y="26742"/>
                    <a:pt x="26765" y="125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27196F-718E-5296-0AD7-FA9E6AE1A1C2}"/>
                </a:ext>
              </a:extLst>
            </p:cNvPr>
            <p:cNvSpPr/>
            <p:nvPr/>
          </p:nvSpPr>
          <p:spPr>
            <a:xfrm>
              <a:off x="2596197" y="5337627"/>
              <a:ext cx="61781" cy="103469"/>
            </a:xfrm>
            <a:custGeom>
              <a:avLst/>
              <a:gdLst>
                <a:gd name="connsiteX0" fmla="*/ 38703 w 61781"/>
                <a:gd name="connsiteY0" fmla="*/ 53237 h 103469"/>
                <a:gd name="connsiteX1" fmla="*/ 41370 w 61781"/>
                <a:gd name="connsiteY1" fmla="*/ 98385 h 103469"/>
                <a:gd name="connsiteX2" fmla="*/ 4413 w 61781"/>
                <a:gd name="connsiteY2" fmla="*/ 91813 h 103469"/>
                <a:gd name="connsiteX3" fmla="*/ 20129 w 61781"/>
                <a:gd name="connsiteY3" fmla="*/ 51903 h 103469"/>
                <a:gd name="connsiteX4" fmla="*/ 13461 w 61781"/>
                <a:gd name="connsiteY4" fmla="*/ 17328 h 103469"/>
                <a:gd name="connsiteX5" fmla="*/ 25653 w 61781"/>
                <a:gd name="connsiteY5" fmla="*/ 3135 h 103469"/>
                <a:gd name="connsiteX6" fmla="*/ 58229 w 61781"/>
                <a:gd name="connsiteY6" fmla="*/ 13327 h 103469"/>
                <a:gd name="connsiteX7" fmla="*/ 38703 w 61781"/>
                <a:gd name="connsiteY7" fmla="*/ 53237 h 10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81" h="103469">
                  <a:moveTo>
                    <a:pt x="38703" y="53237"/>
                  </a:moveTo>
                  <a:cubicBezTo>
                    <a:pt x="54514" y="71811"/>
                    <a:pt x="55181" y="88194"/>
                    <a:pt x="41370" y="98385"/>
                  </a:cubicBezTo>
                  <a:cubicBezTo>
                    <a:pt x="29368" y="107244"/>
                    <a:pt x="12128" y="104196"/>
                    <a:pt x="4413" y="91813"/>
                  </a:cubicBezTo>
                  <a:cubicBezTo>
                    <a:pt x="-5112" y="76573"/>
                    <a:pt x="1079" y="62666"/>
                    <a:pt x="20129" y="51903"/>
                  </a:cubicBezTo>
                  <a:cubicBezTo>
                    <a:pt x="17557" y="39711"/>
                    <a:pt x="13652" y="28567"/>
                    <a:pt x="13461" y="17328"/>
                  </a:cubicBezTo>
                  <a:cubicBezTo>
                    <a:pt x="13366" y="12565"/>
                    <a:pt x="20415" y="6374"/>
                    <a:pt x="25653" y="3135"/>
                  </a:cubicBezTo>
                  <a:cubicBezTo>
                    <a:pt x="36893" y="-3818"/>
                    <a:pt x="51466" y="1325"/>
                    <a:pt x="58229" y="13327"/>
                  </a:cubicBezTo>
                  <a:cubicBezTo>
                    <a:pt x="66325" y="27329"/>
                    <a:pt x="60896" y="38664"/>
                    <a:pt x="38703" y="53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A65D32-CD3C-69E4-F154-7B1FCE118165}"/>
                </a:ext>
              </a:extLst>
            </p:cNvPr>
            <p:cNvSpPr/>
            <p:nvPr/>
          </p:nvSpPr>
          <p:spPr>
            <a:xfrm>
              <a:off x="2916144" y="5791992"/>
              <a:ext cx="58832" cy="89789"/>
            </a:xfrm>
            <a:custGeom>
              <a:avLst/>
              <a:gdLst>
                <a:gd name="connsiteX0" fmla="*/ 47369 w 58832"/>
                <a:gd name="connsiteY0" fmla="*/ 89789 h 89789"/>
                <a:gd name="connsiteX1" fmla="*/ 49178 w 58832"/>
                <a:gd name="connsiteY1" fmla="*/ 84646 h 89789"/>
                <a:gd name="connsiteX2" fmla="*/ 40796 w 58832"/>
                <a:gd name="connsiteY2" fmla="*/ 50260 h 89789"/>
                <a:gd name="connsiteX3" fmla="*/ 53941 w 58832"/>
                <a:gd name="connsiteY3" fmla="*/ 11017 h 89789"/>
                <a:gd name="connsiteX4" fmla="*/ 19175 w 58832"/>
                <a:gd name="connsiteY4" fmla="*/ 4731 h 89789"/>
                <a:gd name="connsiteX5" fmla="*/ 20984 w 58832"/>
                <a:gd name="connsiteY5" fmla="*/ 49689 h 89789"/>
                <a:gd name="connsiteX6" fmla="*/ 3649 w 58832"/>
                <a:gd name="connsiteY6" fmla="*/ 89694 h 89789"/>
                <a:gd name="connsiteX7" fmla="*/ 47369 w 58832"/>
                <a:gd name="connsiteY7" fmla="*/ 89694 h 8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32" h="89789">
                  <a:moveTo>
                    <a:pt x="47369" y="89789"/>
                  </a:moveTo>
                  <a:cubicBezTo>
                    <a:pt x="48512" y="87980"/>
                    <a:pt x="49274" y="86265"/>
                    <a:pt x="49178" y="84646"/>
                  </a:cubicBezTo>
                  <a:cubicBezTo>
                    <a:pt x="48702" y="73406"/>
                    <a:pt x="44035" y="62357"/>
                    <a:pt x="40796" y="50260"/>
                  </a:cubicBezTo>
                  <a:cubicBezTo>
                    <a:pt x="58894" y="37116"/>
                    <a:pt x="63561" y="24734"/>
                    <a:pt x="53941" y="11017"/>
                  </a:cubicBezTo>
                  <a:cubicBezTo>
                    <a:pt x="45749" y="-793"/>
                    <a:pt x="30605" y="-3460"/>
                    <a:pt x="19175" y="4731"/>
                  </a:cubicBezTo>
                  <a:cubicBezTo>
                    <a:pt x="4982" y="15018"/>
                    <a:pt x="5363" y="28163"/>
                    <a:pt x="20984" y="49689"/>
                  </a:cubicBezTo>
                  <a:cubicBezTo>
                    <a:pt x="315" y="65882"/>
                    <a:pt x="-4257" y="76930"/>
                    <a:pt x="3649" y="89694"/>
                  </a:cubicBezTo>
                  <a:lnTo>
                    <a:pt x="47369" y="8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4741D8-88A1-1AE6-BE3D-25869DA50DEF}"/>
                </a:ext>
              </a:extLst>
            </p:cNvPr>
            <p:cNvSpPr/>
            <p:nvPr/>
          </p:nvSpPr>
          <p:spPr>
            <a:xfrm>
              <a:off x="2833966" y="5607030"/>
              <a:ext cx="61724" cy="103435"/>
            </a:xfrm>
            <a:custGeom>
              <a:avLst/>
              <a:gdLst>
                <a:gd name="connsiteX0" fmla="*/ 38964 w 61724"/>
                <a:gd name="connsiteY0" fmla="*/ 53200 h 103435"/>
                <a:gd name="connsiteX1" fmla="*/ 38011 w 61724"/>
                <a:gd name="connsiteY1" fmla="*/ 99872 h 103435"/>
                <a:gd name="connsiteX2" fmla="*/ 4007 w 61724"/>
                <a:gd name="connsiteY2" fmla="*/ 90347 h 103435"/>
                <a:gd name="connsiteX3" fmla="*/ 20771 w 61724"/>
                <a:gd name="connsiteY3" fmla="*/ 51390 h 103435"/>
                <a:gd name="connsiteX4" fmla="*/ 12770 w 61724"/>
                <a:gd name="connsiteY4" fmla="*/ 19291 h 103435"/>
                <a:gd name="connsiteX5" fmla="*/ 23819 w 61724"/>
                <a:gd name="connsiteY5" fmla="*/ 4146 h 103435"/>
                <a:gd name="connsiteX6" fmla="*/ 57156 w 61724"/>
                <a:gd name="connsiteY6" fmla="*/ 11576 h 103435"/>
                <a:gd name="connsiteX7" fmla="*/ 38964 w 61724"/>
                <a:gd name="connsiteY7" fmla="*/ 53200 h 10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24" h="103435">
                  <a:moveTo>
                    <a:pt x="38964" y="53200"/>
                  </a:moveTo>
                  <a:cubicBezTo>
                    <a:pt x="54489" y="77679"/>
                    <a:pt x="54299" y="89966"/>
                    <a:pt x="38011" y="99872"/>
                  </a:cubicBezTo>
                  <a:cubicBezTo>
                    <a:pt x="26200" y="107112"/>
                    <a:pt x="11817" y="103016"/>
                    <a:pt x="4007" y="90347"/>
                  </a:cubicBezTo>
                  <a:cubicBezTo>
                    <a:pt x="-4756" y="76251"/>
                    <a:pt x="864" y="64439"/>
                    <a:pt x="20771" y="51390"/>
                  </a:cubicBezTo>
                  <a:cubicBezTo>
                    <a:pt x="17723" y="40151"/>
                    <a:pt x="13341" y="29769"/>
                    <a:pt x="12770" y="19291"/>
                  </a:cubicBezTo>
                  <a:cubicBezTo>
                    <a:pt x="12484" y="14338"/>
                    <a:pt x="18866" y="7766"/>
                    <a:pt x="23819" y="4146"/>
                  </a:cubicBezTo>
                  <a:cubicBezTo>
                    <a:pt x="34677" y="-3760"/>
                    <a:pt x="49441" y="146"/>
                    <a:pt x="57156" y="11576"/>
                  </a:cubicBezTo>
                  <a:cubicBezTo>
                    <a:pt x="66681" y="25673"/>
                    <a:pt x="61633" y="37007"/>
                    <a:pt x="38964" y="53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815CC3-6AC1-67FC-47A2-19ADCC84DA6F}"/>
                </a:ext>
              </a:extLst>
            </p:cNvPr>
            <p:cNvSpPr/>
            <p:nvPr/>
          </p:nvSpPr>
          <p:spPr>
            <a:xfrm>
              <a:off x="2744231" y="5529827"/>
              <a:ext cx="103559" cy="61640"/>
            </a:xfrm>
            <a:custGeom>
              <a:avLst/>
              <a:gdLst>
                <a:gd name="connsiteX0" fmla="*/ 54118 w 103559"/>
                <a:gd name="connsiteY0" fmla="*/ 22961 h 61640"/>
                <a:gd name="connsiteX1" fmla="*/ 100029 w 103559"/>
                <a:gd name="connsiteY1" fmla="*/ 23819 h 61640"/>
                <a:gd name="connsiteX2" fmla="*/ 90789 w 103559"/>
                <a:gd name="connsiteY2" fmla="*/ 57918 h 61640"/>
                <a:gd name="connsiteX3" fmla="*/ 52689 w 103559"/>
                <a:gd name="connsiteY3" fmla="*/ 41535 h 61640"/>
                <a:gd name="connsiteX4" fmla="*/ 18495 w 103559"/>
                <a:gd name="connsiteY4" fmla="*/ 49345 h 61640"/>
                <a:gd name="connsiteX5" fmla="*/ 3255 w 103559"/>
                <a:gd name="connsiteY5" fmla="*/ 36487 h 61640"/>
                <a:gd name="connsiteX6" fmla="*/ 13542 w 103559"/>
                <a:gd name="connsiteY6" fmla="*/ 3816 h 61640"/>
                <a:gd name="connsiteX7" fmla="*/ 54118 w 103559"/>
                <a:gd name="connsiteY7" fmla="*/ 2296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559" h="61640">
                  <a:moveTo>
                    <a:pt x="54118" y="22961"/>
                  </a:moveTo>
                  <a:cubicBezTo>
                    <a:pt x="77645" y="8198"/>
                    <a:pt x="90789" y="8388"/>
                    <a:pt x="100029" y="23819"/>
                  </a:cubicBezTo>
                  <a:cubicBezTo>
                    <a:pt x="107172" y="35725"/>
                    <a:pt x="103172" y="50679"/>
                    <a:pt x="90789" y="57918"/>
                  </a:cubicBezTo>
                  <a:cubicBezTo>
                    <a:pt x="76502" y="66300"/>
                    <a:pt x="64024" y="60394"/>
                    <a:pt x="52689" y="41535"/>
                  </a:cubicBezTo>
                  <a:cubicBezTo>
                    <a:pt x="40783" y="44583"/>
                    <a:pt x="29734" y="49060"/>
                    <a:pt x="18495" y="49345"/>
                  </a:cubicBezTo>
                  <a:cubicBezTo>
                    <a:pt x="13446" y="49441"/>
                    <a:pt x="6779" y="42011"/>
                    <a:pt x="3255" y="36487"/>
                  </a:cubicBezTo>
                  <a:cubicBezTo>
                    <a:pt x="-3889" y="25438"/>
                    <a:pt x="1254" y="11341"/>
                    <a:pt x="13542" y="3816"/>
                  </a:cubicBezTo>
                  <a:cubicBezTo>
                    <a:pt x="27543" y="-4661"/>
                    <a:pt x="38688" y="673"/>
                    <a:pt x="54118" y="22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2CD639-69B2-6817-5A9C-648CD053E588}"/>
                </a:ext>
              </a:extLst>
            </p:cNvPr>
            <p:cNvSpPr/>
            <p:nvPr/>
          </p:nvSpPr>
          <p:spPr>
            <a:xfrm>
              <a:off x="2633228" y="5511218"/>
              <a:ext cx="51780" cy="51839"/>
            </a:xfrm>
            <a:custGeom>
              <a:avLst/>
              <a:gdLst>
                <a:gd name="connsiteX0" fmla="*/ 52 w 51780"/>
                <a:gd name="connsiteY0" fmla="*/ 24044 h 51839"/>
                <a:gd name="connsiteX1" fmla="*/ 27389 w 51780"/>
                <a:gd name="connsiteY1" fmla="*/ 41 h 51839"/>
                <a:gd name="connsiteX2" fmla="*/ 51678 w 51780"/>
                <a:gd name="connsiteY2" fmla="*/ 28426 h 51839"/>
                <a:gd name="connsiteX3" fmla="*/ 23674 w 51780"/>
                <a:gd name="connsiteY3" fmla="*/ 51762 h 51839"/>
                <a:gd name="connsiteX4" fmla="*/ 52 w 51780"/>
                <a:gd name="connsiteY4" fmla="*/ 24044 h 5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80" h="51839">
                  <a:moveTo>
                    <a:pt x="52" y="24044"/>
                  </a:moveTo>
                  <a:cubicBezTo>
                    <a:pt x="909" y="9185"/>
                    <a:pt x="12054" y="-721"/>
                    <a:pt x="27389" y="41"/>
                  </a:cubicBezTo>
                  <a:cubicBezTo>
                    <a:pt x="42819" y="708"/>
                    <a:pt x="52916" y="12519"/>
                    <a:pt x="51678" y="28426"/>
                  </a:cubicBezTo>
                  <a:cubicBezTo>
                    <a:pt x="50535" y="43190"/>
                    <a:pt x="39105" y="52810"/>
                    <a:pt x="23674" y="51762"/>
                  </a:cubicBezTo>
                  <a:cubicBezTo>
                    <a:pt x="9006" y="50714"/>
                    <a:pt x="-805" y="39379"/>
                    <a:pt x="52" y="2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AEE621-3B0B-9892-5F2E-D9149DEB619A}"/>
                </a:ext>
              </a:extLst>
            </p:cNvPr>
            <p:cNvSpPr/>
            <p:nvPr/>
          </p:nvSpPr>
          <p:spPr>
            <a:xfrm>
              <a:off x="2767869" y="5706615"/>
              <a:ext cx="51821" cy="51819"/>
            </a:xfrm>
            <a:custGeom>
              <a:avLst/>
              <a:gdLst>
                <a:gd name="connsiteX0" fmla="*/ 25527 w 51821"/>
                <a:gd name="connsiteY0" fmla="*/ 51818 h 51819"/>
                <a:gd name="connsiteX1" fmla="*/ 0 w 51821"/>
                <a:gd name="connsiteY1" fmla="*/ 25815 h 51819"/>
                <a:gd name="connsiteX2" fmla="*/ 25622 w 51821"/>
                <a:gd name="connsiteY2" fmla="*/ 2 h 51819"/>
                <a:gd name="connsiteX3" fmla="*/ 51816 w 51821"/>
                <a:gd name="connsiteY3" fmla="*/ 26577 h 51819"/>
                <a:gd name="connsiteX4" fmla="*/ 25527 w 51821"/>
                <a:gd name="connsiteY4" fmla="*/ 51818 h 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21" h="51819">
                  <a:moveTo>
                    <a:pt x="25527" y="51818"/>
                  </a:moveTo>
                  <a:cubicBezTo>
                    <a:pt x="10477" y="51723"/>
                    <a:pt x="95" y="41055"/>
                    <a:pt x="0" y="25815"/>
                  </a:cubicBezTo>
                  <a:cubicBezTo>
                    <a:pt x="0" y="10670"/>
                    <a:pt x="10382" y="193"/>
                    <a:pt x="25622" y="2"/>
                  </a:cubicBezTo>
                  <a:cubicBezTo>
                    <a:pt x="41339" y="-188"/>
                    <a:pt x="52102" y="10766"/>
                    <a:pt x="51816" y="26577"/>
                  </a:cubicBezTo>
                  <a:cubicBezTo>
                    <a:pt x="51530" y="41627"/>
                    <a:pt x="40767" y="51914"/>
                    <a:pt x="25527" y="51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92D6C26-3AB1-35A1-C0D9-85CD2079EEB5}"/>
                </a:ext>
              </a:extLst>
            </p:cNvPr>
            <p:cNvSpPr/>
            <p:nvPr/>
          </p:nvSpPr>
          <p:spPr>
            <a:xfrm>
              <a:off x="2722991" y="5640503"/>
              <a:ext cx="51833" cy="51827"/>
            </a:xfrm>
            <a:custGeom>
              <a:avLst/>
              <a:gdLst>
                <a:gd name="connsiteX0" fmla="*/ 51831 w 51833"/>
                <a:gd name="connsiteY0" fmla="*/ 26490 h 51827"/>
                <a:gd name="connsiteX1" fmla="*/ 25733 w 51833"/>
                <a:gd name="connsiteY1" fmla="*/ 51826 h 51827"/>
                <a:gd name="connsiteX2" fmla="*/ 15 w 51833"/>
                <a:gd name="connsiteY2" fmla="*/ 24680 h 51827"/>
                <a:gd name="connsiteX3" fmla="*/ 26781 w 51833"/>
                <a:gd name="connsiteY3" fmla="*/ 10 h 51827"/>
                <a:gd name="connsiteX4" fmla="*/ 51831 w 51833"/>
                <a:gd name="connsiteY4" fmla="*/ 26490 h 5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33" h="51827">
                  <a:moveTo>
                    <a:pt x="51831" y="26490"/>
                  </a:moveTo>
                  <a:cubicBezTo>
                    <a:pt x="51641" y="41635"/>
                    <a:pt x="40973" y="51922"/>
                    <a:pt x="25733" y="51826"/>
                  </a:cubicBezTo>
                  <a:cubicBezTo>
                    <a:pt x="10207" y="51731"/>
                    <a:pt x="-461" y="40492"/>
                    <a:pt x="15" y="24680"/>
                  </a:cubicBezTo>
                  <a:cubicBezTo>
                    <a:pt x="492" y="9821"/>
                    <a:pt x="11541" y="-370"/>
                    <a:pt x="26781" y="10"/>
                  </a:cubicBezTo>
                  <a:cubicBezTo>
                    <a:pt x="41830" y="487"/>
                    <a:pt x="52022" y="11250"/>
                    <a:pt x="51831" y="26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80F8FFD-DD87-14D3-AD8B-E91261825334}"/>
                </a:ext>
              </a:extLst>
            </p:cNvPr>
            <p:cNvSpPr/>
            <p:nvPr/>
          </p:nvSpPr>
          <p:spPr>
            <a:xfrm>
              <a:off x="2778813" y="5651439"/>
              <a:ext cx="51073" cy="51119"/>
            </a:xfrm>
            <a:custGeom>
              <a:avLst/>
              <a:gdLst>
                <a:gd name="connsiteX0" fmla="*/ 51064 w 51073"/>
                <a:gd name="connsiteY0" fmla="*/ 26222 h 51119"/>
                <a:gd name="connsiteX1" fmla="*/ 24203 w 51073"/>
                <a:gd name="connsiteY1" fmla="*/ 51083 h 51119"/>
                <a:gd name="connsiteX2" fmla="*/ 10 w 51073"/>
                <a:gd name="connsiteY2" fmla="*/ 24889 h 51119"/>
                <a:gd name="connsiteX3" fmla="*/ 26870 w 51073"/>
                <a:gd name="connsiteY3" fmla="*/ 28 h 51119"/>
                <a:gd name="connsiteX4" fmla="*/ 51064 w 51073"/>
                <a:gd name="connsiteY4" fmla="*/ 26222 h 5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119">
                  <a:moveTo>
                    <a:pt x="51064" y="26222"/>
                  </a:moveTo>
                  <a:cubicBezTo>
                    <a:pt x="50683" y="40605"/>
                    <a:pt x="38681" y="51844"/>
                    <a:pt x="24203" y="51083"/>
                  </a:cubicBezTo>
                  <a:cubicBezTo>
                    <a:pt x="10297" y="50416"/>
                    <a:pt x="-371" y="38891"/>
                    <a:pt x="10" y="24889"/>
                  </a:cubicBezTo>
                  <a:cubicBezTo>
                    <a:pt x="391" y="10506"/>
                    <a:pt x="12392" y="-638"/>
                    <a:pt x="26870" y="28"/>
                  </a:cubicBezTo>
                  <a:cubicBezTo>
                    <a:pt x="40777" y="791"/>
                    <a:pt x="51445" y="12316"/>
                    <a:pt x="51064" y="26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BFC60C4-56E0-FBE0-E326-BD4E2F6B1F3B}"/>
                </a:ext>
              </a:extLst>
            </p:cNvPr>
            <p:cNvSpPr/>
            <p:nvPr/>
          </p:nvSpPr>
          <p:spPr>
            <a:xfrm>
              <a:off x="2823664" y="5714898"/>
              <a:ext cx="51075" cy="51064"/>
            </a:xfrm>
            <a:custGeom>
              <a:avLst/>
              <a:gdLst>
                <a:gd name="connsiteX0" fmla="*/ 26119 w 51075"/>
                <a:gd name="connsiteY0" fmla="*/ 6 h 51064"/>
                <a:gd name="connsiteX1" fmla="*/ 51075 w 51075"/>
                <a:gd name="connsiteY1" fmla="*/ 25342 h 51064"/>
                <a:gd name="connsiteX2" fmla="*/ 25072 w 51075"/>
                <a:gd name="connsiteY2" fmla="*/ 51060 h 51064"/>
                <a:gd name="connsiteX3" fmla="*/ 21 w 51075"/>
                <a:gd name="connsiteY3" fmla="*/ 24390 h 51064"/>
                <a:gd name="connsiteX4" fmla="*/ 26119 w 51075"/>
                <a:gd name="connsiteY4" fmla="*/ 6 h 5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5" h="51064">
                  <a:moveTo>
                    <a:pt x="26119" y="6"/>
                  </a:moveTo>
                  <a:cubicBezTo>
                    <a:pt x="40121" y="291"/>
                    <a:pt x="51075" y="11340"/>
                    <a:pt x="51075" y="25342"/>
                  </a:cubicBezTo>
                  <a:cubicBezTo>
                    <a:pt x="51170" y="39820"/>
                    <a:pt x="39550" y="51345"/>
                    <a:pt x="25072" y="51060"/>
                  </a:cubicBezTo>
                  <a:cubicBezTo>
                    <a:pt x="10689" y="50774"/>
                    <a:pt x="-551" y="38772"/>
                    <a:pt x="21" y="24390"/>
                  </a:cubicBezTo>
                  <a:cubicBezTo>
                    <a:pt x="688" y="10483"/>
                    <a:pt x="12213" y="-280"/>
                    <a:pt x="26119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33EE552-7320-4343-8FB2-0A80CAF00E1E}"/>
                </a:ext>
              </a:extLst>
            </p:cNvPr>
            <p:cNvSpPr/>
            <p:nvPr/>
          </p:nvSpPr>
          <p:spPr>
            <a:xfrm>
              <a:off x="2496401" y="5316187"/>
              <a:ext cx="50973" cy="50958"/>
            </a:xfrm>
            <a:custGeom>
              <a:avLst/>
              <a:gdLst>
                <a:gd name="connsiteX0" fmla="*/ 25437 w 50973"/>
                <a:gd name="connsiteY0" fmla="*/ 0 h 50958"/>
                <a:gd name="connsiteX1" fmla="*/ 50964 w 50973"/>
                <a:gd name="connsiteY1" fmla="*/ 26098 h 50958"/>
                <a:gd name="connsiteX2" fmla="*/ 25532 w 50973"/>
                <a:gd name="connsiteY2" fmla="*/ 50959 h 50958"/>
                <a:gd name="connsiteX3" fmla="*/ 5 w 50973"/>
                <a:gd name="connsiteY3" fmla="*/ 24860 h 50958"/>
                <a:gd name="connsiteX4" fmla="*/ 25437 w 50973"/>
                <a:gd name="connsiteY4" fmla="*/ 0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3" h="50958">
                  <a:moveTo>
                    <a:pt x="25437" y="0"/>
                  </a:moveTo>
                  <a:cubicBezTo>
                    <a:pt x="39915" y="0"/>
                    <a:pt x="51345" y="11621"/>
                    <a:pt x="50964" y="26098"/>
                  </a:cubicBezTo>
                  <a:cubicBezTo>
                    <a:pt x="50583" y="40005"/>
                    <a:pt x="39439" y="50959"/>
                    <a:pt x="25532" y="50959"/>
                  </a:cubicBezTo>
                  <a:cubicBezTo>
                    <a:pt x="11149" y="50959"/>
                    <a:pt x="-281" y="39243"/>
                    <a:pt x="5" y="24860"/>
                  </a:cubicBezTo>
                  <a:cubicBezTo>
                    <a:pt x="291" y="10954"/>
                    <a:pt x="11435" y="0"/>
                    <a:pt x="254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FAEF44E-93E3-C54F-C920-5868873AE606}"/>
                </a:ext>
              </a:extLst>
            </p:cNvPr>
            <p:cNvSpPr/>
            <p:nvPr/>
          </p:nvSpPr>
          <p:spPr>
            <a:xfrm>
              <a:off x="2860640" y="5836319"/>
              <a:ext cx="51061" cy="45462"/>
            </a:xfrm>
            <a:custGeom>
              <a:avLst/>
              <a:gdLst>
                <a:gd name="connsiteX0" fmla="*/ 9622 w 51061"/>
                <a:gd name="connsiteY0" fmla="*/ 45463 h 45462"/>
                <a:gd name="connsiteX1" fmla="*/ 41436 w 51061"/>
                <a:gd name="connsiteY1" fmla="*/ 45463 h 45462"/>
                <a:gd name="connsiteX2" fmla="*/ 51056 w 51061"/>
                <a:gd name="connsiteY2" fmla="*/ 26127 h 45462"/>
                <a:gd name="connsiteX3" fmla="*/ 26767 w 51061"/>
                <a:gd name="connsiteY3" fmla="*/ 28 h 45462"/>
                <a:gd name="connsiteX4" fmla="*/ 2 w 51061"/>
                <a:gd name="connsiteY4" fmla="*/ 24984 h 45462"/>
                <a:gd name="connsiteX5" fmla="*/ 9622 w 51061"/>
                <a:gd name="connsiteY5" fmla="*/ 45463 h 4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61" h="45462">
                  <a:moveTo>
                    <a:pt x="9622" y="45463"/>
                  </a:moveTo>
                  <a:lnTo>
                    <a:pt x="41436" y="45463"/>
                  </a:lnTo>
                  <a:cubicBezTo>
                    <a:pt x="47151" y="40891"/>
                    <a:pt x="50961" y="34033"/>
                    <a:pt x="51056" y="26127"/>
                  </a:cubicBezTo>
                  <a:cubicBezTo>
                    <a:pt x="51342" y="12220"/>
                    <a:pt x="40674" y="695"/>
                    <a:pt x="26767" y="28"/>
                  </a:cubicBezTo>
                  <a:cubicBezTo>
                    <a:pt x="12384" y="-638"/>
                    <a:pt x="288" y="10601"/>
                    <a:pt x="2" y="24984"/>
                  </a:cubicBezTo>
                  <a:cubicBezTo>
                    <a:pt x="-93" y="33270"/>
                    <a:pt x="3621" y="40605"/>
                    <a:pt x="9622" y="45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C3CD2C4-E621-BAA9-01AC-49354C737AF2}"/>
                </a:ext>
              </a:extLst>
            </p:cNvPr>
            <p:cNvSpPr/>
            <p:nvPr/>
          </p:nvSpPr>
          <p:spPr>
            <a:xfrm>
              <a:off x="2541145" y="5382186"/>
              <a:ext cx="51119" cy="51069"/>
            </a:xfrm>
            <a:custGeom>
              <a:avLst/>
              <a:gdLst>
                <a:gd name="connsiteX0" fmla="*/ 24889 w 51119"/>
                <a:gd name="connsiteY0" fmla="*/ 51064 h 51069"/>
                <a:gd name="connsiteX1" fmla="*/ 28 w 51119"/>
                <a:gd name="connsiteY1" fmla="*/ 24203 h 51069"/>
                <a:gd name="connsiteX2" fmla="*/ 26222 w 51119"/>
                <a:gd name="connsiteY2" fmla="*/ 10 h 51069"/>
                <a:gd name="connsiteX3" fmla="*/ 51082 w 51119"/>
                <a:gd name="connsiteY3" fmla="*/ 26870 h 51069"/>
                <a:gd name="connsiteX4" fmla="*/ 24889 w 51119"/>
                <a:gd name="connsiteY4" fmla="*/ 51064 h 5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19" h="51069">
                  <a:moveTo>
                    <a:pt x="24889" y="51064"/>
                  </a:moveTo>
                  <a:cubicBezTo>
                    <a:pt x="10506" y="50683"/>
                    <a:pt x="-638" y="38586"/>
                    <a:pt x="28" y="24203"/>
                  </a:cubicBezTo>
                  <a:cubicBezTo>
                    <a:pt x="695" y="10297"/>
                    <a:pt x="12220" y="-371"/>
                    <a:pt x="26222" y="10"/>
                  </a:cubicBezTo>
                  <a:cubicBezTo>
                    <a:pt x="40700" y="391"/>
                    <a:pt x="51844" y="12392"/>
                    <a:pt x="51082" y="26870"/>
                  </a:cubicBezTo>
                  <a:cubicBezTo>
                    <a:pt x="50320" y="40682"/>
                    <a:pt x="38795" y="51350"/>
                    <a:pt x="24889" y="5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81A18C-3210-4575-E60B-4D6496E66DEC}"/>
                </a:ext>
              </a:extLst>
            </p:cNvPr>
            <p:cNvSpPr/>
            <p:nvPr/>
          </p:nvSpPr>
          <p:spPr>
            <a:xfrm>
              <a:off x="2733859" y="5585458"/>
              <a:ext cx="51073" cy="51055"/>
            </a:xfrm>
            <a:custGeom>
              <a:avLst/>
              <a:gdLst>
                <a:gd name="connsiteX0" fmla="*/ 25627 w 51073"/>
                <a:gd name="connsiteY0" fmla="*/ 51055 h 51055"/>
                <a:gd name="connsiteX1" fmla="*/ 5 w 51073"/>
                <a:gd name="connsiteY1" fmla="*/ 24956 h 51055"/>
                <a:gd name="connsiteX2" fmla="*/ 25437 w 51073"/>
                <a:gd name="connsiteY2" fmla="*/ 1 h 51055"/>
                <a:gd name="connsiteX3" fmla="*/ 51059 w 51073"/>
                <a:gd name="connsiteY3" fmla="*/ 24766 h 51055"/>
                <a:gd name="connsiteX4" fmla="*/ 25627 w 51073"/>
                <a:gd name="connsiteY4" fmla="*/ 51055 h 5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73" h="51055">
                  <a:moveTo>
                    <a:pt x="25627" y="51055"/>
                  </a:moveTo>
                  <a:cubicBezTo>
                    <a:pt x="11245" y="51150"/>
                    <a:pt x="-281" y="39434"/>
                    <a:pt x="5" y="24956"/>
                  </a:cubicBezTo>
                  <a:cubicBezTo>
                    <a:pt x="291" y="11050"/>
                    <a:pt x="11435" y="96"/>
                    <a:pt x="25437" y="1"/>
                  </a:cubicBezTo>
                  <a:cubicBezTo>
                    <a:pt x="39439" y="-94"/>
                    <a:pt x="50583" y="10859"/>
                    <a:pt x="51059" y="24766"/>
                  </a:cubicBezTo>
                  <a:cubicBezTo>
                    <a:pt x="51535" y="39244"/>
                    <a:pt x="40105" y="50959"/>
                    <a:pt x="25627" y="51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5EE2E3-B5D0-1673-AF40-726AD42CED13}"/>
                </a:ext>
              </a:extLst>
            </p:cNvPr>
            <p:cNvSpPr/>
            <p:nvPr/>
          </p:nvSpPr>
          <p:spPr>
            <a:xfrm>
              <a:off x="2789391" y="5596126"/>
              <a:ext cx="50964" cy="50967"/>
            </a:xfrm>
            <a:custGeom>
              <a:avLst/>
              <a:gdLst>
                <a:gd name="connsiteX0" fmla="*/ 50963 w 50964"/>
                <a:gd name="connsiteY0" fmla="*/ 25242 h 50967"/>
                <a:gd name="connsiteX1" fmla="*/ 26008 w 50964"/>
                <a:gd name="connsiteY1" fmla="*/ 50959 h 50967"/>
                <a:gd name="connsiteX2" fmla="*/ 5 w 50964"/>
                <a:gd name="connsiteY2" fmla="*/ 25051 h 50967"/>
                <a:gd name="connsiteX3" fmla="*/ 25627 w 50964"/>
                <a:gd name="connsiteY3" fmla="*/ 1 h 50967"/>
                <a:gd name="connsiteX4" fmla="*/ 50963 w 50964"/>
                <a:gd name="connsiteY4" fmla="*/ 25242 h 5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4" h="50967">
                  <a:moveTo>
                    <a:pt x="50963" y="25242"/>
                  </a:moveTo>
                  <a:cubicBezTo>
                    <a:pt x="51059" y="38196"/>
                    <a:pt x="39057" y="50578"/>
                    <a:pt x="26008" y="50959"/>
                  </a:cubicBezTo>
                  <a:cubicBezTo>
                    <a:pt x="12578" y="51340"/>
                    <a:pt x="-281" y="38482"/>
                    <a:pt x="5" y="25051"/>
                  </a:cubicBezTo>
                  <a:cubicBezTo>
                    <a:pt x="290" y="12097"/>
                    <a:pt x="12673" y="-95"/>
                    <a:pt x="25627" y="1"/>
                  </a:cubicBezTo>
                  <a:cubicBezTo>
                    <a:pt x="38581" y="1"/>
                    <a:pt x="50868" y="12193"/>
                    <a:pt x="50963" y="25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B12F4F-0C5F-6749-C50E-2291C506322E}"/>
                </a:ext>
              </a:extLst>
            </p:cNvPr>
            <p:cNvSpPr/>
            <p:nvPr/>
          </p:nvSpPr>
          <p:spPr>
            <a:xfrm>
              <a:off x="2551733" y="5326734"/>
              <a:ext cx="50879" cy="50989"/>
            </a:xfrm>
            <a:custGeom>
              <a:avLst/>
              <a:gdLst>
                <a:gd name="connsiteX0" fmla="*/ 26017 w 50879"/>
                <a:gd name="connsiteY0" fmla="*/ 50985 h 50989"/>
                <a:gd name="connsiteX1" fmla="*/ 14 w 50879"/>
                <a:gd name="connsiteY1" fmla="*/ 26315 h 50989"/>
                <a:gd name="connsiteX2" fmla="*/ 24303 w 50879"/>
                <a:gd name="connsiteY2" fmla="*/ 26 h 50989"/>
                <a:gd name="connsiteX3" fmla="*/ 50877 w 50879"/>
                <a:gd name="connsiteY3" fmla="*/ 25267 h 50989"/>
                <a:gd name="connsiteX4" fmla="*/ 26017 w 50879"/>
                <a:gd name="connsiteY4" fmla="*/ 50985 h 5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9" h="50989">
                  <a:moveTo>
                    <a:pt x="26017" y="50985"/>
                  </a:moveTo>
                  <a:cubicBezTo>
                    <a:pt x="13158" y="51270"/>
                    <a:pt x="585" y="39364"/>
                    <a:pt x="14" y="26315"/>
                  </a:cubicBezTo>
                  <a:cubicBezTo>
                    <a:pt x="-462" y="13456"/>
                    <a:pt x="11349" y="693"/>
                    <a:pt x="24303" y="26"/>
                  </a:cubicBezTo>
                  <a:cubicBezTo>
                    <a:pt x="37733" y="-641"/>
                    <a:pt x="50782" y="11742"/>
                    <a:pt x="50877" y="25267"/>
                  </a:cubicBezTo>
                  <a:cubicBezTo>
                    <a:pt x="51068" y="38221"/>
                    <a:pt x="38971" y="50699"/>
                    <a:pt x="26017" y="509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C35F5E-1FE6-136B-BB9B-41BAED53CF50}"/>
                </a:ext>
              </a:extLst>
            </p:cNvPr>
            <p:cNvSpPr/>
            <p:nvPr/>
          </p:nvSpPr>
          <p:spPr>
            <a:xfrm>
              <a:off x="2697085" y="5466677"/>
              <a:ext cx="50877" cy="50964"/>
            </a:xfrm>
            <a:custGeom>
              <a:avLst/>
              <a:gdLst>
                <a:gd name="connsiteX0" fmla="*/ 50877 w 50877"/>
                <a:gd name="connsiteY0" fmla="*/ 25627 h 50964"/>
                <a:gd name="connsiteX1" fmla="*/ 25635 w 50877"/>
                <a:gd name="connsiteY1" fmla="*/ 50964 h 50964"/>
                <a:gd name="connsiteX2" fmla="*/ 13 w 50877"/>
                <a:gd name="connsiteY2" fmla="*/ 24675 h 50964"/>
                <a:gd name="connsiteX3" fmla="*/ 25921 w 50877"/>
                <a:gd name="connsiteY3" fmla="*/ 5 h 50964"/>
                <a:gd name="connsiteX4" fmla="*/ 50877 w 50877"/>
                <a:gd name="connsiteY4" fmla="*/ 25627 h 5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7" h="50964">
                  <a:moveTo>
                    <a:pt x="50877" y="25627"/>
                  </a:moveTo>
                  <a:cubicBezTo>
                    <a:pt x="50781" y="38581"/>
                    <a:pt x="38589" y="50868"/>
                    <a:pt x="25635" y="50964"/>
                  </a:cubicBezTo>
                  <a:cubicBezTo>
                    <a:pt x="12205" y="51059"/>
                    <a:pt x="-463" y="38105"/>
                    <a:pt x="13" y="24675"/>
                  </a:cubicBezTo>
                  <a:cubicBezTo>
                    <a:pt x="489" y="11721"/>
                    <a:pt x="13062" y="-281"/>
                    <a:pt x="25921" y="5"/>
                  </a:cubicBezTo>
                  <a:cubicBezTo>
                    <a:pt x="38875" y="291"/>
                    <a:pt x="50972" y="12768"/>
                    <a:pt x="50877" y="2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120D008-8B87-57AC-DAB0-275D3259FC69}"/>
                </a:ext>
              </a:extLst>
            </p:cNvPr>
            <p:cNvSpPr/>
            <p:nvPr/>
          </p:nvSpPr>
          <p:spPr>
            <a:xfrm>
              <a:off x="2879306" y="5725474"/>
              <a:ext cx="50870" cy="50963"/>
            </a:xfrm>
            <a:custGeom>
              <a:avLst/>
              <a:gdLst>
                <a:gd name="connsiteX0" fmla="*/ 25056 w 50870"/>
                <a:gd name="connsiteY0" fmla="*/ 2 h 50963"/>
                <a:gd name="connsiteX1" fmla="*/ 50868 w 50870"/>
                <a:gd name="connsiteY1" fmla="*/ 25148 h 50963"/>
                <a:gd name="connsiteX2" fmla="*/ 25722 w 50870"/>
                <a:gd name="connsiteY2" fmla="*/ 50961 h 50963"/>
                <a:gd name="connsiteX3" fmla="*/ 5 w 50870"/>
                <a:gd name="connsiteY3" fmla="*/ 25815 h 50963"/>
                <a:gd name="connsiteX4" fmla="*/ 25056 w 50870"/>
                <a:gd name="connsiteY4" fmla="*/ 2 h 5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0" h="50963">
                  <a:moveTo>
                    <a:pt x="25056" y="2"/>
                  </a:moveTo>
                  <a:cubicBezTo>
                    <a:pt x="38105" y="-188"/>
                    <a:pt x="50678" y="12004"/>
                    <a:pt x="50868" y="25148"/>
                  </a:cubicBezTo>
                  <a:cubicBezTo>
                    <a:pt x="51059" y="38197"/>
                    <a:pt x="38867" y="50770"/>
                    <a:pt x="25722" y="50961"/>
                  </a:cubicBezTo>
                  <a:cubicBezTo>
                    <a:pt x="12673" y="51151"/>
                    <a:pt x="195" y="38959"/>
                    <a:pt x="5" y="25815"/>
                  </a:cubicBezTo>
                  <a:cubicBezTo>
                    <a:pt x="-281" y="12766"/>
                    <a:pt x="11911" y="193"/>
                    <a:pt x="25056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E40DEB-ACA3-5F29-FEBA-3BCC67F7182E}"/>
                </a:ext>
              </a:extLst>
            </p:cNvPr>
            <p:cNvSpPr/>
            <p:nvPr/>
          </p:nvSpPr>
          <p:spPr>
            <a:xfrm>
              <a:off x="2652138" y="5400767"/>
              <a:ext cx="50963" cy="50867"/>
            </a:xfrm>
            <a:custGeom>
              <a:avLst/>
              <a:gdLst>
                <a:gd name="connsiteX0" fmla="*/ 50961 w 50963"/>
                <a:gd name="connsiteY0" fmla="*/ 25720 h 50867"/>
                <a:gd name="connsiteX1" fmla="*/ 25148 w 50963"/>
                <a:gd name="connsiteY1" fmla="*/ 50866 h 50867"/>
                <a:gd name="connsiteX2" fmla="*/ 2 w 50963"/>
                <a:gd name="connsiteY2" fmla="*/ 25053 h 50867"/>
                <a:gd name="connsiteX3" fmla="*/ 25815 w 50963"/>
                <a:gd name="connsiteY3" fmla="*/ 2 h 50867"/>
                <a:gd name="connsiteX4" fmla="*/ 50961 w 50963"/>
                <a:gd name="connsiteY4" fmla="*/ 25720 h 5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3" h="50867">
                  <a:moveTo>
                    <a:pt x="50961" y="25720"/>
                  </a:moveTo>
                  <a:cubicBezTo>
                    <a:pt x="50770" y="38769"/>
                    <a:pt x="38197" y="51056"/>
                    <a:pt x="25148" y="50866"/>
                  </a:cubicBezTo>
                  <a:cubicBezTo>
                    <a:pt x="12099" y="50675"/>
                    <a:pt x="-188" y="38102"/>
                    <a:pt x="2" y="25053"/>
                  </a:cubicBezTo>
                  <a:cubicBezTo>
                    <a:pt x="193" y="12004"/>
                    <a:pt x="12670" y="-188"/>
                    <a:pt x="25815" y="2"/>
                  </a:cubicBezTo>
                  <a:cubicBezTo>
                    <a:pt x="38959" y="193"/>
                    <a:pt x="51151" y="12670"/>
                    <a:pt x="50961" y="2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3EA0FA6-456A-8F7F-4C9A-04ACB83F63BE}"/>
                </a:ext>
              </a:extLst>
            </p:cNvPr>
            <p:cNvSpPr/>
            <p:nvPr/>
          </p:nvSpPr>
          <p:spPr>
            <a:xfrm>
              <a:off x="2972085" y="5855300"/>
              <a:ext cx="50110" cy="26482"/>
            </a:xfrm>
            <a:custGeom>
              <a:avLst/>
              <a:gdLst>
                <a:gd name="connsiteX0" fmla="*/ 50006 w 50110"/>
                <a:gd name="connsiteY0" fmla="*/ 26482 h 26482"/>
                <a:gd name="connsiteX1" fmla="*/ 50102 w 50110"/>
                <a:gd name="connsiteY1" fmla="*/ 25625 h 26482"/>
                <a:gd name="connsiteX2" fmla="*/ 25336 w 50110"/>
                <a:gd name="connsiteY2" fmla="*/ 2 h 26482"/>
                <a:gd name="connsiteX3" fmla="*/ 0 w 50110"/>
                <a:gd name="connsiteY3" fmla="*/ 25148 h 26482"/>
                <a:gd name="connsiteX4" fmla="*/ 191 w 50110"/>
                <a:gd name="connsiteY4" fmla="*/ 26482 h 26482"/>
                <a:gd name="connsiteX5" fmla="*/ 50006 w 50110"/>
                <a:gd name="connsiteY5" fmla="*/ 26482 h 2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10" h="26482">
                  <a:moveTo>
                    <a:pt x="50006" y="26482"/>
                  </a:moveTo>
                  <a:cubicBezTo>
                    <a:pt x="50006" y="26196"/>
                    <a:pt x="50102" y="25911"/>
                    <a:pt x="50102" y="25625"/>
                  </a:cubicBezTo>
                  <a:cubicBezTo>
                    <a:pt x="50483" y="12385"/>
                    <a:pt x="38672" y="193"/>
                    <a:pt x="25336" y="2"/>
                  </a:cubicBezTo>
                  <a:cubicBezTo>
                    <a:pt x="12002" y="-188"/>
                    <a:pt x="0" y="11813"/>
                    <a:pt x="0" y="25148"/>
                  </a:cubicBezTo>
                  <a:cubicBezTo>
                    <a:pt x="0" y="25625"/>
                    <a:pt x="95" y="26006"/>
                    <a:pt x="191" y="26482"/>
                  </a:cubicBezTo>
                  <a:lnTo>
                    <a:pt x="50006" y="264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690A31-D5EB-1C2B-01AB-53C0980DB121}"/>
                </a:ext>
              </a:extLst>
            </p:cNvPr>
            <p:cNvSpPr/>
            <p:nvPr/>
          </p:nvSpPr>
          <p:spPr>
            <a:xfrm>
              <a:off x="2935119" y="5736521"/>
              <a:ext cx="50110" cy="50013"/>
            </a:xfrm>
            <a:custGeom>
              <a:avLst/>
              <a:gdLst>
                <a:gd name="connsiteX0" fmla="*/ 50110 w 50110"/>
                <a:gd name="connsiteY0" fmla="*/ 24960 h 50013"/>
                <a:gd name="connsiteX1" fmla="*/ 24774 w 50110"/>
                <a:gd name="connsiteY1" fmla="*/ 50011 h 50013"/>
                <a:gd name="connsiteX2" fmla="*/ 9 w 50110"/>
                <a:gd name="connsiteY2" fmla="*/ 24389 h 50013"/>
                <a:gd name="connsiteX3" fmla="*/ 24679 w 50110"/>
                <a:gd name="connsiteY3" fmla="*/ 5 h 50013"/>
                <a:gd name="connsiteX4" fmla="*/ 50110 w 50110"/>
                <a:gd name="connsiteY4" fmla="*/ 24960 h 5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013">
                  <a:moveTo>
                    <a:pt x="50110" y="24960"/>
                  </a:moveTo>
                  <a:cubicBezTo>
                    <a:pt x="50110" y="38295"/>
                    <a:pt x="38109" y="50202"/>
                    <a:pt x="24774" y="50011"/>
                  </a:cubicBezTo>
                  <a:cubicBezTo>
                    <a:pt x="11439" y="49821"/>
                    <a:pt x="-372" y="37629"/>
                    <a:pt x="9" y="24389"/>
                  </a:cubicBezTo>
                  <a:cubicBezTo>
                    <a:pt x="390" y="11530"/>
                    <a:pt x="11820" y="195"/>
                    <a:pt x="24679" y="5"/>
                  </a:cubicBezTo>
                  <a:cubicBezTo>
                    <a:pt x="37918" y="-281"/>
                    <a:pt x="50015" y="11626"/>
                    <a:pt x="50110" y="2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BEF82F8-7DD4-52B6-2162-18CD594A7CAC}"/>
                </a:ext>
              </a:extLst>
            </p:cNvPr>
            <p:cNvSpPr/>
            <p:nvPr/>
          </p:nvSpPr>
          <p:spPr>
            <a:xfrm>
              <a:off x="2507333" y="5261132"/>
              <a:ext cx="50133" cy="50115"/>
            </a:xfrm>
            <a:custGeom>
              <a:avLst/>
              <a:gdLst>
                <a:gd name="connsiteX0" fmla="*/ 50129 w 50133"/>
                <a:gd name="connsiteY0" fmla="*/ 25528 h 50115"/>
                <a:gd name="connsiteX1" fmla="*/ 24316 w 50133"/>
                <a:gd name="connsiteY1" fmla="*/ 50102 h 50115"/>
                <a:gd name="connsiteX2" fmla="*/ 27 w 50133"/>
                <a:gd name="connsiteY2" fmla="*/ 23908 h 50115"/>
                <a:gd name="connsiteX3" fmla="*/ 25173 w 50133"/>
                <a:gd name="connsiteY3" fmla="*/ 1 h 50115"/>
                <a:gd name="connsiteX4" fmla="*/ 50129 w 50133"/>
                <a:gd name="connsiteY4" fmla="*/ 25528 h 5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3" h="50115">
                  <a:moveTo>
                    <a:pt x="50129" y="25528"/>
                  </a:moveTo>
                  <a:cubicBezTo>
                    <a:pt x="49843" y="38862"/>
                    <a:pt x="37556" y="50578"/>
                    <a:pt x="24316" y="50102"/>
                  </a:cubicBezTo>
                  <a:cubicBezTo>
                    <a:pt x="10981" y="49626"/>
                    <a:pt x="-639" y="37148"/>
                    <a:pt x="27" y="23908"/>
                  </a:cubicBezTo>
                  <a:cubicBezTo>
                    <a:pt x="694" y="11050"/>
                    <a:pt x="12410" y="-95"/>
                    <a:pt x="25173" y="1"/>
                  </a:cubicBezTo>
                  <a:cubicBezTo>
                    <a:pt x="38508" y="96"/>
                    <a:pt x="50415" y="12193"/>
                    <a:pt x="50129" y="25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58B662A-630C-BC94-B8A4-1081F3A055C0}"/>
                </a:ext>
              </a:extLst>
            </p:cNvPr>
            <p:cNvSpPr/>
            <p:nvPr/>
          </p:nvSpPr>
          <p:spPr>
            <a:xfrm>
              <a:off x="2562871" y="5271705"/>
              <a:ext cx="50026" cy="50106"/>
            </a:xfrm>
            <a:custGeom>
              <a:avLst/>
              <a:gdLst>
                <a:gd name="connsiteX0" fmla="*/ 50026 w 50026"/>
                <a:gd name="connsiteY0" fmla="*/ 25241 h 50106"/>
                <a:gd name="connsiteX1" fmla="*/ 24499 w 50026"/>
                <a:gd name="connsiteY1" fmla="*/ 50102 h 50106"/>
                <a:gd name="connsiteX2" fmla="*/ 20 w 50026"/>
                <a:gd name="connsiteY2" fmla="*/ 24194 h 50106"/>
                <a:gd name="connsiteX3" fmla="*/ 24976 w 50026"/>
                <a:gd name="connsiteY3" fmla="*/ 0 h 50106"/>
                <a:gd name="connsiteX4" fmla="*/ 50026 w 50026"/>
                <a:gd name="connsiteY4" fmla="*/ 25241 h 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26" h="50106">
                  <a:moveTo>
                    <a:pt x="50026" y="25241"/>
                  </a:moveTo>
                  <a:cubicBezTo>
                    <a:pt x="49931" y="38576"/>
                    <a:pt x="37739" y="50387"/>
                    <a:pt x="24499" y="50102"/>
                  </a:cubicBezTo>
                  <a:cubicBezTo>
                    <a:pt x="11164" y="49816"/>
                    <a:pt x="-551" y="37433"/>
                    <a:pt x="20" y="24194"/>
                  </a:cubicBezTo>
                  <a:cubicBezTo>
                    <a:pt x="496" y="11335"/>
                    <a:pt x="12117" y="95"/>
                    <a:pt x="24976" y="0"/>
                  </a:cubicBezTo>
                  <a:cubicBezTo>
                    <a:pt x="38215" y="0"/>
                    <a:pt x="50122" y="11906"/>
                    <a:pt x="50026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69310F-D7B7-8DBD-1F4D-C2BBDF45B7F6}"/>
                </a:ext>
              </a:extLst>
            </p:cNvPr>
            <p:cNvSpPr/>
            <p:nvPr/>
          </p:nvSpPr>
          <p:spPr>
            <a:xfrm>
              <a:off x="2890263" y="5670413"/>
              <a:ext cx="50104" cy="50110"/>
            </a:xfrm>
            <a:custGeom>
              <a:avLst/>
              <a:gdLst>
                <a:gd name="connsiteX0" fmla="*/ 25053 w 50104"/>
                <a:gd name="connsiteY0" fmla="*/ 50110 h 50110"/>
                <a:gd name="connsiteX1" fmla="*/ 2 w 50104"/>
                <a:gd name="connsiteY1" fmla="*/ 24774 h 50110"/>
                <a:gd name="connsiteX2" fmla="*/ 25720 w 50104"/>
                <a:gd name="connsiteY2" fmla="*/ 9 h 50110"/>
                <a:gd name="connsiteX3" fmla="*/ 50104 w 50104"/>
                <a:gd name="connsiteY3" fmla="*/ 24679 h 50110"/>
                <a:gd name="connsiteX4" fmla="*/ 25053 w 50104"/>
                <a:gd name="connsiteY4" fmla="*/ 50110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4" h="50110">
                  <a:moveTo>
                    <a:pt x="25053" y="50110"/>
                  </a:moveTo>
                  <a:cubicBezTo>
                    <a:pt x="11718" y="50110"/>
                    <a:pt x="-188" y="38109"/>
                    <a:pt x="2" y="24774"/>
                  </a:cubicBezTo>
                  <a:cubicBezTo>
                    <a:pt x="193" y="11439"/>
                    <a:pt x="12385" y="-372"/>
                    <a:pt x="25720" y="9"/>
                  </a:cubicBezTo>
                  <a:cubicBezTo>
                    <a:pt x="38579" y="390"/>
                    <a:pt x="49913" y="11915"/>
                    <a:pt x="50104" y="24679"/>
                  </a:cubicBezTo>
                  <a:cubicBezTo>
                    <a:pt x="50199" y="38109"/>
                    <a:pt x="38388" y="50110"/>
                    <a:pt x="25053" y="50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FD6C7A-FB14-C49B-73AE-CFCB0A62C727}"/>
                </a:ext>
              </a:extLst>
            </p:cNvPr>
            <p:cNvSpPr/>
            <p:nvPr/>
          </p:nvSpPr>
          <p:spPr>
            <a:xfrm>
              <a:off x="2708052" y="5411614"/>
              <a:ext cx="50110" cy="50117"/>
            </a:xfrm>
            <a:custGeom>
              <a:avLst/>
              <a:gdLst>
                <a:gd name="connsiteX0" fmla="*/ 50102 w 50110"/>
                <a:gd name="connsiteY0" fmla="*/ 24493 h 50117"/>
                <a:gd name="connsiteX1" fmla="*/ 25336 w 50110"/>
                <a:gd name="connsiteY1" fmla="*/ 50116 h 50117"/>
                <a:gd name="connsiteX2" fmla="*/ 0 w 50110"/>
                <a:gd name="connsiteY2" fmla="*/ 24970 h 50117"/>
                <a:gd name="connsiteX3" fmla="*/ 24194 w 50110"/>
                <a:gd name="connsiteY3" fmla="*/ 14 h 50117"/>
                <a:gd name="connsiteX4" fmla="*/ 50102 w 50110"/>
                <a:gd name="connsiteY4" fmla="*/ 24493 h 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0" h="50117">
                  <a:moveTo>
                    <a:pt x="50102" y="24493"/>
                  </a:moveTo>
                  <a:cubicBezTo>
                    <a:pt x="50483" y="37828"/>
                    <a:pt x="38672" y="49925"/>
                    <a:pt x="25336" y="50116"/>
                  </a:cubicBezTo>
                  <a:cubicBezTo>
                    <a:pt x="12002" y="50306"/>
                    <a:pt x="0" y="38305"/>
                    <a:pt x="0" y="24970"/>
                  </a:cubicBezTo>
                  <a:cubicBezTo>
                    <a:pt x="0" y="12206"/>
                    <a:pt x="11335" y="491"/>
                    <a:pt x="24194" y="14"/>
                  </a:cubicBezTo>
                  <a:cubicBezTo>
                    <a:pt x="37338" y="-462"/>
                    <a:pt x="49721" y="11159"/>
                    <a:pt x="50102" y="244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E160D0-38DF-4B57-66C9-93DC1478CC55}"/>
                </a:ext>
              </a:extLst>
            </p:cNvPr>
            <p:cNvSpPr/>
            <p:nvPr/>
          </p:nvSpPr>
          <p:spPr>
            <a:xfrm>
              <a:off x="2663162" y="5345706"/>
              <a:ext cx="50131" cy="50110"/>
            </a:xfrm>
            <a:custGeom>
              <a:avLst/>
              <a:gdLst>
                <a:gd name="connsiteX0" fmla="*/ 24411 w 50131"/>
                <a:gd name="connsiteY0" fmla="*/ 9 h 50110"/>
                <a:gd name="connsiteX1" fmla="*/ 50129 w 50131"/>
                <a:gd name="connsiteY1" fmla="*/ 24774 h 50110"/>
                <a:gd name="connsiteX2" fmla="*/ 25078 w 50131"/>
                <a:gd name="connsiteY2" fmla="*/ 50110 h 50110"/>
                <a:gd name="connsiteX3" fmla="*/ 27 w 50131"/>
                <a:gd name="connsiteY3" fmla="*/ 26012 h 50110"/>
                <a:gd name="connsiteX4" fmla="*/ 24411 w 50131"/>
                <a:gd name="connsiteY4" fmla="*/ 9 h 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31" h="50110">
                  <a:moveTo>
                    <a:pt x="24411" y="9"/>
                  </a:moveTo>
                  <a:cubicBezTo>
                    <a:pt x="37651" y="-372"/>
                    <a:pt x="49938" y="11439"/>
                    <a:pt x="50129" y="24774"/>
                  </a:cubicBezTo>
                  <a:cubicBezTo>
                    <a:pt x="50319" y="38109"/>
                    <a:pt x="38413" y="50110"/>
                    <a:pt x="25078" y="50110"/>
                  </a:cubicBezTo>
                  <a:cubicBezTo>
                    <a:pt x="12315" y="50110"/>
                    <a:pt x="599" y="38871"/>
                    <a:pt x="27" y="26012"/>
                  </a:cubicBezTo>
                  <a:cubicBezTo>
                    <a:pt x="-639" y="12772"/>
                    <a:pt x="10981" y="295"/>
                    <a:pt x="2441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F9DC18-FD39-7A9F-BA40-756570A952B7}"/>
                </a:ext>
              </a:extLst>
            </p:cNvPr>
            <p:cNvSpPr/>
            <p:nvPr/>
          </p:nvSpPr>
          <p:spPr>
            <a:xfrm>
              <a:off x="2752912" y="5475064"/>
              <a:ext cx="50105" cy="50116"/>
            </a:xfrm>
            <a:custGeom>
              <a:avLst/>
              <a:gdLst>
                <a:gd name="connsiteX0" fmla="*/ 25053 w 50105"/>
                <a:gd name="connsiteY0" fmla="*/ 1 h 50116"/>
                <a:gd name="connsiteX1" fmla="*/ 50104 w 50105"/>
                <a:gd name="connsiteY1" fmla="*/ 25432 h 50116"/>
                <a:gd name="connsiteX2" fmla="*/ 24386 w 50105"/>
                <a:gd name="connsiteY2" fmla="*/ 50102 h 50116"/>
                <a:gd name="connsiteX3" fmla="*/ 2 w 50105"/>
                <a:gd name="connsiteY3" fmla="*/ 25337 h 50116"/>
                <a:gd name="connsiteX4" fmla="*/ 25053 w 50105"/>
                <a:gd name="connsiteY4" fmla="*/ 1 h 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5" h="50116">
                  <a:moveTo>
                    <a:pt x="25053" y="1"/>
                  </a:moveTo>
                  <a:cubicBezTo>
                    <a:pt x="38388" y="1"/>
                    <a:pt x="50294" y="12097"/>
                    <a:pt x="50104" y="25432"/>
                  </a:cubicBezTo>
                  <a:cubicBezTo>
                    <a:pt x="49913" y="38767"/>
                    <a:pt x="37626" y="50578"/>
                    <a:pt x="24386" y="50102"/>
                  </a:cubicBezTo>
                  <a:cubicBezTo>
                    <a:pt x="11527" y="49721"/>
                    <a:pt x="193" y="38196"/>
                    <a:pt x="2" y="25337"/>
                  </a:cubicBezTo>
                  <a:cubicBezTo>
                    <a:pt x="-188" y="12002"/>
                    <a:pt x="11718" y="-95"/>
                    <a:pt x="25053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9245B2-A6EB-D946-1B72-C1F7350320DD}"/>
                </a:ext>
              </a:extLst>
            </p:cNvPr>
            <p:cNvSpPr/>
            <p:nvPr/>
          </p:nvSpPr>
          <p:spPr>
            <a:xfrm>
              <a:off x="2853403" y="5551722"/>
              <a:ext cx="49825" cy="49930"/>
            </a:xfrm>
            <a:custGeom>
              <a:avLst/>
              <a:gdLst>
                <a:gd name="connsiteX0" fmla="*/ 24670 w 49825"/>
                <a:gd name="connsiteY0" fmla="*/ 49930 h 49930"/>
                <a:gd name="connsiteX1" fmla="*/ 1 w 49825"/>
                <a:gd name="connsiteY1" fmla="*/ 25069 h 49930"/>
                <a:gd name="connsiteX2" fmla="*/ 25813 w 49825"/>
                <a:gd name="connsiteY2" fmla="*/ 18 h 49930"/>
                <a:gd name="connsiteX3" fmla="*/ 49816 w 49825"/>
                <a:gd name="connsiteY3" fmla="*/ 25546 h 49930"/>
                <a:gd name="connsiteX4" fmla="*/ 24670 w 49825"/>
                <a:gd name="connsiteY4" fmla="*/ 49930 h 4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5" h="49930">
                  <a:moveTo>
                    <a:pt x="24670" y="49930"/>
                  </a:moveTo>
                  <a:cubicBezTo>
                    <a:pt x="12383" y="49739"/>
                    <a:pt x="1" y="37357"/>
                    <a:pt x="1" y="25069"/>
                  </a:cubicBezTo>
                  <a:cubicBezTo>
                    <a:pt x="-95" y="12306"/>
                    <a:pt x="13145" y="-553"/>
                    <a:pt x="25813" y="18"/>
                  </a:cubicBezTo>
                  <a:cubicBezTo>
                    <a:pt x="38196" y="590"/>
                    <a:pt x="50197" y="13354"/>
                    <a:pt x="49816" y="25546"/>
                  </a:cubicBezTo>
                  <a:cubicBezTo>
                    <a:pt x="49435" y="37833"/>
                    <a:pt x="36862" y="50025"/>
                    <a:pt x="24670" y="49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AA49B1-DCB3-89B9-D4F5-2D0091030F9F}"/>
                </a:ext>
              </a:extLst>
            </p:cNvPr>
            <p:cNvSpPr/>
            <p:nvPr/>
          </p:nvSpPr>
          <p:spPr>
            <a:xfrm>
              <a:off x="2900925" y="5615077"/>
              <a:ext cx="49824" cy="49917"/>
            </a:xfrm>
            <a:custGeom>
              <a:avLst/>
              <a:gdLst>
                <a:gd name="connsiteX0" fmla="*/ 49824 w 49824"/>
                <a:gd name="connsiteY0" fmla="*/ 25055 h 49917"/>
                <a:gd name="connsiteX1" fmla="*/ 25154 w 49824"/>
                <a:gd name="connsiteY1" fmla="*/ 49915 h 49917"/>
                <a:gd name="connsiteX2" fmla="*/ 8 w 49824"/>
                <a:gd name="connsiteY2" fmla="*/ 25532 h 49917"/>
                <a:gd name="connsiteX3" fmla="*/ 25345 w 49824"/>
                <a:gd name="connsiteY3" fmla="*/ 5 h 49917"/>
                <a:gd name="connsiteX4" fmla="*/ 49824 w 49824"/>
                <a:gd name="connsiteY4" fmla="*/ 25055 h 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4" h="49917">
                  <a:moveTo>
                    <a:pt x="49824" y="25055"/>
                  </a:moveTo>
                  <a:cubicBezTo>
                    <a:pt x="49729" y="37342"/>
                    <a:pt x="37346" y="49725"/>
                    <a:pt x="25154" y="49915"/>
                  </a:cubicBezTo>
                  <a:cubicBezTo>
                    <a:pt x="12962" y="50106"/>
                    <a:pt x="389" y="37819"/>
                    <a:pt x="8" y="25532"/>
                  </a:cubicBezTo>
                  <a:cubicBezTo>
                    <a:pt x="-373" y="12863"/>
                    <a:pt x="12676" y="-281"/>
                    <a:pt x="25345" y="5"/>
                  </a:cubicBezTo>
                  <a:cubicBezTo>
                    <a:pt x="37632" y="290"/>
                    <a:pt x="49919" y="12863"/>
                    <a:pt x="49824" y="25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9A91BF1-D7BB-F9CA-CCF1-92409627C9FC}"/>
                </a:ext>
              </a:extLst>
            </p:cNvPr>
            <p:cNvSpPr/>
            <p:nvPr/>
          </p:nvSpPr>
          <p:spPr>
            <a:xfrm>
              <a:off x="2808536" y="5485728"/>
              <a:ext cx="49820" cy="49916"/>
            </a:xfrm>
            <a:custGeom>
              <a:avLst/>
              <a:gdLst>
                <a:gd name="connsiteX0" fmla="*/ 49820 w 49820"/>
                <a:gd name="connsiteY0" fmla="*/ 25151 h 49916"/>
                <a:gd name="connsiteX1" fmla="*/ 25055 w 49820"/>
                <a:gd name="connsiteY1" fmla="*/ 49916 h 49916"/>
                <a:gd name="connsiteX2" fmla="*/ 5 w 49820"/>
                <a:gd name="connsiteY2" fmla="*/ 25437 h 49916"/>
                <a:gd name="connsiteX3" fmla="*/ 25436 w 49820"/>
                <a:gd name="connsiteY3" fmla="*/ 5 h 49916"/>
                <a:gd name="connsiteX4" fmla="*/ 49820 w 49820"/>
                <a:gd name="connsiteY4" fmla="*/ 25151 h 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0" h="49916">
                  <a:moveTo>
                    <a:pt x="49820" y="25151"/>
                  </a:moveTo>
                  <a:cubicBezTo>
                    <a:pt x="49725" y="37438"/>
                    <a:pt x="37343" y="49820"/>
                    <a:pt x="25055" y="49916"/>
                  </a:cubicBezTo>
                  <a:cubicBezTo>
                    <a:pt x="12863" y="50011"/>
                    <a:pt x="290" y="37724"/>
                    <a:pt x="5" y="25437"/>
                  </a:cubicBezTo>
                  <a:cubicBezTo>
                    <a:pt x="-281" y="12673"/>
                    <a:pt x="12768" y="-281"/>
                    <a:pt x="25436" y="5"/>
                  </a:cubicBezTo>
                  <a:cubicBezTo>
                    <a:pt x="37724" y="290"/>
                    <a:pt x="49916" y="12863"/>
                    <a:pt x="49820" y="25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B50EB47-46BA-74BD-FA25-2C69F43B3D1C}"/>
                </a:ext>
              </a:extLst>
            </p:cNvPr>
            <p:cNvSpPr/>
            <p:nvPr/>
          </p:nvSpPr>
          <p:spPr>
            <a:xfrm>
              <a:off x="2763582" y="5419719"/>
              <a:ext cx="49829" cy="49845"/>
            </a:xfrm>
            <a:custGeom>
              <a:avLst/>
              <a:gdLst>
                <a:gd name="connsiteX0" fmla="*/ 24479 w 49829"/>
                <a:gd name="connsiteY0" fmla="*/ 5 h 49845"/>
                <a:gd name="connsiteX1" fmla="*/ 49816 w 49829"/>
                <a:gd name="connsiteY1" fmla="*/ 24199 h 49845"/>
                <a:gd name="connsiteX2" fmla="*/ 26003 w 49829"/>
                <a:gd name="connsiteY2" fmla="*/ 49821 h 49845"/>
                <a:gd name="connsiteX3" fmla="*/ 0 w 49829"/>
                <a:gd name="connsiteY3" fmla="*/ 24960 h 49845"/>
                <a:gd name="connsiteX4" fmla="*/ 24479 w 49829"/>
                <a:gd name="connsiteY4" fmla="*/ 5 h 4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29" h="49845">
                  <a:moveTo>
                    <a:pt x="24479" y="5"/>
                  </a:moveTo>
                  <a:cubicBezTo>
                    <a:pt x="36671" y="-281"/>
                    <a:pt x="49340" y="11911"/>
                    <a:pt x="49816" y="24199"/>
                  </a:cubicBezTo>
                  <a:cubicBezTo>
                    <a:pt x="50292" y="36295"/>
                    <a:pt x="38291" y="49154"/>
                    <a:pt x="26003" y="49821"/>
                  </a:cubicBezTo>
                  <a:cubicBezTo>
                    <a:pt x="13335" y="50487"/>
                    <a:pt x="0" y="37819"/>
                    <a:pt x="0" y="24960"/>
                  </a:cubicBezTo>
                  <a:cubicBezTo>
                    <a:pt x="0" y="12768"/>
                    <a:pt x="12287" y="291"/>
                    <a:pt x="24479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31095D1-15E4-C4E2-9B32-944F500D27FD}"/>
                </a:ext>
              </a:extLst>
            </p:cNvPr>
            <p:cNvSpPr/>
            <p:nvPr/>
          </p:nvSpPr>
          <p:spPr>
            <a:xfrm>
              <a:off x="2471737" y="5197884"/>
              <a:ext cx="40672" cy="49916"/>
            </a:xfrm>
            <a:custGeom>
              <a:avLst/>
              <a:gdLst>
                <a:gd name="connsiteX0" fmla="*/ 16193 w 40672"/>
                <a:gd name="connsiteY0" fmla="*/ 2 h 49916"/>
                <a:gd name="connsiteX1" fmla="*/ 0 w 40672"/>
                <a:gd name="connsiteY1" fmla="*/ 6670 h 49916"/>
                <a:gd name="connsiteX2" fmla="*/ 0 w 40672"/>
                <a:gd name="connsiteY2" fmla="*/ 43246 h 49916"/>
                <a:gd name="connsiteX3" fmla="*/ 16002 w 40672"/>
                <a:gd name="connsiteY3" fmla="*/ 49914 h 49916"/>
                <a:gd name="connsiteX4" fmla="*/ 40672 w 40672"/>
                <a:gd name="connsiteY4" fmla="*/ 25053 h 49916"/>
                <a:gd name="connsiteX5" fmla="*/ 16193 w 40672"/>
                <a:gd name="connsiteY5" fmla="*/ 2 h 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2" h="49916">
                  <a:moveTo>
                    <a:pt x="16193" y="2"/>
                  </a:moveTo>
                  <a:cubicBezTo>
                    <a:pt x="10382" y="-93"/>
                    <a:pt x="4667" y="2574"/>
                    <a:pt x="0" y="6670"/>
                  </a:cubicBezTo>
                  <a:lnTo>
                    <a:pt x="0" y="43246"/>
                  </a:lnTo>
                  <a:cubicBezTo>
                    <a:pt x="4572" y="47342"/>
                    <a:pt x="10287" y="50009"/>
                    <a:pt x="16002" y="49914"/>
                  </a:cubicBezTo>
                  <a:cubicBezTo>
                    <a:pt x="28289" y="49723"/>
                    <a:pt x="40672" y="37341"/>
                    <a:pt x="40672" y="25053"/>
                  </a:cubicBezTo>
                  <a:cubicBezTo>
                    <a:pt x="40767" y="12766"/>
                    <a:pt x="28480" y="288"/>
                    <a:pt x="16193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D3F84F2-01BC-F1D0-0000-F18E878F1E06}"/>
                </a:ext>
              </a:extLst>
            </p:cNvPr>
            <p:cNvSpPr/>
            <p:nvPr/>
          </p:nvSpPr>
          <p:spPr>
            <a:xfrm>
              <a:off x="2946367" y="5681754"/>
              <a:ext cx="48675" cy="48675"/>
            </a:xfrm>
            <a:custGeom>
              <a:avLst/>
              <a:gdLst>
                <a:gd name="connsiteX0" fmla="*/ 48673 w 48675"/>
                <a:gd name="connsiteY0" fmla="*/ 24101 h 48675"/>
                <a:gd name="connsiteX1" fmla="*/ 24575 w 48675"/>
                <a:gd name="connsiteY1" fmla="*/ 48675 h 48675"/>
                <a:gd name="connsiteX2" fmla="*/ 1 w 48675"/>
                <a:gd name="connsiteY2" fmla="*/ 24577 h 48675"/>
                <a:gd name="connsiteX3" fmla="*/ 24099 w 48675"/>
                <a:gd name="connsiteY3" fmla="*/ 2 h 48675"/>
                <a:gd name="connsiteX4" fmla="*/ 48673 w 48675"/>
                <a:gd name="connsiteY4" fmla="*/ 24101 h 4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5" h="48675">
                  <a:moveTo>
                    <a:pt x="48673" y="24101"/>
                  </a:moveTo>
                  <a:cubicBezTo>
                    <a:pt x="48864" y="37150"/>
                    <a:pt x="37624" y="48580"/>
                    <a:pt x="24575" y="48675"/>
                  </a:cubicBezTo>
                  <a:cubicBezTo>
                    <a:pt x="11526" y="48770"/>
                    <a:pt x="96" y="37626"/>
                    <a:pt x="1" y="24577"/>
                  </a:cubicBezTo>
                  <a:cubicBezTo>
                    <a:pt x="-95" y="11528"/>
                    <a:pt x="11050" y="97"/>
                    <a:pt x="24099" y="2"/>
                  </a:cubicBezTo>
                  <a:cubicBezTo>
                    <a:pt x="37148" y="-188"/>
                    <a:pt x="48578" y="10956"/>
                    <a:pt x="48673" y="2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A3D24D-9844-273E-7DAA-1DE54F8A7A45}"/>
                </a:ext>
              </a:extLst>
            </p:cNvPr>
            <p:cNvSpPr/>
            <p:nvPr/>
          </p:nvSpPr>
          <p:spPr>
            <a:xfrm>
              <a:off x="2518504" y="5206363"/>
              <a:ext cx="48769" cy="48769"/>
            </a:xfrm>
            <a:custGeom>
              <a:avLst/>
              <a:gdLst>
                <a:gd name="connsiteX0" fmla="*/ 48769 w 48769"/>
                <a:gd name="connsiteY0" fmla="*/ 24194 h 48769"/>
                <a:gd name="connsiteX1" fmla="*/ 24575 w 48769"/>
                <a:gd name="connsiteY1" fmla="*/ 48769 h 48769"/>
                <a:gd name="connsiteX2" fmla="*/ 1 w 48769"/>
                <a:gd name="connsiteY2" fmla="*/ 24575 h 48769"/>
                <a:gd name="connsiteX3" fmla="*/ 24194 w 48769"/>
                <a:gd name="connsiteY3" fmla="*/ 1 h 48769"/>
                <a:gd name="connsiteX4" fmla="*/ 48769 w 48769"/>
                <a:gd name="connsiteY4" fmla="*/ 24194 h 4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9" h="48769">
                  <a:moveTo>
                    <a:pt x="48769" y="24194"/>
                  </a:moveTo>
                  <a:cubicBezTo>
                    <a:pt x="48864" y="37243"/>
                    <a:pt x="37624" y="48578"/>
                    <a:pt x="24575" y="48769"/>
                  </a:cubicBezTo>
                  <a:cubicBezTo>
                    <a:pt x="11526" y="48864"/>
                    <a:pt x="96" y="37624"/>
                    <a:pt x="1" y="24575"/>
                  </a:cubicBezTo>
                  <a:cubicBezTo>
                    <a:pt x="-95" y="11621"/>
                    <a:pt x="11145" y="96"/>
                    <a:pt x="24194" y="1"/>
                  </a:cubicBezTo>
                  <a:cubicBezTo>
                    <a:pt x="37243" y="-95"/>
                    <a:pt x="48673" y="11240"/>
                    <a:pt x="48769" y="24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A174C4-FD4F-A0FD-A0F3-083D9437D497}"/>
                </a:ext>
              </a:extLst>
            </p:cNvPr>
            <p:cNvSpPr/>
            <p:nvPr/>
          </p:nvSpPr>
          <p:spPr>
            <a:xfrm>
              <a:off x="2980652" y="5800528"/>
              <a:ext cx="48778" cy="48778"/>
            </a:xfrm>
            <a:custGeom>
              <a:avLst/>
              <a:gdLst>
                <a:gd name="connsiteX0" fmla="*/ 24866 w 48778"/>
                <a:gd name="connsiteY0" fmla="*/ 5 h 48778"/>
                <a:gd name="connsiteX1" fmla="*/ 48773 w 48778"/>
                <a:gd name="connsiteY1" fmla="*/ 24866 h 48778"/>
                <a:gd name="connsiteX2" fmla="*/ 23913 w 48778"/>
                <a:gd name="connsiteY2" fmla="*/ 48773 h 48778"/>
                <a:gd name="connsiteX3" fmla="*/ 5 w 48778"/>
                <a:gd name="connsiteY3" fmla="*/ 23913 h 48778"/>
                <a:gd name="connsiteX4" fmla="*/ 24866 w 48778"/>
                <a:gd name="connsiteY4" fmla="*/ 5 h 4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78" h="48778">
                  <a:moveTo>
                    <a:pt x="24866" y="5"/>
                  </a:moveTo>
                  <a:cubicBezTo>
                    <a:pt x="37915" y="291"/>
                    <a:pt x="49059" y="11912"/>
                    <a:pt x="48773" y="24866"/>
                  </a:cubicBezTo>
                  <a:cubicBezTo>
                    <a:pt x="48488" y="37915"/>
                    <a:pt x="36867" y="49059"/>
                    <a:pt x="23913" y="48773"/>
                  </a:cubicBezTo>
                  <a:cubicBezTo>
                    <a:pt x="10864" y="48488"/>
                    <a:pt x="-280" y="36962"/>
                    <a:pt x="5" y="23913"/>
                  </a:cubicBezTo>
                  <a:cubicBezTo>
                    <a:pt x="291" y="10768"/>
                    <a:pt x="11912" y="-280"/>
                    <a:pt x="24866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46459-15CF-79D1-6B5C-1098C992174F}"/>
                </a:ext>
              </a:extLst>
            </p:cNvPr>
            <p:cNvSpPr/>
            <p:nvPr/>
          </p:nvSpPr>
          <p:spPr>
            <a:xfrm>
              <a:off x="2618992" y="5283040"/>
              <a:ext cx="48673" cy="48673"/>
            </a:xfrm>
            <a:custGeom>
              <a:avLst/>
              <a:gdLst>
                <a:gd name="connsiteX0" fmla="*/ 24289 w 48673"/>
                <a:gd name="connsiteY0" fmla="*/ 48673 h 48673"/>
                <a:gd name="connsiteX1" fmla="*/ 1 w 48673"/>
                <a:gd name="connsiteY1" fmla="*/ 24290 h 48673"/>
                <a:gd name="connsiteX2" fmla="*/ 24385 w 48673"/>
                <a:gd name="connsiteY2" fmla="*/ 1 h 48673"/>
                <a:gd name="connsiteX3" fmla="*/ 48673 w 48673"/>
                <a:gd name="connsiteY3" fmla="*/ 24385 h 48673"/>
                <a:gd name="connsiteX4" fmla="*/ 24289 w 48673"/>
                <a:gd name="connsiteY4" fmla="*/ 48673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3">
                  <a:moveTo>
                    <a:pt x="24289" y="48673"/>
                  </a:moveTo>
                  <a:cubicBezTo>
                    <a:pt x="11240" y="48673"/>
                    <a:pt x="-95" y="37339"/>
                    <a:pt x="1" y="24290"/>
                  </a:cubicBezTo>
                  <a:cubicBezTo>
                    <a:pt x="1" y="11240"/>
                    <a:pt x="11431" y="-94"/>
                    <a:pt x="24385" y="1"/>
                  </a:cubicBezTo>
                  <a:cubicBezTo>
                    <a:pt x="37434" y="1"/>
                    <a:pt x="48769" y="11335"/>
                    <a:pt x="48673" y="24385"/>
                  </a:cubicBezTo>
                  <a:cubicBezTo>
                    <a:pt x="48673" y="37339"/>
                    <a:pt x="37339" y="48673"/>
                    <a:pt x="24289" y="48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3C1613-6A1E-0FA6-DB22-5C8F56D129AF}"/>
                </a:ext>
              </a:extLst>
            </p:cNvPr>
            <p:cNvSpPr/>
            <p:nvPr/>
          </p:nvSpPr>
          <p:spPr>
            <a:xfrm>
              <a:off x="2719291" y="5356954"/>
              <a:ext cx="48673" cy="48673"/>
            </a:xfrm>
            <a:custGeom>
              <a:avLst/>
              <a:gdLst>
                <a:gd name="connsiteX0" fmla="*/ 48673 w 48673"/>
                <a:gd name="connsiteY0" fmla="*/ 24385 h 48673"/>
                <a:gd name="connsiteX1" fmla="*/ 24289 w 48673"/>
                <a:gd name="connsiteY1" fmla="*/ 48673 h 48673"/>
                <a:gd name="connsiteX2" fmla="*/ 1 w 48673"/>
                <a:gd name="connsiteY2" fmla="*/ 24289 h 48673"/>
                <a:gd name="connsiteX3" fmla="*/ 24385 w 48673"/>
                <a:gd name="connsiteY3" fmla="*/ 1 h 48673"/>
                <a:gd name="connsiteX4" fmla="*/ 48673 w 48673"/>
                <a:gd name="connsiteY4" fmla="*/ 24385 h 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73" h="48673">
                  <a:moveTo>
                    <a:pt x="48673" y="24385"/>
                  </a:moveTo>
                  <a:cubicBezTo>
                    <a:pt x="48673" y="37434"/>
                    <a:pt x="37339" y="48769"/>
                    <a:pt x="24289" y="48673"/>
                  </a:cubicBezTo>
                  <a:cubicBezTo>
                    <a:pt x="11240" y="48673"/>
                    <a:pt x="-95" y="37338"/>
                    <a:pt x="1" y="24289"/>
                  </a:cubicBezTo>
                  <a:cubicBezTo>
                    <a:pt x="1" y="11240"/>
                    <a:pt x="11335" y="-95"/>
                    <a:pt x="24385" y="1"/>
                  </a:cubicBezTo>
                  <a:cubicBezTo>
                    <a:pt x="37434" y="1"/>
                    <a:pt x="48673" y="11335"/>
                    <a:pt x="48673" y="2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3619875-4BBC-3F37-65CC-D959CE5887B3}"/>
                </a:ext>
              </a:extLst>
            </p:cNvPr>
            <p:cNvSpPr/>
            <p:nvPr/>
          </p:nvSpPr>
          <p:spPr>
            <a:xfrm>
              <a:off x="2910440" y="5561262"/>
              <a:ext cx="46614" cy="46583"/>
            </a:xfrm>
            <a:custGeom>
              <a:avLst/>
              <a:gdLst>
                <a:gd name="connsiteX0" fmla="*/ 23736 w 46614"/>
                <a:gd name="connsiteY0" fmla="*/ 3 h 46583"/>
                <a:gd name="connsiteX1" fmla="*/ 46596 w 46614"/>
                <a:gd name="connsiteY1" fmla="*/ 24387 h 46583"/>
                <a:gd name="connsiteX2" fmla="*/ 22878 w 46614"/>
                <a:gd name="connsiteY2" fmla="*/ 46581 h 46583"/>
                <a:gd name="connsiteX3" fmla="*/ 18 w 46614"/>
                <a:gd name="connsiteY3" fmla="*/ 22197 h 46583"/>
                <a:gd name="connsiteX4" fmla="*/ 23736 w 46614"/>
                <a:gd name="connsiteY4" fmla="*/ 3 h 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4" h="46583">
                  <a:moveTo>
                    <a:pt x="23736" y="3"/>
                  </a:moveTo>
                  <a:cubicBezTo>
                    <a:pt x="38309" y="194"/>
                    <a:pt x="47072" y="9624"/>
                    <a:pt x="46596" y="24387"/>
                  </a:cubicBezTo>
                  <a:cubicBezTo>
                    <a:pt x="46119" y="38389"/>
                    <a:pt x="37071" y="46771"/>
                    <a:pt x="22878" y="46581"/>
                  </a:cubicBezTo>
                  <a:cubicBezTo>
                    <a:pt x="8305" y="46390"/>
                    <a:pt x="-458" y="36865"/>
                    <a:pt x="18" y="22197"/>
                  </a:cubicBezTo>
                  <a:cubicBezTo>
                    <a:pt x="495" y="8195"/>
                    <a:pt x="9543" y="-187"/>
                    <a:pt x="2373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B4EE34-AFC1-C78E-DE77-A2FAAD59F994}"/>
                </a:ext>
              </a:extLst>
            </p:cNvPr>
            <p:cNvSpPr/>
            <p:nvPr/>
          </p:nvSpPr>
          <p:spPr>
            <a:xfrm>
              <a:off x="2675417" y="5291879"/>
              <a:ext cx="46599" cy="46712"/>
            </a:xfrm>
            <a:custGeom>
              <a:avLst/>
              <a:gdLst>
                <a:gd name="connsiteX0" fmla="*/ 22252 w 46599"/>
                <a:gd name="connsiteY0" fmla="*/ 46692 h 46712"/>
                <a:gd name="connsiteX1" fmla="*/ 59 w 46599"/>
                <a:gd name="connsiteY1" fmla="*/ 21642 h 46712"/>
                <a:gd name="connsiteX2" fmla="*/ 24348 w 46599"/>
                <a:gd name="connsiteY2" fmla="*/ 20 h 46712"/>
                <a:gd name="connsiteX3" fmla="*/ 46541 w 46599"/>
                <a:gd name="connsiteY3" fmla="*/ 25070 h 46712"/>
                <a:gd name="connsiteX4" fmla="*/ 22252 w 46599"/>
                <a:gd name="connsiteY4" fmla="*/ 46692 h 4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9" h="46712">
                  <a:moveTo>
                    <a:pt x="22252" y="46692"/>
                  </a:moveTo>
                  <a:cubicBezTo>
                    <a:pt x="7774" y="46216"/>
                    <a:pt x="-798" y="36501"/>
                    <a:pt x="59" y="21642"/>
                  </a:cubicBezTo>
                  <a:cubicBezTo>
                    <a:pt x="821" y="7735"/>
                    <a:pt x="10060" y="-456"/>
                    <a:pt x="24348" y="20"/>
                  </a:cubicBezTo>
                  <a:cubicBezTo>
                    <a:pt x="38826" y="496"/>
                    <a:pt x="47398" y="10211"/>
                    <a:pt x="46541" y="25070"/>
                  </a:cubicBezTo>
                  <a:cubicBezTo>
                    <a:pt x="45779" y="38977"/>
                    <a:pt x="36540" y="47169"/>
                    <a:pt x="22252" y="466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364E03-D769-DE1B-E43E-057A06DDF361}"/>
                </a:ext>
              </a:extLst>
            </p:cNvPr>
            <p:cNvSpPr/>
            <p:nvPr/>
          </p:nvSpPr>
          <p:spPr>
            <a:xfrm>
              <a:off x="2472187" y="5144153"/>
              <a:ext cx="46510" cy="46494"/>
            </a:xfrm>
            <a:custGeom>
              <a:avLst/>
              <a:gdLst>
                <a:gd name="connsiteX0" fmla="*/ 46508 w 46510"/>
                <a:gd name="connsiteY0" fmla="*/ 23634 h 46494"/>
                <a:gd name="connsiteX1" fmla="*/ 23172 w 46510"/>
                <a:gd name="connsiteY1" fmla="*/ 46494 h 46494"/>
                <a:gd name="connsiteX2" fmla="*/ 26 w 46510"/>
                <a:gd name="connsiteY2" fmla="*/ 22205 h 46494"/>
                <a:gd name="connsiteX3" fmla="*/ 24029 w 46510"/>
                <a:gd name="connsiteY3" fmla="*/ 12 h 46494"/>
                <a:gd name="connsiteX4" fmla="*/ 46508 w 46510"/>
                <a:gd name="connsiteY4" fmla="*/ 23634 h 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10" h="46494">
                  <a:moveTo>
                    <a:pt x="46508" y="23634"/>
                  </a:moveTo>
                  <a:cubicBezTo>
                    <a:pt x="46317" y="37827"/>
                    <a:pt x="37459" y="46494"/>
                    <a:pt x="23172" y="46494"/>
                  </a:cubicBezTo>
                  <a:cubicBezTo>
                    <a:pt x="8408" y="46494"/>
                    <a:pt x="-546" y="37064"/>
                    <a:pt x="26" y="22205"/>
                  </a:cubicBezTo>
                  <a:cubicBezTo>
                    <a:pt x="502" y="8109"/>
                    <a:pt x="9646" y="-369"/>
                    <a:pt x="24029" y="12"/>
                  </a:cubicBezTo>
                  <a:cubicBezTo>
                    <a:pt x="38126" y="298"/>
                    <a:pt x="46698" y="9347"/>
                    <a:pt x="46508" y="236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F98CD5-5FF8-83A2-07F0-7AB409F68480}"/>
                </a:ext>
              </a:extLst>
            </p:cNvPr>
            <p:cNvSpPr/>
            <p:nvPr/>
          </p:nvSpPr>
          <p:spPr>
            <a:xfrm>
              <a:off x="2820706" y="5431909"/>
              <a:ext cx="46629" cy="46591"/>
            </a:xfrm>
            <a:custGeom>
              <a:avLst/>
              <a:gdLst>
                <a:gd name="connsiteX0" fmla="*/ 23934 w 46629"/>
                <a:gd name="connsiteY0" fmla="*/ 7 h 46591"/>
                <a:gd name="connsiteX1" fmla="*/ 46604 w 46629"/>
                <a:gd name="connsiteY1" fmla="*/ 24582 h 46591"/>
                <a:gd name="connsiteX2" fmla="*/ 22696 w 46629"/>
                <a:gd name="connsiteY2" fmla="*/ 46585 h 46591"/>
                <a:gd name="connsiteX3" fmla="*/ 26 w 46629"/>
                <a:gd name="connsiteY3" fmla="*/ 22010 h 46591"/>
                <a:gd name="connsiteX4" fmla="*/ 23934 w 46629"/>
                <a:gd name="connsiteY4" fmla="*/ 7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9" h="46591">
                  <a:moveTo>
                    <a:pt x="23934" y="7"/>
                  </a:moveTo>
                  <a:cubicBezTo>
                    <a:pt x="38412" y="293"/>
                    <a:pt x="47175" y="9818"/>
                    <a:pt x="46604" y="24582"/>
                  </a:cubicBezTo>
                  <a:cubicBezTo>
                    <a:pt x="46032" y="38583"/>
                    <a:pt x="36983" y="46870"/>
                    <a:pt x="22696" y="46585"/>
                  </a:cubicBezTo>
                  <a:cubicBezTo>
                    <a:pt x="8218" y="46299"/>
                    <a:pt x="-545" y="36774"/>
                    <a:pt x="26" y="22010"/>
                  </a:cubicBezTo>
                  <a:cubicBezTo>
                    <a:pt x="598" y="8008"/>
                    <a:pt x="9647" y="-279"/>
                    <a:pt x="23934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A4FF5D-A71B-CBAA-2C50-32042BCC6850}"/>
                </a:ext>
              </a:extLst>
            </p:cNvPr>
            <p:cNvSpPr/>
            <p:nvPr/>
          </p:nvSpPr>
          <p:spPr>
            <a:xfrm>
              <a:off x="2992271" y="5746051"/>
              <a:ext cx="46685" cy="46672"/>
            </a:xfrm>
            <a:custGeom>
              <a:avLst/>
              <a:gdLst>
                <a:gd name="connsiteX0" fmla="*/ 23343 w 46685"/>
                <a:gd name="connsiteY0" fmla="*/ 46672 h 46672"/>
                <a:gd name="connsiteX1" fmla="*/ 7 w 46685"/>
                <a:gd name="connsiteY1" fmla="*/ 24003 h 46672"/>
                <a:gd name="connsiteX2" fmla="*/ 23343 w 46685"/>
                <a:gd name="connsiteY2" fmla="*/ 0 h 46672"/>
                <a:gd name="connsiteX3" fmla="*/ 46679 w 46685"/>
                <a:gd name="connsiteY3" fmla="*/ 22670 h 46672"/>
                <a:gd name="connsiteX4" fmla="*/ 23343 w 46685"/>
                <a:gd name="connsiteY4" fmla="*/ 46672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5" h="46672">
                  <a:moveTo>
                    <a:pt x="23343" y="46672"/>
                  </a:moveTo>
                  <a:cubicBezTo>
                    <a:pt x="9151" y="46672"/>
                    <a:pt x="292" y="38100"/>
                    <a:pt x="7" y="24003"/>
                  </a:cubicBezTo>
                  <a:cubicBezTo>
                    <a:pt x="-279" y="9239"/>
                    <a:pt x="8674" y="0"/>
                    <a:pt x="23343" y="0"/>
                  </a:cubicBezTo>
                  <a:cubicBezTo>
                    <a:pt x="37535" y="0"/>
                    <a:pt x="46393" y="8572"/>
                    <a:pt x="46679" y="22670"/>
                  </a:cubicBezTo>
                  <a:cubicBezTo>
                    <a:pt x="46965" y="37433"/>
                    <a:pt x="38011" y="46672"/>
                    <a:pt x="23343" y="46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95A3D4-F475-A404-E3D1-C1F512864E0B}"/>
                </a:ext>
              </a:extLst>
            </p:cNvPr>
            <p:cNvSpPr/>
            <p:nvPr/>
          </p:nvSpPr>
          <p:spPr>
            <a:xfrm>
              <a:off x="2572416" y="5217978"/>
              <a:ext cx="46672" cy="46685"/>
            </a:xfrm>
            <a:custGeom>
              <a:avLst/>
              <a:gdLst>
                <a:gd name="connsiteX0" fmla="*/ 46673 w 46672"/>
                <a:gd name="connsiteY0" fmla="*/ 23343 h 46685"/>
                <a:gd name="connsiteX1" fmla="*/ 22670 w 46672"/>
                <a:gd name="connsiteY1" fmla="*/ 46679 h 46685"/>
                <a:gd name="connsiteX2" fmla="*/ 0 w 46672"/>
                <a:gd name="connsiteY2" fmla="*/ 23343 h 46685"/>
                <a:gd name="connsiteX3" fmla="*/ 24003 w 46672"/>
                <a:gd name="connsiteY3" fmla="*/ 7 h 46685"/>
                <a:gd name="connsiteX4" fmla="*/ 46673 w 46672"/>
                <a:gd name="connsiteY4" fmla="*/ 23343 h 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" h="46685">
                  <a:moveTo>
                    <a:pt x="46673" y="23343"/>
                  </a:moveTo>
                  <a:cubicBezTo>
                    <a:pt x="46673" y="38011"/>
                    <a:pt x="37433" y="46965"/>
                    <a:pt x="22670" y="46679"/>
                  </a:cubicBezTo>
                  <a:cubicBezTo>
                    <a:pt x="8573" y="46393"/>
                    <a:pt x="0" y="37535"/>
                    <a:pt x="0" y="23343"/>
                  </a:cubicBezTo>
                  <a:cubicBezTo>
                    <a:pt x="0" y="8674"/>
                    <a:pt x="9239" y="-279"/>
                    <a:pt x="24003" y="7"/>
                  </a:cubicBezTo>
                  <a:cubicBezTo>
                    <a:pt x="38100" y="387"/>
                    <a:pt x="46673" y="9151"/>
                    <a:pt x="46673" y="23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C75042F-20FA-EBC8-F1F3-E6B1BE42683D}"/>
                </a:ext>
              </a:extLst>
            </p:cNvPr>
            <p:cNvSpPr/>
            <p:nvPr/>
          </p:nvSpPr>
          <p:spPr>
            <a:xfrm>
              <a:off x="2627934" y="5228646"/>
              <a:ext cx="46590" cy="46514"/>
            </a:xfrm>
            <a:custGeom>
              <a:avLst/>
              <a:gdLst>
                <a:gd name="connsiteX0" fmla="*/ 23825 w 46590"/>
                <a:gd name="connsiteY0" fmla="*/ 7 h 46514"/>
                <a:gd name="connsiteX1" fmla="*/ 46590 w 46590"/>
                <a:gd name="connsiteY1" fmla="*/ 23438 h 46514"/>
                <a:gd name="connsiteX2" fmla="*/ 22110 w 46590"/>
                <a:gd name="connsiteY2" fmla="*/ 46489 h 46514"/>
                <a:gd name="connsiteX3" fmla="*/ 12 w 46590"/>
                <a:gd name="connsiteY3" fmla="*/ 22391 h 46514"/>
                <a:gd name="connsiteX4" fmla="*/ 23825 w 46590"/>
                <a:gd name="connsiteY4" fmla="*/ 7 h 4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0" h="46514">
                  <a:moveTo>
                    <a:pt x="23825" y="7"/>
                  </a:moveTo>
                  <a:cubicBezTo>
                    <a:pt x="38017" y="293"/>
                    <a:pt x="46685" y="9151"/>
                    <a:pt x="46590" y="23438"/>
                  </a:cubicBezTo>
                  <a:cubicBezTo>
                    <a:pt x="46494" y="38107"/>
                    <a:pt x="37065" y="47061"/>
                    <a:pt x="22110" y="46489"/>
                  </a:cubicBezTo>
                  <a:cubicBezTo>
                    <a:pt x="8109" y="45918"/>
                    <a:pt x="-369" y="36773"/>
                    <a:pt x="12" y="22391"/>
                  </a:cubicBezTo>
                  <a:cubicBezTo>
                    <a:pt x="393" y="8198"/>
                    <a:pt x="9442" y="-279"/>
                    <a:pt x="23825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318E770-E54C-7AF1-ABDF-CB1738F76FF6}"/>
                </a:ext>
              </a:extLst>
            </p:cNvPr>
            <p:cNvSpPr/>
            <p:nvPr/>
          </p:nvSpPr>
          <p:spPr>
            <a:xfrm>
              <a:off x="2955303" y="5627271"/>
              <a:ext cx="46598" cy="46580"/>
            </a:xfrm>
            <a:custGeom>
              <a:avLst/>
              <a:gdLst>
                <a:gd name="connsiteX0" fmla="*/ 46595 w 46598"/>
                <a:gd name="connsiteY0" fmla="*/ 23625 h 46580"/>
                <a:gd name="connsiteX1" fmla="*/ 23354 w 46598"/>
                <a:gd name="connsiteY1" fmla="*/ 46580 h 46580"/>
                <a:gd name="connsiteX2" fmla="*/ 18 w 46598"/>
                <a:gd name="connsiteY2" fmla="*/ 22387 h 46580"/>
                <a:gd name="connsiteX3" fmla="*/ 23926 w 46598"/>
                <a:gd name="connsiteY3" fmla="*/ 3 h 46580"/>
                <a:gd name="connsiteX4" fmla="*/ 46595 w 46598"/>
                <a:gd name="connsiteY4" fmla="*/ 23625 h 4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98" h="46580">
                  <a:moveTo>
                    <a:pt x="46595" y="23625"/>
                  </a:moveTo>
                  <a:cubicBezTo>
                    <a:pt x="46500" y="37912"/>
                    <a:pt x="37642" y="46580"/>
                    <a:pt x="23354" y="46580"/>
                  </a:cubicBezTo>
                  <a:cubicBezTo>
                    <a:pt x="8590" y="46580"/>
                    <a:pt x="-458" y="37246"/>
                    <a:pt x="18" y="22387"/>
                  </a:cubicBezTo>
                  <a:cubicBezTo>
                    <a:pt x="399" y="8290"/>
                    <a:pt x="9543" y="-188"/>
                    <a:pt x="23926" y="3"/>
                  </a:cubicBezTo>
                  <a:cubicBezTo>
                    <a:pt x="38118" y="289"/>
                    <a:pt x="46786" y="9242"/>
                    <a:pt x="46595" y="2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070967B-AF6D-FD3D-D9D0-38B84FF8716D}"/>
                </a:ext>
              </a:extLst>
            </p:cNvPr>
            <p:cNvSpPr/>
            <p:nvPr/>
          </p:nvSpPr>
          <p:spPr>
            <a:xfrm>
              <a:off x="3028187" y="5867579"/>
              <a:ext cx="43624" cy="14203"/>
            </a:xfrm>
            <a:custGeom>
              <a:avLst/>
              <a:gdLst>
                <a:gd name="connsiteX0" fmla="*/ 43625 w 43624"/>
                <a:gd name="connsiteY0" fmla="*/ 14203 h 14203"/>
                <a:gd name="connsiteX1" fmla="*/ 22479 w 43624"/>
                <a:gd name="connsiteY1" fmla="*/ 11 h 14203"/>
                <a:gd name="connsiteX2" fmla="*/ 0 w 43624"/>
                <a:gd name="connsiteY2" fmla="*/ 14203 h 14203"/>
                <a:gd name="connsiteX3" fmla="*/ 43625 w 43624"/>
                <a:gd name="connsiteY3" fmla="*/ 14203 h 1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24" h="14203">
                  <a:moveTo>
                    <a:pt x="43625" y="14203"/>
                  </a:moveTo>
                  <a:cubicBezTo>
                    <a:pt x="40672" y="5440"/>
                    <a:pt x="33147" y="296"/>
                    <a:pt x="22479" y="11"/>
                  </a:cubicBezTo>
                  <a:cubicBezTo>
                    <a:pt x="11144" y="-275"/>
                    <a:pt x="3048" y="5059"/>
                    <a:pt x="0" y="14203"/>
                  </a:cubicBezTo>
                  <a:lnTo>
                    <a:pt x="43625" y="14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7DD117-901B-E7A5-7A21-88ED494FD1AE}"/>
                </a:ext>
              </a:extLst>
            </p:cNvPr>
            <p:cNvSpPr/>
            <p:nvPr/>
          </p:nvSpPr>
          <p:spPr>
            <a:xfrm>
              <a:off x="2865474" y="5497917"/>
              <a:ext cx="46629" cy="46591"/>
            </a:xfrm>
            <a:custGeom>
              <a:avLst/>
              <a:gdLst>
                <a:gd name="connsiteX0" fmla="*/ 22791 w 46629"/>
                <a:gd name="connsiteY0" fmla="*/ 46584 h 46591"/>
                <a:gd name="connsiteX1" fmla="*/ 26 w 46629"/>
                <a:gd name="connsiteY1" fmla="*/ 22105 h 46591"/>
                <a:gd name="connsiteX2" fmla="*/ 23839 w 46629"/>
                <a:gd name="connsiteY2" fmla="*/ 7 h 46591"/>
                <a:gd name="connsiteX3" fmla="*/ 46604 w 46629"/>
                <a:gd name="connsiteY3" fmla="*/ 24486 h 46591"/>
                <a:gd name="connsiteX4" fmla="*/ 22791 w 46629"/>
                <a:gd name="connsiteY4" fmla="*/ 46584 h 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9" h="46591">
                  <a:moveTo>
                    <a:pt x="22791" y="46584"/>
                  </a:moveTo>
                  <a:cubicBezTo>
                    <a:pt x="8218" y="46299"/>
                    <a:pt x="-545" y="36869"/>
                    <a:pt x="26" y="22105"/>
                  </a:cubicBezTo>
                  <a:cubicBezTo>
                    <a:pt x="598" y="8103"/>
                    <a:pt x="9647" y="-279"/>
                    <a:pt x="23839" y="7"/>
                  </a:cubicBezTo>
                  <a:cubicBezTo>
                    <a:pt x="38412" y="293"/>
                    <a:pt x="47175" y="9723"/>
                    <a:pt x="46604" y="24486"/>
                  </a:cubicBezTo>
                  <a:cubicBezTo>
                    <a:pt x="46127" y="38488"/>
                    <a:pt x="37079" y="46870"/>
                    <a:pt x="22791" y="46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458C65-7447-49C2-9F32-CEE406B4AD4F}"/>
                </a:ext>
              </a:extLst>
            </p:cNvPr>
            <p:cNvSpPr/>
            <p:nvPr/>
          </p:nvSpPr>
          <p:spPr>
            <a:xfrm>
              <a:off x="2775774" y="5368575"/>
              <a:ext cx="46500" cy="46584"/>
            </a:xfrm>
            <a:custGeom>
              <a:avLst/>
              <a:gdLst>
                <a:gd name="connsiteX0" fmla="*/ 1 w 46500"/>
                <a:gd name="connsiteY0" fmla="*/ 22955 h 46584"/>
                <a:gd name="connsiteX1" fmla="*/ 23242 w 46500"/>
                <a:gd name="connsiteY1" fmla="*/ 0 h 46584"/>
                <a:gd name="connsiteX2" fmla="*/ 46483 w 46500"/>
                <a:gd name="connsiteY2" fmla="*/ 24289 h 46584"/>
                <a:gd name="connsiteX3" fmla="*/ 22575 w 46500"/>
                <a:gd name="connsiteY3" fmla="*/ 46577 h 46584"/>
                <a:gd name="connsiteX4" fmla="*/ 1 w 46500"/>
                <a:gd name="connsiteY4" fmla="*/ 22955 h 4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00" h="46584">
                  <a:moveTo>
                    <a:pt x="1" y="22955"/>
                  </a:moveTo>
                  <a:cubicBezTo>
                    <a:pt x="191" y="8668"/>
                    <a:pt x="8954" y="0"/>
                    <a:pt x="23242" y="0"/>
                  </a:cubicBezTo>
                  <a:cubicBezTo>
                    <a:pt x="38006" y="0"/>
                    <a:pt x="46959" y="9430"/>
                    <a:pt x="46483" y="24289"/>
                  </a:cubicBezTo>
                  <a:cubicBezTo>
                    <a:pt x="46007" y="38386"/>
                    <a:pt x="36958" y="46863"/>
                    <a:pt x="22575" y="46577"/>
                  </a:cubicBezTo>
                  <a:cubicBezTo>
                    <a:pt x="8478" y="46196"/>
                    <a:pt x="-94" y="37243"/>
                    <a:pt x="1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5DB9CBC-5A83-5381-A11B-A132055EDBE0}"/>
                </a:ext>
              </a:extLst>
            </p:cNvPr>
            <p:cNvSpPr/>
            <p:nvPr/>
          </p:nvSpPr>
          <p:spPr>
            <a:xfrm>
              <a:off x="3037224" y="5812151"/>
              <a:ext cx="46494" cy="46581"/>
            </a:xfrm>
            <a:custGeom>
              <a:avLst/>
              <a:gdLst>
                <a:gd name="connsiteX0" fmla="*/ 46494 w 46494"/>
                <a:gd name="connsiteY0" fmla="*/ 23435 h 46581"/>
                <a:gd name="connsiteX1" fmla="*/ 23443 w 46494"/>
                <a:gd name="connsiteY1" fmla="*/ 46581 h 46581"/>
                <a:gd name="connsiteX2" fmla="*/ 12 w 46494"/>
                <a:gd name="connsiteY2" fmla="*/ 22482 h 46581"/>
                <a:gd name="connsiteX3" fmla="*/ 23729 w 46494"/>
                <a:gd name="connsiteY3" fmla="*/ 3 h 46581"/>
                <a:gd name="connsiteX4" fmla="*/ 46494 w 46494"/>
                <a:gd name="connsiteY4" fmla="*/ 23435 h 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4" h="46581">
                  <a:moveTo>
                    <a:pt x="46494" y="23435"/>
                  </a:moveTo>
                  <a:cubicBezTo>
                    <a:pt x="46398" y="37722"/>
                    <a:pt x="37731" y="46485"/>
                    <a:pt x="23443" y="46581"/>
                  </a:cubicBezTo>
                  <a:cubicBezTo>
                    <a:pt x="8679" y="46675"/>
                    <a:pt x="-369" y="37436"/>
                    <a:pt x="12" y="22482"/>
                  </a:cubicBezTo>
                  <a:cubicBezTo>
                    <a:pt x="393" y="8290"/>
                    <a:pt x="9346" y="-188"/>
                    <a:pt x="23729" y="3"/>
                  </a:cubicBezTo>
                  <a:cubicBezTo>
                    <a:pt x="37921" y="289"/>
                    <a:pt x="46589" y="9147"/>
                    <a:pt x="46494" y="23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A1C5B07-B395-F920-7118-5C8CD1A25B31}"/>
                </a:ext>
              </a:extLst>
            </p:cNvPr>
            <p:cNvSpPr/>
            <p:nvPr/>
          </p:nvSpPr>
          <p:spPr>
            <a:xfrm>
              <a:off x="3002848" y="5690803"/>
              <a:ext cx="46487" cy="46392"/>
            </a:xfrm>
            <a:custGeom>
              <a:avLst/>
              <a:gdLst>
                <a:gd name="connsiteX0" fmla="*/ 46485 w 46487"/>
                <a:gd name="connsiteY0" fmla="*/ 22863 h 46392"/>
                <a:gd name="connsiteX1" fmla="*/ 23529 w 46487"/>
                <a:gd name="connsiteY1" fmla="*/ 46389 h 46392"/>
                <a:gd name="connsiteX2" fmla="*/ 3 w 46487"/>
                <a:gd name="connsiteY2" fmla="*/ 23530 h 46392"/>
                <a:gd name="connsiteX3" fmla="*/ 22958 w 46487"/>
                <a:gd name="connsiteY3" fmla="*/ 3 h 46392"/>
                <a:gd name="connsiteX4" fmla="*/ 46485 w 46487"/>
                <a:gd name="connsiteY4" fmla="*/ 22863 h 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7" h="46392">
                  <a:moveTo>
                    <a:pt x="46485" y="22863"/>
                  </a:moveTo>
                  <a:cubicBezTo>
                    <a:pt x="46675" y="36293"/>
                    <a:pt x="36960" y="46199"/>
                    <a:pt x="23529" y="46389"/>
                  </a:cubicBezTo>
                  <a:cubicBezTo>
                    <a:pt x="10099" y="46580"/>
                    <a:pt x="193" y="36864"/>
                    <a:pt x="3" y="23530"/>
                  </a:cubicBezTo>
                  <a:cubicBezTo>
                    <a:pt x="-188" y="10195"/>
                    <a:pt x="9623" y="193"/>
                    <a:pt x="22958" y="3"/>
                  </a:cubicBezTo>
                  <a:cubicBezTo>
                    <a:pt x="36388" y="-188"/>
                    <a:pt x="46390" y="9528"/>
                    <a:pt x="46485" y="2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4E831-1920-B98A-67EA-A1CA969E1397}"/>
                </a:ext>
              </a:extLst>
            </p:cNvPr>
            <p:cNvSpPr/>
            <p:nvPr/>
          </p:nvSpPr>
          <p:spPr>
            <a:xfrm>
              <a:off x="2921215" y="5506018"/>
              <a:ext cx="46300" cy="46392"/>
            </a:xfrm>
            <a:custGeom>
              <a:avLst/>
              <a:gdLst>
                <a:gd name="connsiteX0" fmla="*/ 46298 w 46300"/>
                <a:gd name="connsiteY0" fmla="*/ 23625 h 46392"/>
                <a:gd name="connsiteX1" fmla="*/ 22676 w 46300"/>
                <a:gd name="connsiteY1" fmla="*/ 46389 h 46392"/>
                <a:gd name="connsiteX2" fmla="*/ 6 w 46300"/>
                <a:gd name="connsiteY2" fmla="*/ 22768 h 46392"/>
                <a:gd name="connsiteX3" fmla="*/ 23628 w 46300"/>
                <a:gd name="connsiteY3" fmla="*/ 3 h 46392"/>
                <a:gd name="connsiteX4" fmla="*/ 46298 w 46300"/>
                <a:gd name="connsiteY4" fmla="*/ 23625 h 4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0" h="46392">
                  <a:moveTo>
                    <a:pt x="46298" y="23625"/>
                  </a:moveTo>
                  <a:cubicBezTo>
                    <a:pt x="46107" y="36960"/>
                    <a:pt x="36106" y="46580"/>
                    <a:pt x="22676" y="46389"/>
                  </a:cubicBezTo>
                  <a:cubicBezTo>
                    <a:pt x="9341" y="46199"/>
                    <a:pt x="-280" y="36103"/>
                    <a:pt x="6" y="22768"/>
                  </a:cubicBezTo>
                  <a:cubicBezTo>
                    <a:pt x="292" y="9432"/>
                    <a:pt x="10198" y="-188"/>
                    <a:pt x="23628" y="3"/>
                  </a:cubicBezTo>
                  <a:cubicBezTo>
                    <a:pt x="36868" y="193"/>
                    <a:pt x="46488" y="10195"/>
                    <a:pt x="46298" y="2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E846905-2002-B64D-2E7C-7161C57984F5}"/>
                </a:ext>
              </a:extLst>
            </p:cNvPr>
            <p:cNvSpPr/>
            <p:nvPr/>
          </p:nvSpPr>
          <p:spPr>
            <a:xfrm>
              <a:off x="2728339" y="5302566"/>
              <a:ext cx="46388" cy="46388"/>
            </a:xfrm>
            <a:custGeom>
              <a:avLst/>
              <a:gdLst>
                <a:gd name="connsiteX0" fmla="*/ 23051 w 46388"/>
                <a:gd name="connsiteY0" fmla="*/ 46387 h 46388"/>
                <a:gd name="connsiteX1" fmla="*/ 1 w 46388"/>
                <a:gd name="connsiteY1" fmla="*/ 23051 h 46388"/>
                <a:gd name="connsiteX2" fmla="*/ 23337 w 46388"/>
                <a:gd name="connsiteY2" fmla="*/ 1 h 46388"/>
                <a:gd name="connsiteX3" fmla="*/ 46387 w 46388"/>
                <a:gd name="connsiteY3" fmla="*/ 23337 h 46388"/>
                <a:gd name="connsiteX4" fmla="*/ 23051 w 46388"/>
                <a:gd name="connsiteY4" fmla="*/ 46387 h 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8" h="46388">
                  <a:moveTo>
                    <a:pt x="23051" y="46387"/>
                  </a:moveTo>
                  <a:cubicBezTo>
                    <a:pt x="9716" y="46387"/>
                    <a:pt x="-95" y="36481"/>
                    <a:pt x="1" y="23051"/>
                  </a:cubicBezTo>
                  <a:cubicBezTo>
                    <a:pt x="96" y="9621"/>
                    <a:pt x="9907" y="-95"/>
                    <a:pt x="23337" y="1"/>
                  </a:cubicBezTo>
                  <a:cubicBezTo>
                    <a:pt x="36767" y="96"/>
                    <a:pt x="46483" y="9906"/>
                    <a:pt x="46387" y="23337"/>
                  </a:cubicBezTo>
                  <a:cubicBezTo>
                    <a:pt x="46387" y="36767"/>
                    <a:pt x="36577" y="46482"/>
                    <a:pt x="23051" y="4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1AE1C9B-5893-161E-EF98-C7C53E5C1820}"/>
                </a:ext>
              </a:extLst>
            </p:cNvPr>
            <p:cNvSpPr/>
            <p:nvPr/>
          </p:nvSpPr>
          <p:spPr>
            <a:xfrm>
              <a:off x="2876263" y="5442679"/>
              <a:ext cx="46292" cy="46292"/>
            </a:xfrm>
            <a:custGeom>
              <a:avLst/>
              <a:gdLst>
                <a:gd name="connsiteX0" fmla="*/ 23242 w 46292"/>
                <a:gd name="connsiteY0" fmla="*/ 46292 h 46292"/>
                <a:gd name="connsiteX1" fmla="*/ 1 w 46292"/>
                <a:gd name="connsiteY1" fmla="*/ 23242 h 46292"/>
                <a:gd name="connsiteX2" fmla="*/ 23051 w 46292"/>
                <a:gd name="connsiteY2" fmla="*/ 1 h 46292"/>
                <a:gd name="connsiteX3" fmla="*/ 46292 w 46292"/>
                <a:gd name="connsiteY3" fmla="*/ 23051 h 46292"/>
                <a:gd name="connsiteX4" fmla="*/ 23242 w 46292"/>
                <a:gd name="connsiteY4" fmla="*/ 46292 h 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92" h="46292">
                  <a:moveTo>
                    <a:pt x="23242" y="46292"/>
                  </a:moveTo>
                  <a:cubicBezTo>
                    <a:pt x="9811" y="46387"/>
                    <a:pt x="1" y="36577"/>
                    <a:pt x="1" y="23242"/>
                  </a:cubicBezTo>
                  <a:cubicBezTo>
                    <a:pt x="-95" y="9811"/>
                    <a:pt x="9716" y="1"/>
                    <a:pt x="23051" y="1"/>
                  </a:cubicBezTo>
                  <a:cubicBezTo>
                    <a:pt x="36481" y="-95"/>
                    <a:pt x="46292" y="9716"/>
                    <a:pt x="46292" y="23051"/>
                  </a:cubicBezTo>
                  <a:cubicBezTo>
                    <a:pt x="46387" y="36386"/>
                    <a:pt x="36672" y="46197"/>
                    <a:pt x="23242" y="46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4136326-2A9E-082F-F42D-32D3E0C93102}"/>
                </a:ext>
              </a:extLst>
            </p:cNvPr>
            <p:cNvSpPr/>
            <p:nvPr/>
          </p:nvSpPr>
          <p:spPr>
            <a:xfrm>
              <a:off x="2527631" y="5152150"/>
              <a:ext cx="46428" cy="46421"/>
            </a:xfrm>
            <a:custGeom>
              <a:avLst/>
              <a:gdLst>
                <a:gd name="connsiteX0" fmla="*/ 46404 w 46428"/>
                <a:gd name="connsiteY0" fmla="*/ 24211 h 46421"/>
                <a:gd name="connsiteX1" fmla="*/ 22211 w 46428"/>
                <a:gd name="connsiteY1" fmla="*/ 46404 h 46421"/>
                <a:gd name="connsiteX2" fmla="*/ 17 w 46428"/>
                <a:gd name="connsiteY2" fmla="*/ 22210 h 46421"/>
                <a:gd name="connsiteX3" fmla="*/ 24211 w 46428"/>
                <a:gd name="connsiteY3" fmla="*/ 17 h 46421"/>
                <a:gd name="connsiteX4" fmla="*/ 46404 w 46428"/>
                <a:gd name="connsiteY4" fmla="*/ 24211 h 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28" h="46421">
                  <a:moveTo>
                    <a:pt x="46404" y="24211"/>
                  </a:moveTo>
                  <a:cubicBezTo>
                    <a:pt x="45833" y="37450"/>
                    <a:pt x="35546" y="46880"/>
                    <a:pt x="22211" y="46404"/>
                  </a:cubicBezTo>
                  <a:cubicBezTo>
                    <a:pt x="8971" y="45928"/>
                    <a:pt x="-459" y="35546"/>
                    <a:pt x="17" y="22210"/>
                  </a:cubicBezTo>
                  <a:cubicBezTo>
                    <a:pt x="494" y="8971"/>
                    <a:pt x="10876" y="-459"/>
                    <a:pt x="24211" y="17"/>
                  </a:cubicBezTo>
                  <a:cubicBezTo>
                    <a:pt x="37546" y="493"/>
                    <a:pt x="46976" y="10781"/>
                    <a:pt x="46404" y="2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DFD39EE-4654-FFB7-DE61-9A8145C55299}"/>
                </a:ext>
              </a:extLst>
            </p:cNvPr>
            <p:cNvSpPr/>
            <p:nvPr/>
          </p:nvSpPr>
          <p:spPr>
            <a:xfrm>
              <a:off x="3047904" y="5756808"/>
              <a:ext cx="46301" cy="46328"/>
            </a:xfrm>
            <a:custGeom>
              <a:avLst/>
              <a:gdLst>
                <a:gd name="connsiteX0" fmla="*/ 23622 w 46301"/>
                <a:gd name="connsiteY0" fmla="*/ 6 h 46328"/>
                <a:gd name="connsiteX1" fmla="*/ 46291 w 46301"/>
                <a:gd name="connsiteY1" fmla="*/ 24009 h 46328"/>
                <a:gd name="connsiteX2" fmla="*/ 22003 w 46301"/>
                <a:gd name="connsiteY2" fmla="*/ 46297 h 46328"/>
                <a:gd name="connsiteX3" fmla="*/ 0 w 46301"/>
                <a:gd name="connsiteY3" fmla="*/ 22961 h 46328"/>
                <a:gd name="connsiteX4" fmla="*/ 23622 w 46301"/>
                <a:gd name="connsiteY4" fmla="*/ 6 h 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328">
                  <a:moveTo>
                    <a:pt x="23622" y="6"/>
                  </a:moveTo>
                  <a:cubicBezTo>
                    <a:pt x="36481" y="292"/>
                    <a:pt x="46672" y="11150"/>
                    <a:pt x="46291" y="24009"/>
                  </a:cubicBezTo>
                  <a:cubicBezTo>
                    <a:pt x="45815" y="36867"/>
                    <a:pt x="34862" y="46964"/>
                    <a:pt x="22003" y="46297"/>
                  </a:cubicBezTo>
                  <a:cubicBezTo>
                    <a:pt x="9715" y="45726"/>
                    <a:pt x="0" y="35438"/>
                    <a:pt x="0" y="22961"/>
                  </a:cubicBezTo>
                  <a:cubicBezTo>
                    <a:pt x="95" y="10102"/>
                    <a:pt x="10763" y="-280"/>
                    <a:pt x="23622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44A8E68-AB8A-8111-153D-0F2E43164DF1}"/>
                </a:ext>
              </a:extLst>
            </p:cNvPr>
            <p:cNvSpPr/>
            <p:nvPr/>
          </p:nvSpPr>
          <p:spPr>
            <a:xfrm>
              <a:off x="2683541" y="5236653"/>
              <a:ext cx="46328" cy="46403"/>
            </a:xfrm>
            <a:custGeom>
              <a:avLst/>
              <a:gdLst>
                <a:gd name="connsiteX0" fmla="*/ 46323 w 46328"/>
                <a:gd name="connsiteY0" fmla="*/ 23813 h 46403"/>
                <a:gd name="connsiteX1" fmla="*/ 22225 w 46328"/>
                <a:gd name="connsiteY1" fmla="*/ 46387 h 46403"/>
                <a:gd name="connsiteX2" fmla="*/ 31 w 46328"/>
                <a:gd name="connsiteY2" fmla="*/ 21908 h 46403"/>
                <a:gd name="connsiteX3" fmla="*/ 23463 w 46328"/>
                <a:gd name="connsiteY3" fmla="*/ 1 h 46403"/>
                <a:gd name="connsiteX4" fmla="*/ 46323 w 46328"/>
                <a:gd name="connsiteY4" fmla="*/ 23813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28" h="46403">
                  <a:moveTo>
                    <a:pt x="46323" y="23813"/>
                  </a:moveTo>
                  <a:cubicBezTo>
                    <a:pt x="46037" y="36672"/>
                    <a:pt x="35084" y="46864"/>
                    <a:pt x="22225" y="46387"/>
                  </a:cubicBezTo>
                  <a:cubicBezTo>
                    <a:pt x="9366" y="45911"/>
                    <a:pt x="-635" y="34862"/>
                    <a:pt x="31" y="21908"/>
                  </a:cubicBezTo>
                  <a:cubicBezTo>
                    <a:pt x="698" y="9526"/>
                    <a:pt x="11080" y="-95"/>
                    <a:pt x="23463" y="1"/>
                  </a:cubicBezTo>
                  <a:cubicBezTo>
                    <a:pt x="36322" y="191"/>
                    <a:pt x="46609" y="10859"/>
                    <a:pt x="46323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FC3D88A-7C61-0D32-7997-1F71BE295FD4}"/>
                </a:ext>
              </a:extLst>
            </p:cNvPr>
            <p:cNvSpPr/>
            <p:nvPr/>
          </p:nvSpPr>
          <p:spPr>
            <a:xfrm>
              <a:off x="2831400" y="5376573"/>
              <a:ext cx="46301" cy="46405"/>
            </a:xfrm>
            <a:custGeom>
              <a:avLst/>
              <a:gdLst>
                <a:gd name="connsiteX0" fmla="*/ 23527 w 46301"/>
                <a:gd name="connsiteY0" fmla="*/ 3 h 46405"/>
                <a:gd name="connsiteX1" fmla="*/ 46292 w 46301"/>
                <a:gd name="connsiteY1" fmla="*/ 23910 h 46405"/>
                <a:gd name="connsiteX2" fmla="*/ 22098 w 46301"/>
                <a:gd name="connsiteY2" fmla="*/ 46389 h 46405"/>
                <a:gd name="connsiteX3" fmla="*/ 0 w 46301"/>
                <a:gd name="connsiteY3" fmla="*/ 23148 h 46405"/>
                <a:gd name="connsiteX4" fmla="*/ 23527 w 46301"/>
                <a:gd name="connsiteY4" fmla="*/ 3 h 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405">
                  <a:moveTo>
                    <a:pt x="23527" y="3"/>
                  </a:moveTo>
                  <a:cubicBezTo>
                    <a:pt x="36386" y="193"/>
                    <a:pt x="46673" y="10956"/>
                    <a:pt x="46292" y="23910"/>
                  </a:cubicBezTo>
                  <a:cubicBezTo>
                    <a:pt x="45911" y="36769"/>
                    <a:pt x="34957" y="46866"/>
                    <a:pt x="22098" y="46389"/>
                  </a:cubicBezTo>
                  <a:cubicBezTo>
                    <a:pt x="9811" y="45913"/>
                    <a:pt x="0" y="35626"/>
                    <a:pt x="0" y="23148"/>
                  </a:cubicBezTo>
                  <a:cubicBezTo>
                    <a:pt x="0" y="10194"/>
                    <a:pt x="10573" y="-188"/>
                    <a:pt x="23527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8D33C20-56C9-523B-A376-8A129A480A87}"/>
                </a:ext>
              </a:extLst>
            </p:cNvPr>
            <p:cNvSpPr/>
            <p:nvPr/>
          </p:nvSpPr>
          <p:spPr>
            <a:xfrm>
              <a:off x="2966084" y="5572023"/>
              <a:ext cx="46301" cy="46328"/>
            </a:xfrm>
            <a:custGeom>
              <a:avLst/>
              <a:gdLst>
                <a:gd name="connsiteX0" fmla="*/ 23622 w 46301"/>
                <a:gd name="connsiteY0" fmla="*/ 6 h 46328"/>
                <a:gd name="connsiteX1" fmla="*/ 46291 w 46301"/>
                <a:gd name="connsiteY1" fmla="*/ 24009 h 46328"/>
                <a:gd name="connsiteX2" fmla="*/ 22003 w 46301"/>
                <a:gd name="connsiteY2" fmla="*/ 46297 h 46328"/>
                <a:gd name="connsiteX3" fmla="*/ 0 w 46301"/>
                <a:gd name="connsiteY3" fmla="*/ 22961 h 46328"/>
                <a:gd name="connsiteX4" fmla="*/ 23622 w 46301"/>
                <a:gd name="connsiteY4" fmla="*/ 6 h 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46328">
                  <a:moveTo>
                    <a:pt x="23622" y="6"/>
                  </a:moveTo>
                  <a:cubicBezTo>
                    <a:pt x="36481" y="292"/>
                    <a:pt x="46672" y="11150"/>
                    <a:pt x="46291" y="24009"/>
                  </a:cubicBezTo>
                  <a:cubicBezTo>
                    <a:pt x="45815" y="36868"/>
                    <a:pt x="34862" y="46964"/>
                    <a:pt x="22003" y="46297"/>
                  </a:cubicBezTo>
                  <a:cubicBezTo>
                    <a:pt x="9715" y="45726"/>
                    <a:pt x="0" y="35439"/>
                    <a:pt x="0" y="22961"/>
                  </a:cubicBezTo>
                  <a:cubicBezTo>
                    <a:pt x="0" y="10007"/>
                    <a:pt x="10668" y="-280"/>
                    <a:pt x="23622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1960B2F-B61D-4219-FB59-4D5841C60858}"/>
                </a:ext>
              </a:extLst>
            </p:cNvPr>
            <p:cNvSpPr/>
            <p:nvPr/>
          </p:nvSpPr>
          <p:spPr>
            <a:xfrm>
              <a:off x="3021884" y="5582877"/>
              <a:ext cx="45644" cy="45674"/>
            </a:xfrm>
            <a:custGeom>
              <a:avLst/>
              <a:gdLst>
                <a:gd name="connsiteX0" fmla="*/ 23448 w 45644"/>
                <a:gd name="connsiteY0" fmla="*/ 11 h 45674"/>
                <a:gd name="connsiteX1" fmla="*/ 45642 w 45644"/>
                <a:gd name="connsiteY1" fmla="*/ 23156 h 45674"/>
                <a:gd name="connsiteX2" fmla="*/ 21543 w 45644"/>
                <a:gd name="connsiteY2" fmla="*/ 45635 h 45674"/>
                <a:gd name="connsiteX3" fmla="*/ 17 w 45644"/>
                <a:gd name="connsiteY3" fmla="*/ 21823 h 45674"/>
                <a:gd name="connsiteX4" fmla="*/ 23448 w 45644"/>
                <a:gd name="connsiteY4" fmla="*/ 11 h 4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4" h="45674">
                  <a:moveTo>
                    <a:pt x="23448" y="11"/>
                  </a:moveTo>
                  <a:cubicBezTo>
                    <a:pt x="35736" y="392"/>
                    <a:pt x="45832" y="10869"/>
                    <a:pt x="45642" y="23156"/>
                  </a:cubicBezTo>
                  <a:cubicBezTo>
                    <a:pt x="45451" y="36015"/>
                    <a:pt x="34307" y="46397"/>
                    <a:pt x="21543" y="45635"/>
                  </a:cubicBezTo>
                  <a:cubicBezTo>
                    <a:pt x="9256" y="44969"/>
                    <a:pt x="-459" y="34110"/>
                    <a:pt x="17" y="21823"/>
                  </a:cubicBezTo>
                  <a:cubicBezTo>
                    <a:pt x="493" y="9631"/>
                    <a:pt x="11161" y="-371"/>
                    <a:pt x="23448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F5EE371-1413-D93E-FA3A-D76A6E0A89FC}"/>
                </a:ext>
              </a:extLst>
            </p:cNvPr>
            <p:cNvSpPr/>
            <p:nvPr/>
          </p:nvSpPr>
          <p:spPr>
            <a:xfrm>
              <a:off x="2976940" y="5516879"/>
              <a:ext cx="45629" cy="45725"/>
            </a:xfrm>
            <a:custGeom>
              <a:avLst/>
              <a:gdLst>
                <a:gd name="connsiteX0" fmla="*/ 22767 w 45629"/>
                <a:gd name="connsiteY0" fmla="*/ 0 h 45725"/>
                <a:gd name="connsiteX1" fmla="*/ 45627 w 45629"/>
                <a:gd name="connsiteY1" fmla="*/ 22479 h 45725"/>
                <a:gd name="connsiteX2" fmla="*/ 22196 w 45629"/>
                <a:gd name="connsiteY2" fmla="*/ 45720 h 45725"/>
                <a:gd name="connsiteX3" fmla="*/ 3 w 45629"/>
                <a:gd name="connsiteY3" fmla="*/ 22574 h 45725"/>
                <a:gd name="connsiteX4" fmla="*/ 22767 w 45629"/>
                <a:gd name="connsiteY4" fmla="*/ 0 h 4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29" h="45725">
                  <a:moveTo>
                    <a:pt x="22767" y="0"/>
                  </a:moveTo>
                  <a:cubicBezTo>
                    <a:pt x="35055" y="0"/>
                    <a:pt x="45437" y="10192"/>
                    <a:pt x="45627" y="22479"/>
                  </a:cubicBezTo>
                  <a:cubicBezTo>
                    <a:pt x="45818" y="35338"/>
                    <a:pt x="34959" y="46006"/>
                    <a:pt x="22196" y="45720"/>
                  </a:cubicBezTo>
                  <a:cubicBezTo>
                    <a:pt x="9909" y="45339"/>
                    <a:pt x="-188" y="34957"/>
                    <a:pt x="3" y="22574"/>
                  </a:cubicBezTo>
                  <a:cubicBezTo>
                    <a:pt x="98" y="10192"/>
                    <a:pt x="10480" y="0"/>
                    <a:pt x="227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F3B0AA3-A1DA-CE64-F29F-17DC336DDAF8}"/>
                </a:ext>
              </a:extLst>
            </p:cNvPr>
            <p:cNvSpPr/>
            <p:nvPr/>
          </p:nvSpPr>
          <p:spPr>
            <a:xfrm>
              <a:off x="2471737" y="5025865"/>
              <a:ext cx="12127" cy="40005"/>
            </a:xfrm>
            <a:custGeom>
              <a:avLst/>
              <a:gdLst>
                <a:gd name="connsiteX0" fmla="*/ 0 w 12127"/>
                <a:gd name="connsiteY0" fmla="*/ 0 h 40005"/>
                <a:gd name="connsiteX1" fmla="*/ 0 w 12127"/>
                <a:gd name="connsiteY1" fmla="*/ 40005 h 40005"/>
                <a:gd name="connsiteX2" fmla="*/ 12097 w 12127"/>
                <a:gd name="connsiteY2" fmla="*/ 21050 h 40005"/>
                <a:gd name="connsiteX3" fmla="*/ 0 w 12127"/>
                <a:gd name="connsiteY3" fmla="*/ 0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7" h="40005">
                  <a:moveTo>
                    <a:pt x="0" y="0"/>
                  </a:moveTo>
                  <a:lnTo>
                    <a:pt x="0" y="40005"/>
                  </a:lnTo>
                  <a:cubicBezTo>
                    <a:pt x="6858" y="36290"/>
                    <a:pt x="11716" y="29242"/>
                    <a:pt x="12097" y="21050"/>
                  </a:cubicBezTo>
                  <a:cubicBezTo>
                    <a:pt x="12573" y="12192"/>
                    <a:pt x="7429" y="4096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F742993-078E-CFAA-B2AA-53809D34008E}"/>
                </a:ext>
              </a:extLst>
            </p:cNvPr>
            <p:cNvSpPr/>
            <p:nvPr/>
          </p:nvSpPr>
          <p:spPr>
            <a:xfrm>
              <a:off x="3058762" y="5701663"/>
              <a:ext cx="45726" cy="45742"/>
            </a:xfrm>
            <a:custGeom>
              <a:avLst/>
              <a:gdLst>
                <a:gd name="connsiteX0" fmla="*/ 45720 w 45726"/>
                <a:gd name="connsiteY0" fmla="*/ 22289 h 45742"/>
                <a:gd name="connsiteX1" fmla="*/ 23812 w 45726"/>
                <a:gd name="connsiteY1" fmla="*/ 45721 h 45742"/>
                <a:gd name="connsiteX2" fmla="*/ 0 w 45726"/>
                <a:gd name="connsiteY2" fmla="*/ 22765 h 45742"/>
                <a:gd name="connsiteX3" fmla="*/ 22574 w 45726"/>
                <a:gd name="connsiteY3" fmla="*/ 1 h 45742"/>
                <a:gd name="connsiteX4" fmla="*/ 45720 w 45726"/>
                <a:gd name="connsiteY4" fmla="*/ 22289 h 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42">
                  <a:moveTo>
                    <a:pt x="45720" y="22289"/>
                  </a:moveTo>
                  <a:cubicBezTo>
                    <a:pt x="46006" y="34576"/>
                    <a:pt x="36100" y="45244"/>
                    <a:pt x="23812" y="45721"/>
                  </a:cubicBezTo>
                  <a:cubicBezTo>
                    <a:pt x="11049" y="46292"/>
                    <a:pt x="0" y="35624"/>
                    <a:pt x="0" y="22765"/>
                  </a:cubicBezTo>
                  <a:cubicBezTo>
                    <a:pt x="0" y="10478"/>
                    <a:pt x="10287" y="96"/>
                    <a:pt x="22574" y="1"/>
                  </a:cubicBezTo>
                  <a:cubicBezTo>
                    <a:pt x="34862" y="-95"/>
                    <a:pt x="45434" y="10002"/>
                    <a:pt x="45720" y="22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776ECD-361F-C5C3-E30C-7511A7AEE58D}"/>
                </a:ext>
              </a:extLst>
            </p:cNvPr>
            <p:cNvSpPr/>
            <p:nvPr/>
          </p:nvSpPr>
          <p:spPr>
            <a:xfrm>
              <a:off x="2932064" y="5453443"/>
              <a:ext cx="45642" cy="45730"/>
            </a:xfrm>
            <a:custGeom>
              <a:avLst/>
              <a:gdLst>
                <a:gd name="connsiteX0" fmla="*/ 45640 w 45642"/>
                <a:gd name="connsiteY0" fmla="*/ 22574 h 45730"/>
                <a:gd name="connsiteX1" fmla="*/ 23447 w 45642"/>
                <a:gd name="connsiteY1" fmla="*/ 45720 h 45730"/>
                <a:gd name="connsiteX2" fmla="*/ 15 w 45642"/>
                <a:gd name="connsiteY2" fmla="*/ 23813 h 45730"/>
                <a:gd name="connsiteX3" fmla="*/ 22875 w 45642"/>
                <a:gd name="connsiteY3" fmla="*/ 0 h 45730"/>
                <a:gd name="connsiteX4" fmla="*/ 45640 w 45642"/>
                <a:gd name="connsiteY4" fmla="*/ 22574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2" h="45730">
                  <a:moveTo>
                    <a:pt x="45640" y="22574"/>
                  </a:moveTo>
                  <a:cubicBezTo>
                    <a:pt x="45831" y="34862"/>
                    <a:pt x="35734" y="45339"/>
                    <a:pt x="23447" y="45720"/>
                  </a:cubicBezTo>
                  <a:cubicBezTo>
                    <a:pt x="11160" y="46101"/>
                    <a:pt x="492" y="36100"/>
                    <a:pt x="15" y="23813"/>
                  </a:cubicBezTo>
                  <a:cubicBezTo>
                    <a:pt x="-461" y="10954"/>
                    <a:pt x="10112" y="0"/>
                    <a:pt x="22875" y="0"/>
                  </a:cubicBezTo>
                  <a:cubicBezTo>
                    <a:pt x="35163" y="95"/>
                    <a:pt x="45545" y="10287"/>
                    <a:pt x="45640" y="22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504833A-F3D8-134C-2AD3-2969DFA90C79}"/>
                </a:ext>
              </a:extLst>
            </p:cNvPr>
            <p:cNvSpPr/>
            <p:nvPr/>
          </p:nvSpPr>
          <p:spPr>
            <a:xfrm>
              <a:off x="2583369" y="5162915"/>
              <a:ext cx="45821" cy="45831"/>
            </a:xfrm>
            <a:custGeom>
              <a:avLst/>
              <a:gdLst>
                <a:gd name="connsiteX0" fmla="*/ 22765 w 45821"/>
                <a:gd name="connsiteY0" fmla="*/ 45831 h 45831"/>
                <a:gd name="connsiteX1" fmla="*/ 1 w 45821"/>
                <a:gd name="connsiteY1" fmla="*/ 23066 h 45831"/>
                <a:gd name="connsiteX2" fmla="*/ 23718 w 45821"/>
                <a:gd name="connsiteY2" fmla="*/ 15 h 45831"/>
                <a:gd name="connsiteX3" fmla="*/ 45816 w 45821"/>
                <a:gd name="connsiteY3" fmla="*/ 23447 h 45831"/>
                <a:gd name="connsiteX4" fmla="*/ 22765 w 45821"/>
                <a:gd name="connsiteY4" fmla="*/ 45831 h 4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" h="45831">
                  <a:moveTo>
                    <a:pt x="22765" y="45831"/>
                  </a:moveTo>
                  <a:cubicBezTo>
                    <a:pt x="10478" y="45735"/>
                    <a:pt x="96" y="35448"/>
                    <a:pt x="1" y="23066"/>
                  </a:cubicBezTo>
                  <a:cubicBezTo>
                    <a:pt x="-95" y="10207"/>
                    <a:pt x="10859" y="-461"/>
                    <a:pt x="23718" y="15"/>
                  </a:cubicBezTo>
                  <a:cubicBezTo>
                    <a:pt x="36005" y="491"/>
                    <a:pt x="46102" y="11064"/>
                    <a:pt x="45816" y="23447"/>
                  </a:cubicBezTo>
                  <a:cubicBezTo>
                    <a:pt x="45530" y="35734"/>
                    <a:pt x="35053" y="45926"/>
                    <a:pt x="22765" y="45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0A43407-2231-C211-4B7F-A21B57A77930}"/>
                </a:ext>
              </a:extLst>
            </p:cNvPr>
            <p:cNvSpPr/>
            <p:nvPr/>
          </p:nvSpPr>
          <p:spPr>
            <a:xfrm>
              <a:off x="3066646" y="5646323"/>
              <a:ext cx="45649" cy="45631"/>
            </a:xfrm>
            <a:custGeom>
              <a:avLst/>
              <a:gdLst>
                <a:gd name="connsiteX0" fmla="*/ 23453 w 45649"/>
                <a:gd name="connsiteY0" fmla="*/ 45625 h 45631"/>
                <a:gd name="connsiteX1" fmla="*/ 22 w 45649"/>
                <a:gd name="connsiteY1" fmla="*/ 23718 h 45631"/>
                <a:gd name="connsiteX2" fmla="*/ 22882 w 45649"/>
                <a:gd name="connsiteY2" fmla="*/ 1 h 45631"/>
                <a:gd name="connsiteX3" fmla="*/ 45647 w 45649"/>
                <a:gd name="connsiteY3" fmla="*/ 22575 h 45631"/>
                <a:gd name="connsiteX4" fmla="*/ 23453 w 45649"/>
                <a:gd name="connsiteY4" fmla="*/ 4562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9" h="45631">
                  <a:moveTo>
                    <a:pt x="23453" y="45625"/>
                  </a:moveTo>
                  <a:cubicBezTo>
                    <a:pt x="11261" y="45911"/>
                    <a:pt x="593" y="36005"/>
                    <a:pt x="22" y="23718"/>
                  </a:cubicBezTo>
                  <a:cubicBezTo>
                    <a:pt x="-550" y="10954"/>
                    <a:pt x="10118" y="-95"/>
                    <a:pt x="22882" y="1"/>
                  </a:cubicBezTo>
                  <a:cubicBezTo>
                    <a:pt x="35169" y="1"/>
                    <a:pt x="45551" y="10287"/>
                    <a:pt x="45647" y="22575"/>
                  </a:cubicBezTo>
                  <a:cubicBezTo>
                    <a:pt x="45837" y="34767"/>
                    <a:pt x="35741" y="45244"/>
                    <a:pt x="23453" y="45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9F3A310-1F2C-2E44-3E26-36C2AC8342AA}"/>
                </a:ext>
              </a:extLst>
            </p:cNvPr>
            <p:cNvSpPr/>
            <p:nvPr/>
          </p:nvSpPr>
          <p:spPr>
            <a:xfrm>
              <a:off x="2638870" y="5173597"/>
              <a:ext cx="45755" cy="45731"/>
            </a:xfrm>
            <a:custGeom>
              <a:avLst/>
              <a:gdLst>
                <a:gd name="connsiteX0" fmla="*/ 45750 w 45755"/>
                <a:gd name="connsiteY0" fmla="*/ 22384 h 45731"/>
                <a:gd name="connsiteX1" fmla="*/ 23652 w 45755"/>
                <a:gd name="connsiteY1" fmla="*/ 45721 h 45731"/>
                <a:gd name="connsiteX2" fmla="*/ 30 w 45755"/>
                <a:gd name="connsiteY2" fmla="*/ 24004 h 45731"/>
                <a:gd name="connsiteX3" fmla="*/ 22795 w 45755"/>
                <a:gd name="connsiteY3" fmla="*/ 1 h 45731"/>
                <a:gd name="connsiteX4" fmla="*/ 45750 w 45755"/>
                <a:gd name="connsiteY4" fmla="*/ 22384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731">
                  <a:moveTo>
                    <a:pt x="45750" y="22384"/>
                  </a:moveTo>
                  <a:cubicBezTo>
                    <a:pt x="46036" y="34672"/>
                    <a:pt x="35939" y="45244"/>
                    <a:pt x="23652" y="45721"/>
                  </a:cubicBezTo>
                  <a:cubicBezTo>
                    <a:pt x="11365" y="46102"/>
                    <a:pt x="601" y="36291"/>
                    <a:pt x="30" y="24004"/>
                  </a:cubicBezTo>
                  <a:cubicBezTo>
                    <a:pt x="-637" y="11240"/>
                    <a:pt x="9936" y="96"/>
                    <a:pt x="22795" y="1"/>
                  </a:cubicBezTo>
                  <a:cubicBezTo>
                    <a:pt x="35082" y="-95"/>
                    <a:pt x="45464" y="10097"/>
                    <a:pt x="45750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7B43E31-3CB0-D924-E160-B9F159616666}"/>
                </a:ext>
              </a:extLst>
            </p:cNvPr>
            <p:cNvSpPr/>
            <p:nvPr/>
          </p:nvSpPr>
          <p:spPr>
            <a:xfrm>
              <a:off x="3011132" y="5638227"/>
              <a:ext cx="45821" cy="45821"/>
            </a:xfrm>
            <a:custGeom>
              <a:avLst/>
              <a:gdLst>
                <a:gd name="connsiteX0" fmla="*/ 45821 w 45821"/>
                <a:gd name="connsiteY0" fmla="*/ 22861 h 45821"/>
                <a:gd name="connsiteX1" fmla="*/ 23342 w 45821"/>
                <a:gd name="connsiteY1" fmla="*/ 45816 h 45821"/>
                <a:gd name="connsiteX2" fmla="*/ 6 w 45821"/>
                <a:gd name="connsiteY2" fmla="*/ 22384 h 45821"/>
                <a:gd name="connsiteX3" fmla="*/ 23151 w 45821"/>
                <a:gd name="connsiteY3" fmla="*/ 1 h 45821"/>
                <a:gd name="connsiteX4" fmla="*/ 45821 w 45821"/>
                <a:gd name="connsiteY4" fmla="*/ 22861 h 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" h="45821">
                  <a:moveTo>
                    <a:pt x="45821" y="22861"/>
                  </a:moveTo>
                  <a:cubicBezTo>
                    <a:pt x="45916" y="35148"/>
                    <a:pt x="35724" y="45625"/>
                    <a:pt x="23342" y="45816"/>
                  </a:cubicBezTo>
                  <a:cubicBezTo>
                    <a:pt x="10483" y="46102"/>
                    <a:pt x="-280" y="35243"/>
                    <a:pt x="6" y="22384"/>
                  </a:cubicBezTo>
                  <a:cubicBezTo>
                    <a:pt x="291" y="10097"/>
                    <a:pt x="10769" y="-95"/>
                    <a:pt x="23151" y="1"/>
                  </a:cubicBezTo>
                  <a:cubicBezTo>
                    <a:pt x="35534" y="191"/>
                    <a:pt x="45821" y="10478"/>
                    <a:pt x="45821" y="2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54336E-3DE0-D413-7A5C-531451A43FF5}"/>
                </a:ext>
              </a:extLst>
            </p:cNvPr>
            <p:cNvSpPr/>
            <p:nvPr/>
          </p:nvSpPr>
          <p:spPr>
            <a:xfrm>
              <a:off x="2594028" y="5107589"/>
              <a:ext cx="45635" cy="45630"/>
            </a:xfrm>
            <a:custGeom>
              <a:avLst/>
              <a:gdLst>
                <a:gd name="connsiteX0" fmla="*/ 45634 w 45635"/>
                <a:gd name="connsiteY0" fmla="*/ 22670 h 45630"/>
                <a:gd name="connsiteX1" fmla="*/ 23251 w 45635"/>
                <a:gd name="connsiteY1" fmla="*/ 45625 h 45630"/>
                <a:gd name="connsiteX2" fmla="*/ 10 w 45635"/>
                <a:gd name="connsiteY2" fmla="*/ 22289 h 45630"/>
                <a:gd name="connsiteX3" fmla="*/ 23060 w 45635"/>
                <a:gd name="connsiteY3" fmla="*/ 1 h 45630"/>
                <a:gd name="connsiteX4" fmla="*/ 45634 w 45635"/>
                <a:gd name="connsiteY4" fmla="*/ 22670 h 4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5" h="45630">
                  <a:moveTo>
                    <a:pt x="45634" y="22670"/>
                  </a:moveTo>
                  <a:cubicBezTo>
                    <a:pt x="45730" y="34957"/>
                    <a:pt x="35538" y="45339"/>
                    <a:pt x="23251" y="45625"/>
                  </a:cubicBezTo>
                  <a:cubicBezTo>
                    <a:pt x="10487" y="45911"/>
                    <a:pt x="-371" y="35053"/>
                    <a:pt x="10" y="22289"/>
                  </a:cubicBezTo>
                  <a:cubicBezTo>
                    <a:pt x="295" y="10002"/>
                    <a:pt x="10773" y="-95"/>
                    <a:pt x="23060" y="1"/>
                  </a:cubicBezTo>
                  <a:cubicBezTo>
                    <a:pt x="35347" y="96"/>
                    <a:pt x="45634" y="10383"/>
                    <a:pt x="45634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E32AAB-355A-E40D-1E5B-C681ED80826A}"/>
                </a:ext>
              </a:extLst>
            </p:cNvPr>
            <p:cNvSpPr/>
            <p:nvPr/>
          </p:nvSpPr>
          <p:spPr>
            <a:xfrm>
              <a:off x="2694415" y="5184165"/>
              <a:ext cx="45641" cy="45660"/>
            </a:xfrm>
            <a:custGeom>
              <a:avLst/>
              <a:gdLst>
                <a:gd name="connsiteX0" fmla="*/ 23353 w 45641"/>
                <a:gd name="connsiteY0" fmla="*/ 6 h 45660"/>
                <a:gd name="connsiteX1" fmla="*/ 45641 w 45641"/>
                <a:gd name="connsiteY1" fmla="*/ 23057 h 45660"/>
                <a:gd name="connsiteX2" fmla="*/ 21638 w 45641"/>
                <a:gd name="connsiteY2" fmla="*/ 45631 h 45660"/>
                <a:gd name="connsiteX3" fmla="*/ 16 w 45641"/>
                <a:gd name="connsiteY3" fmla="*/ 21914 h 45660"/>
                <a:gd name="connsiteX4" fmla="*/ 23353 w 45641"/>
                <a:gd name="connsiteY4" fmla="*/ 6 h 4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1" h="45660">
                  <a:moveTo>
                    <a:pt x="23353" y="6"/>
                  </a:moveTo>
                  <a:cubicBezTo>
                    <a:pt x="35640" y="292"/>
                    <a:pt x="45736" y="10769"/>
                    <a:pt x="45641" y="23057"/>
                  </a:cubicBezTo>
                  <a:cubicBezTo>
                    <a:pt x="45546" y="35820"/>
                    <a:pt x="34402" y="46298"/>
                    <a:pt x="21638" y="45631"/>
                  </a:cubicBezTo>
                  <a:cubicBezTo>
                    <a:pt x="9446" y="44964"/>
                    <a:pt x="-460" y="34201"/>
                    <a:pt x="16" y="21914"/>
                  </a:cubicBezTo>
                  <a:cubicBezTo>
                    <a:pt x="493" y="9722"/>
                    <a:pt x="11066" y="-280"/>
                    <a:pt x="23353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0EFE435-792A-337B-8655-5052ED5A374A}"/>
                </a:ext>
              </a:extLst>
            </p:cNvPr>
            <p:cNvSpPr/>
            <p:nvPr/>
          </p:nvSpPr>
          <p:spPr>
            <a:xfrm>
              <a:off x="2784127" y="5313425"/>
              <a:ext cx="45755" cy="45825"/>
            </a:xfrm>
            <a:custGeom>
              <a:avLst/>
              <a:gdLst>
                <a:gd name="connsiteX0" fmla="*/ 45750 w 45755"/>
                <a:gd name="connsiteY0" fmla="*/ 22479 h 45825"/>
                <a:gd name="connsiteX1" fmla="*/ 23652 w 45755"/>
                <a:gd name="connsiteY1" fmla="*/ 45815 h 45825"/>
                <a:gd name="connsiteX2" fmla="*/ 30 w 45755"/>
                <a:gd name="connsiteY2" fmla="*/ 24003 h 45825"/>
                <a:gd name="connsiteX3" fmla="*/ 22795 w 45755"/>
                <a:gd name="connsiteY3" fmla="*/ 0 h 45825"/>
                <a:gd name="connsiteX4" fmla="*/ 45750 w 45755"/>
                <a:gd name="connsiteY4" fmla="*/ 22479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825">
                  <a:moveTo>
                    <a:pt x="45750" y="22479"/>
                  </a:moveTo>
                  <a:cubicBezTo>
                    <a:pt x="46036" y="34766"/>
                    <a:pt x="35939" y="45339"/>
                    <a:pt x="23652" y="45815"/>
                  </a:cubicBezTo>
                  <a:cubicBezTo>
                    <a:pt x="11365" y="46196"/>
                    <a:pt x="601" y="36290"/>
                    <a:pt x="30" y="24003"/>
                  </a:cubicBezTo>
                  <a:cubicBezTo>
                    <a:pt x="-637" y="11144"/>
                    <a:pt x="9936" y="95"/>
                    <a:pt x="22795" y="0"/>
                  </a:cubicBezTo>
                  <a:cubicBezTo>
                    <a:pt x="35082" y="0"/>
                    <a:pt x="45464" y="10192"/>
                    <a:pt x="45750" y="22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3C18CE8-32BB-5B7E-A16A-02E267B8454C}"/>
                </a:ext>
              </a:extLst>
            </p:cNvPr>
            <p:cNvSpPr/>
            <p:nvPr/>
          </p:nvSpPr>
          <p:spPr>
            <a:xfrm>
              <a:off x="3103609" y="5767767"/>
              <a:ext cx="45736" cy="45631"/>
            </a:xfrm>
            <a:custGeom>
              <a:avLst/>
              <a:gdLst>
                <a:gd name="connsiteX0" fmla="*/ 45736 w 45736"/>
                <a:gd name="connsiteY0" fmla="*/ 22575 h 45631"/>
                <a:gd name="connsiteX1" fmla="*/ 23447 w 45736"/>
                <a:gd name="connsiteY1" fmla="*/ 45625 h 45631"/>
                <a:gd name="connsiteX2" fmla="*/ 15 w 45736"/>
                <a:gd name="connsiteY2" fmla="*/ 23718 h 45631"/>
                <a:gd name="connsiteX3" fmla="*/ 22971 w 45736"/>
                <a:gd name="connsiteY3" fmla="*/ 1 h 45631"/>
                <a:gd name="connsiteX4" fmla="*/ 45736 w 45736"/>
                <a:gd name="connsiteY4" fmla="*/ 22575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6" h="45631">
                  <a:moveTo>
                    <a:pt x="45736" y="22575"/>
                  </a:moveTo>
                  <a:cubicBezTo>
                    <a:pt x="45831" y="34862"/>
                    <a:pt x="35734" y="45339"/>
                    <a:pt x="23447" y="45625"/>
                  </a:cubicBezTo>
                  <a:cubicBezTo>
                    <a:pt x="11160" y="45911"/>
                    <a:pt x="492" y="35910"/>
                    <a:pt x="15" y="23718"/>
                  </a:cubicBezTo>
                  <a:cubicBezTo>
                    <a:pt x="-461" y="10954"/>
                    <a:pt x="10112" y="-95"/>
                    <a:pt x="22971" y="1"/>
                  </a:cubicBezTo>
                  <a:cubicBezTo>
                    <a:pt x="35258" y="1"/>
                    <a:pt x="45640" y="10287"/>
                    <a:pt x="45736" y="22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D2B0EE5-8D1E-D9B1-8F2A-64102294A5F6}"/>
                </a:ext>
              </a:extLst>
            </p:cNvPr>
            <p:cNvSpPr/>
            <p:nvPr/>
          </p:nvSpPr>
          <p:spPr>
            <a:xfrm>
              <a:off x="2538602" y="5099681"/>
              <a:ext cx="45730" cy="45642"/>
            </a:xfrm>
            <a:custGeom>
              <a:avLst/>
              <a:gdLst>
                <a:gd name="connsiteX0" fmla="*/ 22574 w 45730"/>
                <a:gd name="connsiteY0" fmla="*/ 3 h 45642"/>
                <a:gd name="connsiteX1" fmla="*/ 45720 w 45730"/>
                <a:gd name="connsiteY1" fmla="*/ 22196 h 45642"/>
                <a:gd name="connsiteX2" fmla="*/ 23813 w 45730"/>
                <a:gd name="connsiteY2" fmla="*/ 45627 h 45642"/>
                <a:gd name="connsiteX3" fmla="*/ 0 w 45730"/>
                <a:gd name="connsiteY3" fmla="*/ 22768 h 45642"/>
                <a:gd name="connsiteX4" fmla="*/ 22574 w 45730"/>
                <a:gd name="connsiteY4" fmla="*/ 3 h 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" h="45642">
                  <a:moveTo>
                    <a:pt x="22574" y="3"/>
                  </a:moveTo>
                  <a:cubicBezTo>
                    <a:pt x="34862" y="-188"/>
                    <a:pt x="45339" y="9909"/>
                    <a:pt x="45720" y="22196"/>
                  </a:cubicBezTo>
                  <a:cubicBezTo>
                    <a:pt x="46101" y="34483"/>
                    <a:pt x="36100" y="45151"/>
                    <a:pt x="23813" y="45627"/>
                  </a:cubicBezTo>
                  <a:cubicBezTo>
                    <a:pt x="10954" y="46104"/>
                    <a:pt x="0" y="35531"/>
                    <a:pt x="0" y="22768"/>
                  </a:cubicBezTo>
                  <a:cubicBezTo>
                    <a:pt x="0" y="10480"/>
                    <a:pt x="10192" y="98"/>
                    <a:pt x="22574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82635F7-FAD3-24E4-CECB-003012D1899B}"/>
                </a:ext>
              </a:extLst>
            </p:cNvPr>
            <p:cNvSpPr/>
            <p:nvPr/>
          </p:nvSpPr>
          <p:spPr>
            <a:xfrm>
              <a:off x="2884454" y="5387433"/>
              <a:ext cx="45726" cy="45631"/>
            </a:xfrm>
            <a:custGeom>
              <a:avLst/>
              <a:gdLst>
                <a:gd name="connsiteX0" fmla="*/ 22670 w 45726"/>
                <a:gd name="connsiteY0" fmla="*/ 1 h 45631"/>
                <a:gd name="connsiteX1" fmla="*/ 45721 w 45726"/>
                <a:gd name="connsiteY1" fmla="*/ 22289 h 45631"/>
                <a:gd name="connsiteX2" fmla="*/ 22384 w 45726"/>
                <a:gd name="connsiteY2" fmla="*/ 45625 h 45631"/>
                <a:gd name="connsiteX3" fmla="*/ 1 w 45726"/>
                <a:gd name="connsiteY3" fmla="*/ 22670 h 45631"/>
                <a:gd name="connsiteX4" fmla="*/ 22670 w 45726"/>
                <a:gd name="connsiteY4" fmla="*/ 1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631">
                  <a:moveTo>
                    <a:pt x="22670" y="1"/>
                  </a:moveTo>
                  <a:cubicBezTo>
                    <a:pt x="34957" y="-94"/>
                    <a:pt x="45435" y="10002"/>
                    <a:pt x="45721" y="22289"/>
                  </a:cubicBezTo>
                  <a:cubicBezTo>
                    <a:pt x="46006" y="35148"/>
                    <a:pt x="35243" y="45911"/>
                    <a:pt x="22384" y="45625"/>
                  </a:cubicBezTo>
                  <a:cubicBezTo>
                    <a:pt x="10097" y="45340"/>
                    <a:pt x="-95" y="34958"/>
                    <a:pt x="1" y="22670"/>
                  </a:cubicBezTo>
                  <a:cubicBezTo>
                    <a:pt x="96" y="10478"/>
                    <a:pt x="10383" y="96"/>
                    <a:pt x="2267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6FC973F-F27E-7DD6-DD7B-B034082C8DFD}"/>
                </a:ext>
              </a:extLst>
            </p:cNvPr>
            <p:cNvSpPr/>
            <p:nvPr/>
          </p:nvSpPr>
          <p:spPr>
            <a:xfrm>
              <a:off x="2483136" y="5089095"/>
              <a:ext cx="45752" cy="45737"/>
            </a:xfrm>
            <a:custGeom>
              <a:avLst/>
              <a:gdLst>
                <a:gd name="connsiteX0" fmla="*/ 45750 w 45752"/>
                <a:gd name="connsiteY0" fmla="*/ 23353 h 45737"/>
                <a:gd name="connsiteX1" fmla="*/ 22700 w 45752"/>
                <a:gd name="connsiteY1" fmla="*/ 45736 h 45737"/>
                <a:gd name="connsiteX2" fmla="*/ 30 w 45752"/>
                <a:gd name="connsiteY2" fmla="*/ 21733 h 45737"/>
                <a:gd name="connsiteX3" fmla="*/ 23747 w 45752"/>
                <a:gd name="connsiteY3" fmla="*/ 16 h 45737"/>
                <a:gd name="connsiteX4" fmla="*/ 45750 w 45752"/>
                <a:gd name="connsiteY4" fmla="*/ 23353 h 4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2" h="45737">
                  <a:moveTo>
                    <a:pt x="45750" y="23353"/>
                  </a:moveTo>
                  <a:cubicBezTo>
                    <a:pt x="45464" y="35640"/>
                    <a:pt x="35082" y="45832"/>
                    <a:pt x="22700" y="45736"/>
                  </a:cubicBezTo>
                  <a:cubicBezTo>
                    <a:pt x="9841" y="45641"/>
                    <a:pt x="-637" y="34497"/>
                    <a:pt x="30" y="21733"/>
                  </a:cubicBezTo>
                  <a:cubicBezTo>
                    <a:pt x="697" y="9446"/>
                    <a:pt x="11460" y="-460"/>
                    <a:pt x="23747" y="16"/>
                  </a:cubicBezTo>
                  <a:cubicBezTo>
                    <a:pt x="35939" y="397"/>
                    <a:pt x="45941" y="11066"/>
                    <a:pt x="45750" y="233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74258BB-9F1C-91AB-6C2F-994925491D17}"/>
                </a:ext>
              </a:extLst>
            </p:cNvPr>
            <p:cNvSpPr/>
            <p:nvPr/>
          </p:nvSpPr>
          <p:spPr>
            <a:xfrm>
              <a:off x="2739288" y="5247511"/>
              <a:ext cx="45726" cy="45726"/>
            </a:xfrm>
            <a:custGeom>
              <a:avLst/>
              <a:gdLst>
                <a:gd name="connsiteX0" fmla="*/ 45726 w 45726"/>
                <a:gd name="connsiteY0" fmla="*/ 22670 h 45726"/>
                <a:gd name="connsiteX1" fmla="*/ 23342 w 45726"/>
                <a:gd name="connsiteY1" fmla="*/ 45721 h 45726"/>
                <a:gd name="connsiteX2" fmla="*/ 6 w 45726"/>
                <a:gd name="connsiteY2" fmla="*/ 22384 h 45726"/>
                <a:gd name="connsiteX3" fmla="*/ 23056 w 45726"/>
                <a:gd name="connsiteY3" fmla="*/ 1 h 45726"/>
                <a:gd name="connsiteX4" fmla="*/ 45726 w 45726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6" h="45726">
                  <a:moveTo>
                    <a:pt x="45726" y="22670"/>
                  </a:moveTo>
                  <a:cubicBezTo>
                    <a:pt x="45821" y="34957"/>
                    <a:pt x="35629" y="45435"/>
                    <a:pt x="23342" y="45721"/>
                  </a:cubicBezTo>
                  <a:cubicBezTo>
                    <a:pt x="10483" y="46006"/>
                    <a:pt x="-280" y="35243"/>
                    <a:pt x="6" y="22384"/>
                  </a:cubicBezTo>
                  <a:cubicBezTo>
                    <a:pt x="291" y="10097"/>
                    <a:pt x="10769" y="-95"/>
                    <a:pt x="23056" y="1"/>
                  </a:cubicBezTo>
                  <a:cubicBezTo>
                    <a:pt x="35343" y="96"/>
                    <a:pt x="45630" y="10383"/>
                    <a:pt x="45726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E6449CF-C21E-F152-4523-F4825FADD8CE}"/>
                </a:ext>
              </a:extLst>
            </p:cNvPr>
            <p:cNvSpPr/>
            <p:nvPr/>
          </p:nvSpPr>
          <p:spPr>
            <a:xfrm>
              <a:off x="2839677" y="5321521"/>
              <a:ext cx="45635" cy="45631"/>
            </a:xfrm>
            <a:custGeom>
              <a:avLst/>
              <a:gdLst>
                <a:gd name="connsiteX0" fmla="*/ 45635 w 45635"/>
                <a:gd name="connsiteY0" fmla="*/ 22670 h 45631"/>
                <a:gd name="connsiteX1" fmla="*/ 23251 w 45635"/>
                <a:gd name="connsiteY1" fmla="*/ 45626 h 45631"/>
                <a:gd name="connsiteX2" fmla="*/ 10 w 45635"/>
                <a:gd name="connsiteY2" fmla="*/ 22289 h 45631"/>
                <a:gd name="connsiteX3" fmla="*/ 23060 w 45635"/>
                <a:gd name="connsiteY3" fmla="*/ 1 h 45631"/>
                <a:gd name="connsiteX4" fmla="*/ 45635 w 45635"/>
                <a:gd name="connsiteY4" fmla="*/ 22670 h 4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5" h="45631">
                  <a:moveTo>
                    <a:pt x="45635" y="22670"/>
                  </a:moveTo>
                  <a:cubicBezTo>
                    <a:pt x="45730" y="34957"/>
                    <a:pt x="35538" y="45340"/>
                    <a:pt x="23251" y="45626"/>
                  </a:cubicBezTo>
                  <a:cubicBezTo>
                    <a:pt x="10392" y="45911"/>
                    <a:pt x="-371" y="35053"/>
                    <a:pt x="10" y="22289"/>
                  </a:cubicBezTo>
                  <a:cubicBezTo>
                    <a:pt x="296" y="10002"/>
                    <a:pt x="10773" y="-95"/>
                    <a:pt x="23060" y="1"/>
                  </a:cubicBezTo>
                  <a:cubicBezTo>
                    <a:pt x="35252" y="96"/>
                    <a:pt x="45539" y="10383"/>
                    <a:pt x="4563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3A64623-62F2-4ECD-D03B-C9A4017A5B22}"/>
                </a:ext>
              </a:extLst>
            </p:cNvPr>
            <p:cNvSpPr/>
            <p:nvPr/>
          </p:nvSpPr>
          <p:spPr>
            <a:xfrm>
              <a:off x="2794729" y="5258082"/>
              <a:ext cx="45634" cy="45534"/>
            </a:xfrm>
            <a:custGeom>
              <a:avLst/>
              <a:gdLst>
                <a:gd name="connsiteX0" fmla="*/ 0 w 45634"/>
                <a:gd name="connsiteY0" fmla="*/ 22862 h 45534"/>
                <a:gd name="connsiteX1" fmla="*/ 22479 w 45634"/>
                <a:gd name="connsiteY1" fmla="*/ 2 h 45534"/>
                <a:gd name="connsiteX2" fmla="*/ 45625 w 45634"/>
                <a:gd name="connsiteY2" fmla="*/ 23434 h 45534"/>
                <a:gd name="connsiteX3" fmla="*/ 22479 w 45634"/>
                <a:gd name="connsiteY3" fmla="*/ 45532 h 45534"/>
                <a:gd name="connsiteX4" fmla="*/ 0 w 45634"/>
                <a:gd name="connsiteY4" fmla="*/ 22862 h 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4" h="45534">
                  <a:moveTo>
                    <a:pt x="0" y="22862"/>
                  </a:moveTo>
                  <a:cubicBezTo>
                    <a:pt x="0" y="10575"/>
                    <a:pt x="10192" y="193"/>
                    <a:pt x="22479" y="2"/>
                  </a:cubicBezTo>
                  <a:cubicBezTo>
                    <a:pt x="35243" y="-188"/>
                    <a:pt x="46006" y="10670"/>
                    <a:pt x="45625" y="23434"/>
                  </a:cubicBezTo>
                  <a:cubicBezTo>
                    <a:pt x="45244" y="35721"/>
                    <a:pt x="34766" y="45722"/>
                    <a:pt x="22479" y="45532"/>
                  </a:cubicBezTo>
                  <a:cubicBezTo>
                    <a:pt x="10192" y="45437"/>
                    <a:pt x="0" y="35150"/>
                    <a:pt x="0" y="22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FB90DD-0394-C617-7E02-F511D0A181FE}"/>
                </a:ext>
              </a:extLst>
            </p:cNvPr>
            <p:cNvSpPr/>
            <p:nvPr/>
          </p:nvSpPr>
          <p:spPr>
            <a:xfrm>
              <a:off x="3093037" y="5823107"/>
              <a:ext cx="45735" cy="45726"/>
            </a:xfrm>
            <a:custGeom>
              <a:avLst/>
              <a:gdLst>
                <a:gd name="connsiteX0" fmla="*/ 45735 w 45735"/>
                <a:gd name="connsiteY0" fmla="*/ 22670 h 45726"/>
                <a:gd name="connsiteX1" fmla="*/ 23447 w 45735"/>
                <a:gd name="connsiteY1" fmla="*/ 45721 h 45726"/>
                <a:gd name="connsiteX2" fmla="*/ 15 w 45735"/>
                <a:gd name="connsiteY2" fmla="*/ 23718 h 45726"/>
                <a:gd name="connsiteX3" fmla="*/ 22971 w 45735"/>
                <a:gd name="connsiteY3" fmla="*/ 1 h 45726"/>
                <a:gd name="connsiteX4" fmla="*/ 45735 w 45735"/>
                <a:gd name="connsiteY4" fmla="*/ 22670 h 4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5" h="45726">
                  <a:moveTo>
                    <a:pt x="45735" y="22670"/>
                  </a:moveTo>
                  <a:cubicBezTo>
                    <a:pt x="45831" y="34957"/>
                    <a:pt x="35734" y="45435"/>
                    <a:pt x="23447" y="45721"/>
                  </a:cubicBezTo>
                  <a:cubicBezTo>
                    <a:pt x="11160" y="46006"/>
                    <a:pt x="492" y="36005"/>
                    <a:pt x="15" y="23718"/>
                  </a:cubicBezTo>
                  <a:cubicBezTo>
                    <a:pt x="-461" y="10954"/>
                    <a:pt x="10207" y="-95"/>
                    <a:pt x="22971" y="1"/>
                  </a:cubicBezTo>
                  <a:cubicBezTo>
                    <a:pt x="35353" y="96"/>
                    <a:pt x="45640" y="10383"/>
                    <a:pt x="45735" y="22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C6E5FF3-FBA9-A546-FE2B-E663A2589A71}"/>
                </a:ext>
              </a:extLst>
            </p:cNvPr>
            <p:cNvSpPr/>
            <p:nvPr/>
          </p:nvSpPr>
          <p:spPr>
            <a:xfrm>
              <a:off x="2895501" y="5332464"/>
              <a:ext cx="44868" cy="44873"/>
            </a:xfrm>
            <a:custGeom>
              <a:avLst/>
              <a:gdLst>
                <a:gd name="connsiteX0" fmla="*/ 44865 w 44868"/>
                <a:gd name="connsiteY0" fmla="*/ 22109 h 44873"/>
                <a:gd name="connsiteX1" fmla="*/ 22386 w 44868"/>
                <a:gd name="connsiteY1" fmla="*/ 44873 h 44873"/>
                <a:gd name="connsiteX2" fmla="*/ 3 w 44868"/>
                <a:gd name="connsiteY2" fmla="*/ 22109 h 44873"/>
                <a:gd name="connsiteX3" fmla="*/ 21815 w 44868"/>
                <a:gd name="connsiteY3" fmla="*/ 11 h 44873"/>
                <a:gd name="connsiteX4" fmla="*/ 44865 w 44868"/>
                <a:gd name="connsiteY4" fmla="*/ 22109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109"/>
                  </a:moveTo>
                  <a:cubicBezTo>
                    <a:pt x="45056" y="34682"/>
                    <a:pt x="34959" y="44873"/>
                    <a:pt x="22386" y="44873"/>
                  </a:cubicBezTo>
                  <a:cubicBezTo>
                    <a:pt x="9813" y="44873"/>
                    <a:pt x="-188" y="34682"/>
                    <a:pt x="3" y="22109"/>
                  </a:cubicBezTo>
                  <a:cubicBezTo>
                    <a:pt x="193" y="10012"/>
                    <a:pt x="9718" y="392"/>
                    <a:pt x="21815" y="11"/>
                  </a:cubicBezTo>
                  <a:cubicBezTo>
                    <a:pt x="34293" y="-370"/>
                    <a:pt x="44675" y="9536"/>
                    <a:pt x="44865" y="22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BFF988-C581-922C-CB8A-1FEC868F57DE}"/>
                </a:ext>
              </a:extLst>
            </p:cNvPr>
            <p:cNvSpPr/>
            <p:nvPr/>
          </p:nvSpPr>
          <p:spPr>
            <a:xfrm>
              <a:off x="2940366" y="5398377"/>
              <a:ext cx="44869" cy="44874"/>
            </a:xfrm>
            <a:custGeom>
              <a:avLst/>
              <a:gdLst>
                <a:gd name="connsiteX0" fmla="*/ 44863 w 44869"/>
                <a:gd name="connsiteY0" fmla="*/ 22013 h 44874"/>
                <a:gd name="connsiteX1" fmla="*/ 22575 w 44869"/>
                <a:gd name="connsiteY1" fmla="*/ 44873 h 44874"/>
                <a:gd name="connsiteX2" fmla="*/ 1 w 44869"/>
                <a:gd name="connsiteY2" fmla="*/ 22204 h 44874"/>
                <a:gd name="connsiteX3" fmla="*/ 21622 w 44869"/>
                <a:gd name="connsiteY3" fmla="*/ 11 h 44874"/>
                <a:gd name="connsiteX4" fmla="*/ 44863 w 44869"/>
                <a:gd name="connsiteY4" fmla="*/ 22013 h 4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9" h="44874">
                  <a:moveTo>
                    <a:pt x="44863" y="22013"/>
                  </a:moveTo>
                  <a:cubicBezTo>
                    <a:pt x="45149" y="34587"/>
                    <a:pt x="35148" y="44778"/>
                    <a:pt x="22575" y="44873"/>
                  </a:cubicBezTo>
                  <a:cubicBezTo>
                    <a:pt x="10002" y="44969"/>
                    <a:pt x="-95" y="34777"/>
                    <a:pt x="1" y="22204"/>
                  </a:cubicBezTo>
                  <a:cubicBezTo>
                    <a:pt x="96" y="10202"/>
                    <a:pt x="9621" y="392"/>
                    <a:pt x="21622" y="11"/>
                  </a:cubicBezTo>
                  <a:cubicBezTo>
                    <a:pt x="34195" y="-370"/>
                    <a:pt x="44578" y="9440"/>
                    <a:pt x="44863" y="22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83D9029-9EB7-F4F9-11AD-A9CC553D01ED}"/>
                </a:ext>
              </a:extLst>
            </p:cNvPr>
            <p:cNvSpPr/>
            <p:nvPr/>
          </p:nvSpPr>
          <p:spPr>
            <a:xfrm>
              <a:off x="2987886" y="5461822"/>
              <a:ext cx="44873" cy="44867"/>
            </a:xfrm>
            <a:custGeom>
              <a:avLst/>
              <a:gdLst>
                <a:gd name="connsiteX0" fmla="*/ 22013 w 44873"/>
                <a:gd name="connsiteY0" fmla="*/ 3 h 44867"/>
                <a:gd name="connsiteX1" fmla="*/ 44874 w 44873"/>
                <a:gd name="connsiteY1" fmla="*/ 22386 h 44867"/>
                <a:gd name="connsiteX2" fmla="*/ 22204 w 44873"/>
                <a:gd name="connsiteY2" fmla="*/ 44865 h 44867"/>
                <a:gd name="connsiteX3" fmla="*/ 11 w 44873"/>
                <a:gd name="connsiteY3" fmla="*/ 23148 h 44867"/>
                <a:gd name="connsiteX4" fmla="*/ 22013 w 44873"/>
                <a:gd name="connsiteY4" fmla="*/ 3 h 4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73" h="44867">
                  <a:moveTo>
                    <a:pt x="22013" y="3"/>
                  </a:moveTo>
                  <a:cubicBezTo>
                    <a:pt x="34586" y="-188"/>
                    <a:pt x="44778" y="9813"/>
                    <a:pt x="44874" y="22386"/>
                  </a:cubicBezTo>
                  <a:cubicBezTo>
                    <a:pt x="44874" y="34959"/>
                    <a:pt x="34777" y="45056"/>
                    <a:pt x="22204" y="44865"/>
                  </a:cubicBezTo>
                  <a:cubicBezTo>
                    <a:pt x="10202" y="44675"/>
                    <a:pt x="392" y="35150"/>
                    <a:pt x="11" y="23148"/>
                  </a:cubicBezTo>
                  <a:cubicBezTo>
                    <a:pt x="-370" y="10575"/>
                    <a:pt x="9440" y="193"/>
                    <a:pt x="22013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5F1EDA-23C0-C6B7-389C-EBA6D3EF1893}"/>
                </a:ext>
              </a:extLst>
            </p:cNvPr>
            <p:cNvSpPr/>
            <p:nvPr/>
          </p:nvSpPr>
          <p:spPr>
            <a:xfrm>
              <a:off x="2750224" y="5192425"/>
              <a:ext cx="44794" cy="44905"/>
            </a:xfrm>
            <a:custGeom>
              <a:avLst/>
              <a:gdLst>
                <a:gd name="connsiteX0" fmla="*/ 21836 w 44794"/>
                <a:gd name="connsiteY0" fmla="*/ 44895 h 44905"/>
                <a:gd name="connsiteX1" fmla="*/ 24 w 44794"/>
                <a:gd name="connsiteY1" fmla="*/ 21559 h 44905"/>
                <a:gd name="connsiteX2" fmla="*/ 23646 w 44794"/>
                <a:gd name="connsiteY2" fmla="*/ 32 h 44905"/>
                <a:gd name="connsiteX3" fmla="*/ 44791 w 44794"/>
                <a:gd name="connsiteY3" fmla="*/ 22702 h 44905"/>
                <a:gd name="connsiteX4" fmla="*/ 21836 w 44794"/>
                <a:gd name="connsiteY4" fmla="*/ 44895 h 4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4" h="44905">
                  <a:moveTo>
                    <a:pt x="21836" y="44895"/>
                  </a:moveTo>
                  <a:cubicBezTo>
                    <a:pt x="9263" y="44609"/>
                    <a:pt x="-548" y="34036"/>
                    <a:pt x="24" y="21559"/>
                  </a:cubicBezTo>
                  <a:cubicBezTo>
                    <a:pt x="500" y="9081"/>
                    <a:pt x="11168" y="-634"/>
                    <a:pt x="23646" y="32"/>
                  </a:cubicBezTo>
                  <a:cubicBezTo>
                    <a:pt x="35647" y="699"/>
                    <a:pt x="44982" y="10700"/>
                    <a:pt x="44791" y="22702"/>
                  </a:cubicBezTo>
                  <a:cubicBezTo>
                    <a:pt x="44696" y="35275"/>
                    <a:pt x="34409" y="45276"/>
                    <a:pt x="21836" y="44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1F96E6D-D51E-90B1-7A3A-1FC1D1494B80}"/>
                </a:ext>
              </a:extLst>
            </p:cNvPr>
            <p:cNvSpPr/>
            <p:nvPr/>
          </p:nvSpPr>
          <p:spPr>
            <a:xfrm>
              <a:off x="3148961" y="5831479"/>
              <a:ext cx="44868" cy="44873"/>
            </a:xfrm>
            <a:custGeom>
              <a:avLst/>
              <a:gdLst>
                <a:gd name="connsiteX0" fmla="*/ 44865 w 44868"/>
                <a:gd name="connsiteY0" fmla="*/ 22013 h 44873"/>
                <a:gd name="connsiteX1" fmla="*/ 22482 w 44868"/>
                <a:gd name="connsiteY1" fmla="*/ 44873 h 44873"/>
                <a:gd name="connsiteX2" fmla="*/ 3 w 44868"/>
                <a:gd name="connsiteY2" fmla="*/ 22204 h 44873"/>
                <a:gd name="connsiteX3" fmla="*/ 21720 w 44868"/>
                <a:gd name="connsiteY3" fmla="*/ 11 h 44873"/>
                <a:gd name="connsiteX4" fmla="*/ 44865 w 44868"/>
                <a:gd name="connsiteY4" fmla="*/ 22013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013"/>
                  </a:moveTo>
                  <a:cubicBezTo>
                    <a:pt x="45056" y="34586"/>
                    <a:pt x="35055" y="44778"/>
                    <a:pt x="22482" y="44873"/>
                  </a:cubicBezTo>
                  <a:cubicBezTo>
                    <a:pt x="9909" y="44873"/>
                    <a:pt x="-188" y="34777"/>
                    <a:pt x="3" y="22204"/>
                  </a:cubicBezTo>
                  <a:cubicBezTo>
                    <a:pt x="98" y="10202"/>
                    <a:pt x="9718" y="392"/>
                    <a:pt x="21720" y="11"/>
                  </a:cubicBezTo>
                  <a:cubicBezTo>
                    <a:pt x="34293" y="-370"/>
                    <a:pt x="44675" y="9440"/>
                    <a:pt x="44865" y="22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173EBE7-5DC8-EC90-70FB-3508ED328C53}"/>
                </a:ext>
              </a:extLst>
            </p:cNvPr>
            <p:cNvSpPr/>
            <p:nvPr/>
          </p:nvSpPr>
          <p:spPr>
            <a:xfrm>
              <a:off x="2649925" y="5118533"/>
              <a:ext cx="44793" cy="44778"/>
            </a:xfrm>
            <a:custGeom>
              <a:avLst/>
              <a:gdLst>
                <a:gd name="connsiteX0" fmla="*/ 44791 w 44793"/>
                <a:gd name="connsiteY0" fmla="*/ 22109 h 44778"/>
                <a:gd name="connsiteX1" fmla="*/ 22408 w 44793"/>
                <a:gd name="connsiteY1" fmla="*/ 44778 h 44778"/>
                <a:gd name="connsiteX2" fmla="*/ 24 w 44793"/>
                <a:gd name="connsiteY2" fmla="*/ 23347 h 44778"/>
                <a:gd name="connsiteX3" fmla="*/ 21836 w 44793"/>
                <a:gd name="connsiteY3" fmla="*/ 11 h 44778"/>
                <a:gd name="connsiteX4" fmla="*/ 44791 w 44793"/>
                <a:gd name="connsiteY4" fmla="*/ 22109 h 4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3" h="44778">
                  <a:moveTo>
                    <a:pt x="44791" y="22109"/>
                  </a:moveTo>
                  <a:cubicBezTo>
                    <a:pt x="44982" y="34681"/>
                    <a:pt x="34981" y="44873"/>
                    <a:pt x="22408" y="44778"/>
                  </a:cubicBezTo>
                  <a:cubicBezTo>
                    <a:pt x="10406" y="44778"/>
                    <a:pt x="500" y="35348"/>
                    <a:pt x="24" y="23347"/>
                  </a:cubicBezTo>
                  <a:cubicBezTo>
                    <a:pt x="-548" y="10869"/>
                    <a:pt x="9263" y="296"/>
                    <a:pt x="21836" y="11"/>
                  </a:cubicBezTo>
                  <a:cubicBezTo>
                    <a:pt x="34314" y="-370"/>
                    <a:pt x="44601" y="9536"/>
                    <a:pt x="44791" y="221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0A5D4AE-008A-2161-EA6A-C0BF24DF67DA}"/>
                </a:ext>
              </a:extLst>
            </p:cNvPr>
            <p:cNvSpPr/>
            <p:nvPr/>
          </p:nvSpPr>
          <p:spPr>
            <a:xfrm>
              <a:off x="2494118" y="5034046"/>
              <a:ext cx="44868" cy="44873"/>
            </a:xfrm>
            <a:custGeom>
              <a:avLst/>
              <a:gdLst>
                <a:gd name="connsiteX0" fmla="*/ 44865 w 44868"/>
                <a:gd name="connsiteY0" fmla="*/ 22108 h 44873"/>
                <a:gd name="connsiteX1" fmla="*/ 22386 w 44868"/>
                <a:gd name="connsiteY1" fmla="*/ 44873 h 44873"/>
                <a:gd name="connsiteX2" fmla="*/ 3 w 44868"/>
                <a:gd name="connsiteY2" fmla="*/ 22108 h 44873"/>
                <a:gd name="connsiteX3" fmla="*/ 21815 w 44868"/>
                <a:gd name="connsiteY3" fmla="*/ 11 h 44873"/>
                <a:gd name="connsiteX4" fmla="*/ 44865 w 44868"/>
                <a:gd name="connsiteY4" fmla="*/ 22108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8" h="44873">
                  <a:moveTo>
                    <a:pt x="44865" y="22108"/>
                  </a:moveTo>
                  <a:cubicBezTo>
                    <a:pt x="45056" y="34681"/>
                    <a:pt x="34959" y="44873"/>
                    <a:pt x="22386" y="44873"/>
                  </a:cubicBezTo>
                  <a:cubicBezTo>
                    <a:pt x="9813" y="44873"/>
                    <a:pt x="-188" y="34681"/>
                    <a:pt x="3" y="22108"/>
                  </a:cubicBezTo>
                  <a:cubicBezTo>
                    <a:pt x="193" y="10012"/>
                    <a:pt x="9718" y="391"/>
                    <a:pt x="21815" y="11"/>
                  </a:cubicBezTo>
                  <a:cubicBezTo>
                    <a:pt x="34388" y="-370"/>
                    <a:pt x="44675" y="9536"/>
                    <a:pt x="44865" y="22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E1D07D1-970B-BCF4-09AA-DCC08FBACFA0}"/>
                </a:ext>
              </a:extLst>
            </p:cNvPr>
            <p:cNvSpPr/>
            <p:nvPr/>
          </p:nvSpPr>
          <p:spPr>
            <a:xfrm>
              <a:off x="3032838" y="5527809"/>
              <a:ext cx="44784" cy="44892"/>
            </a:xfrm>
            <a:custGeom>
              <a:avLst/>
              <a:gdLst>
                <a:gd name="connsiteX0" fmla="*/ 21924 w 44784"/>
                <a:gd name="connsiteY0" fmla="*/ 44887 h 44892"/>
                <a:gd name="connsiteX1" fmla="*/ 17 w 44784"/>
                <a:gd name="connsiteY1" fmla="*/ 21646 h 44892"/>
                <a:gd name="connsiteX2" fmla="*/ 23543 w 44784"/>
                <a:gd name="connsiteY2" fmla="*/ 24 h 44892"/>
                <a:gd name="connsiteX3" fmla="*/ 44784 w 44784"/>
                <a:gd name="connsiteY3" fmla="*/ 22598 h 44892"/>
                <a:gd name="connsiteX4" fmla="*/ 21924 w 44784"/>
                <a:gd name="connsiteY4" fmla="*/ 44887 h 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84" h="44892">
                  <a:moveTo>
                    <a:pt x="21924" y="44887"/>
                  </a:moveTo>
                  <a:cubicBezTo>
                    <a:pt x="9351" y="44601"/>
                    <a:pt x="-460" y="34219"/>
                    <a:pt x="17" y="21646"/>
                  </a:cubicBezTo>
                  <a:cubicBezTo>
                    <a:pt x="493" y="9168"/>
                    <a:pt x="11066" y="-548"/>
                    <a:pt x="23543" y="24"/>
                  </a:cubicBezTo>
                  <a:cubicBezTo>
                    <a:pt x="35545" y="691"/>
                    <a:pt x="44879" y="10597"/>
                    <a:pt x="44784" y="22598"/>
                  </a:cubicBezTo>
                  <a:cubicBezTo>
                    <a:pt x="44689" y="35171"/>
                    <a:pt x="34402" y="45172"/>
                    <a:pt x="21924" y="448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7108D0-C2B1-0A02-F762-F0B655970A6B}"/>
                </a:ext>
              </a:extLst>
            </p:cNvPr>
            <p:cNvSpPr/>
            <p:nvPr/>
          </p:nvSpPr>
          <p:spPr>
            <a:xfrm>
              <a:off x="3111983" y="5712703"/>
              <a:ext cx="44888" cy="44873"/>
            </a:xfrm>
            <a:custGeom>
              <a:avLst/>
              <a:gdLst>
                <a:gd name="connsiteX0" fmla="*/ 21836 w 44888"/>
                <a:gd name="connsiteY0" fmla="*/ 11 h 44873"/>
                <a:gd name="connsiteX1" fmla="*/ 44886 w 44888"/>
                <a:gd name="connsiteY1" fmla="*/ 22204 h 44873"/>
                <a:gd name="connsiteX2" fmla="*/ 22407 w 44888"/>
                <a:gd name="connsiteY2" fmla="*/ 44873 h 44873"/>
                <a:gd name="connsiteX3" fmla="*/ 24 w 44888"/>
                <a:gd name="connsiteY3" fmla="*/ 23347 h 44873"/>
                <a:gd name="connsiteX4" fmla="*/ 21836 w 44888"/>
                <a:gd name="connsiteY4" fmla="*/ 11 h 4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8" h="44873">
                  <a:moveTo>
                    <a:pt x="21836" y="11"/>
                  </a:moveTo>
                  <a:cubicBezTo>
                    <a:pt x="34409" y="-371"/>
                    <a:pt x="44696" y="9631"/>
                    <a:pt x="44886" y="22204"/>
                  </a:cubicBezTo>
                  <a:cubicBezTo>
                    <a:pt x="45077" y="34777"/>
                    <a:pt x="34980" y="44969"/>
                    <a:pt x="22407" y="44873"/>
                  </a:cubicBezTo>
                  <a:cubicBezTo>
                    <a:pt x="10406" y="44873"/>
                    <a:pt x="595" y="35444"/>
                    <a:pt x="24" y="23347"/>
                  </a:cubicBezTo>
                  <a:cubicBezTo>
                    <a:pt x="-548" y="10869"/>
                    <a:pt x="9358" y="296"/>
                    <a:pt x="21836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2FDAF1-2A9C-9467-BCFB-90CE3EA746EA}"/>
                </a:ext>
              </a:extLst>
            </p:cNvPr>
            <p:cNvSpPr/>
            <p:nvPr/>
          </p:nvSpPr>
          <p:spPr>
            <a:xfrm>
              <a:off x="3159718" y="5776244"/>
              <a:ext cx="44596" cy="44577"/>
            </a:xfrm>
            <a:custGeom>
              <a:avLst/>
              <a:gdLst>
                <a:gd name="connsiteX0" fmla="*/ 44587 w 44596"/>
                <a:gd name="connsiteY0" fmla="*/ 21623 h 44577"/>
                <a:gd name="connsiteX1" fmla="*/ 22298 w 44596"/>
                <a:gd name="connsiteY1" fmla="*/ 44578 h 44577"/>
                <a:gd name="connsiteX2" fmla="*/ 10 w 44596"/>
                <a:gd name="connsiteY2" fmla="*/ 22956 h 44577"/>
                <a:gd name="connsiteX3" fmla="*/ 22298 w 44596"/>
                <a:gd name="connsiteY3" fmla="*/ 1 h 44577"/>
                <a:gd name="connsiteX4" fmla="*/ 44587 w 44596"/>
                <a:gd name="connsiteY4" fmla="*/ 21623 h 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96" h="44577">
                  <a:moveTo>
                    <a:pt x="44587" y="21623"/>
                  </a:moveTo>
                  <a:cubicBezTo>
                    <a:pt x="44968" y="33243"/>
                    <a:pt x="34014" y="44578"/>
                    <a:pt x="22298" y="44578"/>
                  </a:cubicBezTo>
                  <a:cubicBezTo>
                    <a:pt x="11059" y="44578"/>
                    <a:pt x="391" y="34195"/>
                    <a:pt x="10" y="22956"/>
                  </a:cubicBezTo>
                  <a:cubicBezTo>
                    <a:pt x="-371" y="11335"/>
                    <a:pt x="10582" y="1"/>
                    <a:pt x="22298" y="1"/>
                  </a:cubicBezTo>
                  <a:cubicBezTo>
                    <a:pt x="33538" y="-94"/>
                    <a:pt x="44206" y="10288"/>
                    <a:pt x="44587" y="21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E9A0B13-3FCC-8BA7-7542-99C0036B1380}"/>
                </a:ext>
              </a:extLst>
            </p:cNvPr>
            <p:cNvSpPr/>
            <p:nvPr/>
          </p:nvSpPr>
          <p:spPr>
            <a:xfrm>
              <a:off x="2805852" y="5203126"/>
              <a:ext cx="44619" cy="44672"/>
            </a:xfrm>
            <a:custGeom>
              <a:avLst/>
              <a:gdLst>
                <a:gd name="connsiteX0" fmla="*/ 22119 w 44619"/>
                <a:gd name="connsiteY0" fmla="*/ 44672 h 44672"/>
                <a:gd name="connsiteX1" fmla="*/ 21 w 44619"/>
                <a:gd name="connsiteY1" fmla="*/ 21526 h 44672"/>
                <a:gd name="connsiteX2" fmla="*/ 22500 w 44619"/>
                <a:gd name="connsiteY2" fmla="*/ 0 h 44672"/>
                <a:gd name="connsiteX3" fmla="*/ 44598 w 44619"/>
                <a:gd name="connsiteY3" fmla="*/ 23146 h 44672"/>
                <a:gd name="connsiteX4" fmla="*/ 22119 w 44619"/>
                <a:gd name="connsiteY4" fmla="*/ 44672 h 4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9" h="44672">
                  <a:moveTo>
                    <a:pt x="22119" y="44672"/>
                  </a:moveTo>
                  <a:cubicBezTo>
                    <a:pt x="10404" y="44577"/>
                    <a:pt x="-550" y="33242"/>
                    <a:pt x="21" y="21526"/>
                  </a:cubicBezTo>
                  <a:cubicBezTo>
                    <a:pt x="498" y="10287"/>
                    <a:pt x="11261" y="0"/>
                    <a:pt x="22500" y="0"/>
                  </a:cubicBezTo>
                  <a:cubicBezTo>
                    <a:pt x="34216" y="95"/>
                    <a:pt x="45170" y="11430"/>
                    <a:pt x="44598" y="23146"/>
                  </a:cubicBezTo>
                  <a:cubicBezTo>
                    <a:pt x="44122" y="34385"/>
                    <a:pt x="33264" y="44767"/>
                    <a:pt x="22119" y="44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F73522F-E7F7-B020-A912-3FAA3D388FE0}"/>
                </a:ext>
              </a:extLst>
            </p:cNvPr>
            <p:cNvSpPr/>
            <p:nvPr/>
          </p:nvSpPr>
          <p:spPr>
            <a:xfrm>
              <a:off x="2850758" y="5266539"/>
              <a:ext cx="44615" cy="44624"/>
            </a:xfrm>
            <a:custGeom>
              <a:avLst/>
              <a:gdLst>
                <a:gd name="connsiteX0" fmla="*/ 23219 w 44615"/>
                <a:gd name="connsiteY0" fmla="*/ 24 h 44624"/>
                <a:gd name="connsiteX1" fmla="*/ 44555 w 44615"/>
                <a:gd name="connsiteY1" fmla="*/ 23931 h 44624"/>
                <a:gd name="connsiteX2" fmla="*/ 21314 w 44615"/>
                <a:gd name="connsiteY2" fmla="*/ 44601 h 44624"/>
                <a:gd name="connsiteX3" fmla="*/ 73 w 44615"/>
                <a:gd name="connsiteY3" fmla="*/ 20693 h 44624"/>
                <a:gd name="connsiteX4" fmla="*/ 23219 w 44615"/>
                <a:gd name="connsiteY4" fmla="*/ 24 h 4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5" h="44624">
                  <a:moveTo>
                    <a:pt x="23219" y="24"/>
                  </a:moveTo>
                  <a:cubicBezTo>
                    <a:pt x="35125" y="595"/>
                    <a:pt x="45507" y="12311"/>
                    <a:pt x="44555" y="23931"/>
                  </a:cubicBezTo>
                  <a:cubicBezTo>
                    <a:pt x="43602" y="35266"/>
                    <a:pt x="32458" y="45172"/>
                    <a:pt x="21314" y="44601"/>
                  </a:cubicBezTo>
                  <a:cubicBezTo>
                    <a:pt x="9408" y="44029"/>
                    <a:pt x="-975" y="32313"/>
                    <a:pt x="73" y="20693"/>
                  </a:cubicBezTo>
                  <a:cubicBezTo>
                    <a:pt x="930" y="9358"/>
                    <a:pt x="12075" y="-548"/>
                    <a:pt x="23219" y="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61F5A55-F2DF-23DC-5923-1FDEFACA223B}"/>
                </a:ext>
              </a:extLst>
            </p:cNvPr>
            <p:cNvSpPr/>
            <p:nvPr/>
          </p:nvSpPr>
          <p:spPr>
            <a:xfrm>
              <a:off x="2705379" y="5129211"/>
              <a:ext cx="44683" cy="44673"/>
            </a:xfrm>
            <a:custGeom>
              <a:avLst/>
              <a:gdLst>
                <a:gd name="connsiteX0" fmla="*/ 44678 w 44683"/>
                <a:gd name="connsiteY0" fmla="*/ 21908 h 44673"/>
                <a:gd name="connsiteX1" fmla="*/ 22103 w 44683"/>
                <a:gd name="connsiteY1" fmla="*/ 44673 h 44673"/>
                <a:gd name="connsiteX2" fmla="*/ 5 w 44683"/>
                <a:gd name="connsiteY2" fmla="*/ 22765 h 44673"/>
                <a:gd name="connsiteX3" fmla="*/ 22580 w 44683"/>
                <a:gd name="connsiteY3" fmla="*/ 1 h 44673"/>
                <a:gd name="connsiteX4" fmla="*/ 44678 w 44683"/>
                <a:gd name="connsiteY4" fmla="*/ 21908 h 4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83" h="44673">
                  <a:moveTo>
                    <a:pt x="44678" y="21908"/>
                  </a:moveTo>
                  <a:cubicBezTo>
                    <a:pt x="44963" y="33624"/>
                    <a:pt x="33914" y="44768"/>
                    <a:pt x="22103" y="44673"/>
                  </a:cubicBezTo>
                  <a:cubicBezTo>
                    <a:pt x="10864" y="44578"/>
                    <a:pt x="291" y="34100"/>
                    <a:pt x="5" y="22765"/>
                  </a:cubicBezTo>
                  <a:cubicBezTo>
                    <a:pt x="-280" y="11050"/>
                    <a:pt x="10864" y="-95"/>
                    <a:pt x="22580" y="1"/>
                  </a:cubicBezTo>
                  <a:cubicBezTo>
                    <a:pt x="33914" y="191"/>
                    <a:pt x="44487" y="10669"/>
                    <a:pt x="44678" y="21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7B6F157-F572-4CD0-173D-2F9C4935943A}"/>
                </a:ext>
              </a:extLst>
            </p:cNvPr>
            <p:cNvSpPr/>
            <p:nvPr/>
          </p:nvSpPr>
          <p:spPr>
            <a:xfrm>
              <a:off x="2549746" y="5044810"/>
              <a:ext cx="44577" cy="44596"/>
            </a:xfrm>
            <a:custGeom>
              <a:avLst/>
              <a:gdLst>
                <a:gd name="connsiteX0" fmla="*/ 44577 w 44577"/>
                <a:gd name="connsiteY0" fmla="*/ 22298 h 44596"/>
                <a:gd name="connsiteX1" fmla="*/ 21622 w 44577"/>
                <a:gd name="connsiteY1" fmla="*/ 44587 h 44596"/>
                <a:gd name="connsiteX2" fmla="*/ 0 w 44577"/>
                <a:gd name="connsiteY2" fmla="*/ 22298 h 44596"/>
                <a:gd name="connsiteX3" fmla="*/ 22955 w 44577"/>
                <a:gd name="connsiteY3" fmla="*/ 10 h 44596"/>
                <a:gd name="connsiteX4" fmla="*/ 44577 w 44577"/>
                <a:gd name="connsiteY4" fmla="*/ 22298 h 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7" h="44596">
                  <a:moveTo>
                    <a:pt x="44577" y="22298"/>
                  </a:moveTo>
                  <a:cubicBezTo>
                    <a:pt x="44577" y="34014"/>
                    <a:pt x="33242" y="44967"/>
                    <a:pt x="21622" y="44587"/>
                  </a:cubicBezTo>
                  <a:cubicBezTo>
                    <a:pt x="10287" y="44206"/>
                    <a:pt x="0" y="33538"/>
                    <a:pt x="0" y="22298"/>
                  </a:cubicBezTo>
                  <a:cubicBezTo>
                    <a:pt x="0" y="10487"/>
                    <a:pt x="11335" y="-371"/>
                    <a:pt x="22955" y="10"/>
                  </a:cubicBezTo>
                  <a:cubicBezTo>
                    <a:pt x="34195" y="295"/>
                    <a:pt x="44577" y="11058"/>
                    <a:pt x="44577" y="22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A32D685-3EBD-B412-F679-521613638174}"/>
                </a:ext>
              </a:extLst>
            </p:cNvPr>
            <p:cNvSpPr/>
            <p:nvPr/>
          </p:nvSpPr>
          <p:spPr>
            <a:xfrm>
              <a:off x="3077716" y="5591264"/>
              <a:ext cx="44673" cy="44683"/>
            </a:xfrm>
            <a:custGeom>
              <a:avLst/>
              <a:gdLst>
                <a:gd name="connsiteX0" fmla="*/ 44673 w 44673"/>
                <a:gd name="connsiteY0" fmla="*/ 22199 h 44683"/>
                <a:gd name="connsiteX1" fmla="*/ 21813 w 44673"/>
                <a:gd name="connsiteY1" fmla="*/ 44678 h 44683"/>
                <a:gd name="connsiteX2" fmla="*/ 1 w 44673"/>
                <a:gd name="connsiteY2" fmla="*/ 22484 h 44683"/>
                <a:gd name="connsiteX3" fmla="*/ 22861 w 44673"/>
                <a:gd name="connsiteY3" fmla="*/ 5 h 44683"/>
                <a:gd name="connsiteX4" fmla="*/ 44673 w 44673"/>
                <a:gd name="connsiteY4" fmla="*/ 22199 h 4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3" h="44683">
                  <a:moveTo>
                    <a:pt x="44673" y="22199"/>
                  </a:moveTo>
                  <a:cubicBezTo>
                    <a:pt x="44768" y="33914"/>
                    <a:pt x="33529" y="44963"/>
                    <a:pt x="21813" y="44678"/>
                  </a:cubicBezTo>
                  <a:cubicBezTo>
                    <a:pt x="10478" y="44392"/>
                    <a:pt x="96" y="33819"/>
                    <a:pt x="1" y="22484"/>
                  </a:cubicBezTo>
                  <a:cubicBezTo>
                    <a:pt x="-95" y="10769"/>
                    <a:pt x="11145" y="-280"/>
                    <a:pt x="22861" y="5"/>
                  </a:cubicBezTo>
                  <a:cubicBezTo>
                    <a:pt x="34195" y="386"/>
                    <a:pt x="44578" y="10959"/>
                    <a:pt x="44673" y="22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DB71293-0667-E590-2F5A-EEF768494BFD}"/>
                </a:ext>
              </a:extLst>
            </p:cNvPr>
            <p:cNvSpPr/>
            <p:nvPr/>
          </p:nvSpPr>
          <p:spPr>
            <a:xfrm>
              <a:off x="3122654" y="5657372"/>
              <a:ext cx="44620" cy="44578"/>
            </a:xfrm>
            <a:custGeom>
              <a:avLst/>
              <a:gdLst>
                <a:gd name="connsiteX0" fmla="*/ 22500 w 44620"/>
                <a:gd name="connsiteY0" fmla="*/ 44578 h 44578"/>
                <a:gd name="connsiteX1" fmla="*/ 21 w 44620"/>
                <a:gd name="connsiteY1" fmla="*/ 23146 h 44578"/>
                <a:gd name="connsiteX2" fmla="*/ 22119 w 44620"/>
                <a:gd name="connsiteY2" fmla="*/ 1 h 44578"/>
                <a:gd name="connsiteX3" fmla="*/ 44598 w 44620"/>
                <a:gd name="connsiteY3" fmla="*/ 21432 h 44578"/>
                <a:gd name="connsiteX4" fmla="*/ 22500 w 44620"/>
                <a:gd name="connsiteY4" fmla="*/ 44578 h 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0" h="44578">
                  <a:moveTo>
                    <a:pt x="22500" y="44578"/>
                  </a:moveTo>
                  <a:cubicBezTo>
                    <a:pt x="11356" y="44673"/>
                    <a:pt x="498" y="34386"/>
                    <a:pt x="21" y="23146"/>
                  </a:cubicBezTo>
                  <a:cubicBezTo>
                    <a:pt x="-550" y="11526"/>
                    <a:pt x="10404" y="96"/>
                    <a:pt x="22119" y="1"/>
                  </a:cubicBezTo>
                  <a:cubicBezTo>
                    <a:pt x="33264" y="-95"/>
                    <a:pt x="44122" y="10192"/>
                    <a:pt x="44598" y="21432"/>
                  </a:cubicBezTo>
                  <a:cubicBezTo>
                    <a:pt x="45170" y="33052"/>
                    <a:pt x="34311" y="44482"/>
                    <a:pt x="22500" y="4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F1B79E-96DD-610E-B3A2-A654BEA7B768}"/>
                </a:ext>
              </a:extLst>
            </p:cNvPr>
            <p:cNvSpPr/>
            <p:nvPr/>
          </p:nvSpPr>
          <p:spPr>
            <a:xfrm>
              <a:off x="2605747" y="5053196"/>
              <a:ext cx="43446" cy="43446"/>
            </a:xfrm>
            <a:custGeom>
              <a:avLst/>
              <a:gdLst>
                <a:gd name="connsiteX0" fmla="*/ 22200 w 43446"/>
                <a:gd name="connsiteY0" fmla="*/ 6 h 43446"/>
                <a:gd name="connsiteX1" fmla="*/ 43440 w 43446"/>
                <a:gd name="connsiteY1" fmla="*/ 22200 h 43446"/>
                <a:gd name="connsiteX2" fmla="*/ 21247 w 43446"/>
                <a:gd name="connsiteY2" fmla="*/ 43440 h 43446"/>
                <a:gd name="connsiteX3" fmla="*/ 6 w 43446"/>
                <a:gd name="connsiteY3" fmla="*/ 21247 h 43446"/>
                <a:gd name="connsiteX4" fmla="*/ 22200 w 43446"/>
                <a:gd name="connsiteY4" fmla="*/ 6 h 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46" h="43446">
                  <a:moveTo>
                    <a:pt x="22200" y="6"/>
                  </a:moveTo>
                  <a:cubicBezTo>
                    <a:pt x="34201" y="292"/>
                    <a:pt x="43726" y="10293"/>
                    <a:pt x="43440" y="22200"/>
                  </a:cubicBezTo>
                  <a:cubicBezTo>
                    <a:pt x="43155" y="34201"/>
                    <a:pt x="33153" y="43726"/>
                    <a:pt x="21247" y="43440"/>
                  </a:cubicBezTo>
                  <a:cubicBezTo>
                    <a:pt x="9246" y="43155"/>
                    <a:pt x="-279" y="33153"/>
                    <a:pt x="6" y="21247"/>
                  </a:cubicBezTo>
                  <a:cubicBezTo>
                    <a:pt x="292" y="9246"/>
                    <a:pt x="10198" y="-279"/>
                    <a:pt x="22200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5F441AF-CE22-E27E-BE42-0B99B9A12249}"/>
                </a:ext>
              </a:extLst>
            </p:cNvPr>
            <p:cNvSpPr/>
            <p:nvPr/>
          </p:nvSpPr>
          <p:spPr>
            <a:xfrm>
              <a:off x="2471737" y="4968811"/>
              <a:ext cx="21646" cy="43338"/>
            </a:xfrm>
            <a:custGeom>
              <a:avLst/>
              <a:gdLst>
                <a:gd name="connsiteX0" fmla="*/ 857 w 21646"/>
                <a:gd name="connsiteY0" fmla="*/ 0 h 43338"/>
                <a:gd name="connsiteX1" fmla="*/ 0 w 21646"/>
                <a:gd name="connsiteY1" fmla="*/ 0 h 43338"/>
                <a:gd name="connsiteX2" fmla="*/ 0 w 21646"/>
                <a:gd name="connsiteY2" fmla="*/ 43339 h 43338"/>
                <a:gd name="connsiteX3" fmla="*/ 21622 w 21646"/>
                <a:gd name="connsiteY3" fmla="*/ 22670 h 43338"/>
                <a:gd name="connsiteX4" fmla="*/ 857 w 21646"/>
                <a:gd name="connsiteY4" fmla="*/ 0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6" h="43338">
                  <a:moveTo>
                    <a:pt x="857" y="0"/>
                  </a:moveTo>
                  <a:cubicBezTo>
                    <a:pt x="572" y="0"/>
                    <a:pt x="286" y="95"/>
                    <a:pt x="0" y="0"/>
                  </a:cubicBezTo>
                  <a:lnTo>
                    <a:pt x="0" y="43339"/>
                  </a:lnTo>
                  <a:cubicBezTo>
                    <a:pt x="11430" y="43339"/>
                    <a:pt x="21146" y="34290"/>
                    <a:pt x="21622" y="22670"/>
                  </a:cubicBezTo>
                  <a:cubicBezTo>
                    <a:pt x="22193" y="10668"/>
                    <a:pt x="12859" y="571"/>
                    <a:pt x="8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E29D0BA-CAD9-545F-76FB-DA639D921C3B}"/>
                </a:ext>
              </a:extLst>
            </p:cNvPr>
            <p:cNvSpPr/>
            <p:nvPr/>
          </p:nvSpPr>
          <p:spPr>
            <a:xfrm>
              <a:off x="2996563" y="5407055"/>
              <a:ext cx="43434" cy="43435"/>
            </a:xfrm>
            <a:custGeom>
              <a:avLst/>
              <a:gdLst>
                <a:gd name="connsiteX0" fmla="*/ 43435 w 43434"/>
                <a:gd name="connsiteY0" fmla="*/ 21813 h 43435"/>
                <a:gd name="connsiteX1" fmla="*/ 21622 w 43434"/>
                <a:gd name="connsiteY1" fmla="*/ 43435 h 43435"/>
                <a:gd name="connsiteX2" fmla="*/ 1 w 43434"/>
                <a:gd name="connsiteY2" fmla="*/ 21622 h 43435"/>
                <a:gd name="connsiteX3" fmla="*/ 21813 w 43434"/>
                <a:gd name="connsiteY3" fmla="*/ 1 h 43435"/>
                <a:gd name="connsiteX4" fmla="*/ 43435 w 43434"/>
                <a:gd name="connsiteY4" fmla="*/ 21813 h 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" h="43435">
                  <a:moveTo>
                    <a:pt x="43435" y="21813"/>
                  </a:moveTo>
                  <a:cubicBezTo>
                    <a:pt x="43435" y="33814"/>
                    <a:pt x="33624" y="43530"/>
                    <a:pt x="21622" y="43435"/>
                  </a:cubicBezTo>
                  <a:cubicBezTo>
                    <a:pt x="9621" y="43435"/>
                    <a:pt x="-95" y="33624"/>
                    <a:pt x="1" y="21622"/>
                  </a:cubicBezTo>
                  <a:cubicBezTo>
                    <a:pt x="1" y="9621"/>
                    <a:pt x="9811" y="-95"/>
                    <a:pt x="21813" y="1"/>
                  </a:cubicBezTo>
                  <a:cubicBezTo>
                    <a:pt x="33719" y="1"/>
                    <a:pt x="43435" y="9811"/>
                    <a:pt x="43435" y="21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1DB432C-96ED-D36D-2E52-53BF49CA0949}"/>
                </a:ext>
              </a:extLst>
            </p:cNvPr>
            <p:cNvSpPr/>
            <p:nvPr/>
          </p:nvSpPr>
          <p:spPr>
            <a:xfrm>
              <a:off x="2951606" y="5343714"/>
              <a:ext cx="43434" cy="43434"/>
            </a:xfrm>
            <a:custGeom>
              <a:avLst/>
              <a:gdLst>
                <a:gd name="connsiteX0" fmla="*/ 21812 w 43434"/>
                <a:gd name="connsiteY0" fmla="*/ 43434 h 43434"/>
                <a:gd name="connsiteX1" fmla="*/ 0 w 43434"/>
                <a:gd name="connsiteY1" fmla="*/ 21812 h 43434"/>
                <a:gd name="connsiteX2" fmla="*/ 21622 w 43434"/>
                <a:gd name="connsiteY2" fmla="*/ 0 h 43434"/>
                <a:gd name="connsiteX3" fmla="*/ 43434 w 43434"/>
                <a:gd name="connsiteY3" fmla="*/ 21622 h 43434"/>
                <a:gd name="connsiteX4" fmla="*/ 21812 w 43434"/>
                <a:gd name="connsiteY4" fmla="*/ 43434 h 4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4" h="43434">
                  <a:moveTo>
                    <a:pt x="21812" y="43434"/>
                  </a:moveTo>
                  <a:cubicBezTo>
                    <a:pt x="9811" y="43529"/>
                    <a:pt x="0" y="33814"/>
                    <a:pt x="0" y="21812"/>
                  </a:cubicBezTo>
                  <a:cubicBezTo>
                    <a:pt x="0" y="9811"/>
                    <a:pt x="9620" y="0"/>
                    <a:pt x="21622" y="0"/>
                  </a:cubicBezTo>
                  <a:cubicBezTo>
                    <a:pt x="33623" y="0"/>
                    <a:pt x="43434" y="9620"/>
                    <a:pt x="43434" y="21622"/>
                  </a:cubicBezTo>
                  <a:cubicBezTo>
                    <a:pt x="43529" y="33623"/>
                    <a:pt x="33909" y="43339"/>
                    <a:pt x="21812" y="43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E0D5F7-B80C-0FC2-B586-5EF0F486866D}"/>
                </a:ext>
              </a:extLst>
            </p:cNvPr>
            <p:cNvSpPr/>
            <p:nvPr/>
          </p:nvSpPr>
          <p:spPr>
            <a:xfrm>
              <a:off x="3041426" y="5473063"/>
              <a:ext cx="43435" cy="43530"/>
            </a:xfrm>
            <a:custGeom>
              <a:avLst/>
              <a:gdLst>
                <a:gd name="connsiteX0" fmla="*/ 21432 w 43435"/>
                <a:gd name="connsiteY0" fmla="*/ 1 h 43530"/>
                <a:gd name="connsiteX1" fmla="*/ 43435 w 43435"/>
                <a:gd name="connsiteY1" fmla="*/ 21527 h 43530"/>
                <a:gd name="connsiteX2" fmla="*/ 21908 w 43435"/>
                <a:gd name="connsiteY2" fmla="*/ 43530 h 43530"/>
                <a:gd name="connsiteX3" fmla="*/ 1 w 43435"/>
                <a:gd name="connsiteY3" fmla="*/ 22003 h 43530"/>
                <a:gd name="connsiteX4" fmla="*/ 21432 w 43435"/>
                <a:gd name="connsiteY4" fmla="*/ 1 h 4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5" h="43530">
                  <a:moveTo>
                    <a:pt x="21432" y="1"/>
                  </a:moveTo>
                  <a:cubicBezTo>
                    <a:pt x="33433" y="-95"/>
                    <a:pt x="43244" y="9526"/>
                    <a:pt x="43435" y="21527"/>
                  </a:cubicBezTo>
                  <a:cubicBezTo>
                    <a:pt x="43530" y="33529"/>
                    <a:pt x="33910" y="43339"/>
                    <a:pt x="21908" y="43530"/>
                  </a:cubicBezTo>
                  <a:cubicBezTo>
                    <a:pt x="9907" y="43625"/>
                    <a:pt x="96" y="34100"/>
                    <a:pt x="1" y="22003"/>
                  </a:cubicBezTo>
                  <a:cubicBezTo>
                    <a:pt x="-95" y="9907"/>
                    <a:pt x="9430" y="191"/>
                    <a:pt x="21432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24197BD-C58D-4ED0-595C-FF7B82BD6EC0}"/>
                </a:ext>
              </a:extLst>
            </p:cNvPr>
            <p:cNvSpPr/>
            <p:nvPr/>
          </p:nvSpPr>
          <p:spPr>
            <a:xfrm>
              <a:off x="3088957" y="5536491"/>
              <a:ext cx="43433" cy="43453"/>
            </a:xfrm>
            <a:custGeom>
              <a:avLst/>
              <a:gdLst>
                <a:gd name="connsiteX0" fmla="*/ 21145 w 43433"/>
                <a:gd name="connsiteY0" fmla="*/ 10 h 43453"/>
                <a:gd name="connsiteX1" fmla="*/ 43434 w 43433"/>
                <a:gd name="connsiteY1" fmla="*/ 21822 h 43453"/>
                <a:gd name="connsiteX2" fmla="*/ 22288 w 43433"/>
                <a:gd name="connsiteY2" fmla="*/ 43444 h 43453"/>
                <a:gd name="connsiteX3" fmla="*/ 0 w 43433"/>
                <a:gd name="connsiteY3" fmla="*/ 21631 h 43453"/>
                <a:gd name="connsiteX4" fmla="*/ 21145 w 43433"/>
                <a:gd name="connsiteY4" fmla="*/ 10 h 4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" h="43453">
                  <a:moveTo>
                    <a:pt x="21145" y="10"/>
                  </a:moveTo>
                  <a:cubicBezTo>
                    <a:pt x="32194" y="-371"/>
                    <a:pt x="43434" y="10678"/>
                    <a:pt x="43434" y="21822"/>
                  </a:cubicBezTo>
                  <a:cubicBezTo>
                    <a:pt x="43339" y="32395"/>
                    <a:pt x="32956" y="43062"/>
                    <a:pt x="22288" y="43444"/>
                  </a:cubicBezTo>
                  <a:cubicBezTo>
                    <a:pt x="11240" y="43824"/>
                    <a:pt x="0" y="32776"/>
                    <a:pt x="0" y="21631"/>
                  </a:cubicBezTo>
                  <a:cubicBezTo>
                    <a:pt x="95" y="11059"/>
                    <a:pt x="10477" y="295"/>
                    <a:pt x="21145" y="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D2F64CF-72AC-1271-6D43-B7B2B8681DD0}"/>
                </a:ext>
              </a:extLst>
            </p:cNvPr>
            <p:cNvSpPr/>
            <p:nvPr/>
          </p:nvSpPr>
          <p:spPr>
            <a:xfrm>
              <a:off x="3205155" y="5842786"/>
              <a:ext cx="43351" cy="38995"/>
            </a:xfrm>
            <a:custGeom>
              <a:avLst/>
              <a:gdLst>
                <a:gd name="connsiteX0" fmla="*/ 9532 w 43351"/>
                <a:gd name="connsiteY0" fmla="*/ 38995 h 38995"/>
                <a:gd name="connsiteX1" fmla="*/ 33725 w 43351"/>
                <a:gd name="connsiteY1" fmla="*/ 38995 h 38995"/>
                <a:gd name="connsiteX2" fmla="*/ 43345 w 43351"/>
                <a:gd name="connsiteY2" fmla="*/ 22231 h 38995"/>
                <a:gd name="connsiteX3" fmla="*/ 22867 w 43351"/>
                <a:gd name="connsiteY3" fmla="*/ 38 h 38995"/>
                <a:gd name="connsiteX4" fmla="*/ 7 w 43351"/>
                <a:gd name="connsiteY4" fmla="*/ 21184 h 38995"/>
                <a:gd name="connsiteX5" fmla="*/ 9532 w 43351"/>
                <a:gd name="connsiteY5" fmla="*/ 38995 h 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51" h="38995">
                  <a:moveTo>
                    <a:pt x="9532" y="38995"/>
                  </a:moveTo>
                  <a:lnTo>
                    <a:pt x="33725" y="38995"/>
                  </a:lnTo>
                  <a:cubicBezTo>
                    <a:pt x="39154" y="34995"/>
                    <a:pt x="43155" y="28708"/>
                    <a:pt x="43345" y="22231"/>
                  </a:cubicBezTo>
                  <a:cubicBezTo>
                    <a:pt x="43631" y="11754"/>
                    <a:pt x="33534" y="800"/>
                    <a:pt x="22867" y="38"/>
                  </a:cubicBezTo>
                  <a:cubicBezTo>
                    <a:pt x="11913" y="-724"/>
                    <a:pt x="292" y="10039"/>
                    <a:pt x="7" y="21184"/>
                  </a:cubicBezTo>
                  <a:cubicBezTo>
                    <a:pt x="-184" y="27851"/>
                    <a:pt x="3817" y="34709"/>
                    <a:pt x="9532" y="38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C4E2EE8-FBF2-130C-4D5F-A321D6B11060}"/>
                </a:ext>
              </a:extLst>
            </p:cNvPr>
            <p:cNvSpPr/>
            <p:nvPr/>
          </p:nvSpPr>
          <p:spPr>
            <a:xfrm>
              <a:off x="2761559" y="5137818"/>
              <a:ext cx="43385" cy="43365"/>
            </a:xfrm>
            <a:custGeom>
              <a:avLst/>
              <a:gdLst>
                <a:gd name="connsiteX0" fmla="*/ 24 w 43385"/>
                <a:gd name="connsiteY0" fmla="*/ 20730 h 43365"/>
                <a:gd name="connsiteX1" fmla="*/ 23265 w 43385"/>
                <a:gd name="connsiteY1" fmla="*/ 61 h 43365"/>
                <a:gd name="connsiteX2" fmla="*/ 43362 w 43385"/>
                <a:gd name="connsiteY2" fmla="*/ 22635 h 43365"/>
                <a:gd name="connsiteX3" fmla="*/ 20121 w 43385"/>
                <a:gd name="connsiteY3" fmla="*/ 43304 h 43365"/>
                <a:gd name="connsiteX4" fmla="*/ 24 w 43385"/>
                <a:gd name="connsiteY4" fmla="*/ 20730 h 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5" h="43365">
                  <a:moveTo>
                    <a:pt x="24" y="20730"/>
                  </a:moveTo>
                  <a:cubicBezTo>
                    <a:pt x="595" y="9490"/>
                    <a:pt x="12311" y="-892"/>
                    <a:pt x="23265" y="61"/>
                  </a:cubicBezTo>
                  <a:cubicBezTo>
                    <a:pt x="33933" y="1013"/>
                    <a:pt x="43934" y="12157"/>
                    <a:pt x="43362" y="22635"/>
                  </a:cubicBezTo>
                  <a:cubicBezTo>
                    <a:pt x="42791" y="33874"/>
                    <a:pt x="30980" y="44257"/>
                    <a:pt x="20121" y="43304"/>
                  </a:cubicBezTo>
                  <a:cubicBezTo>
                    <a:pt x="9358" y="42257"/>
                    <a:pt x="-548" y="31207"/>
                    <a:pt x="24" y="20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C512F5B-5982-3AA8-DEEC-3C155B8F4B25}"/>
                </a:ext>
              </a:extLst>
            </p:cNvPr>
            <p:cNvSpPr/>
            <p:nvPr/>
          </p:nvSpPr>
          <p:spPr>
            <a:xfrm>
              <a:off x="3168195" y="5724048"/>
              <a:ext cx="43358" cy="43338"/>
            </a:xfrm>
            <a:custGeom>
              <a:avLst/>
              <a:gdLst>
                <a:gd name="connsiteX0" fmla="*/ 21727 w 43358"/>
                <a:gd name="connsiteY0" fmla="*/ 43339 h 43338"/>
                <a:gd name="connsiteX1" fmla="*/ 10 w 43358"/>
                <a:gd name="connsiteY1" fmla="*/ 21050 h 43338"/>
                <a:gd name="connsiteX2" fmla="*/ 21631 w 43358"/>
                <a:gd name="connsiteY2" fmla="*/ 0 h 43338"/>
                <a:gd name="connsiteX3" fmla="*/ 43348 w 43358"/>
                <a:gd name="connsiteY3" fmla="*/ 22288 h 43338"/>
                <a:gd name="connsiteX4" fmla="*/ 21727 w 43358"/>
                <a:gd name="connsiteY4" fmla="*/ 43339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58" h="43338">
                  <a:moveTo>
                    <a:pt x="21727" y="43339"/>
                  </a:moveTo>
                  <a:cubicBezTo>
                    <a:pt x="10582" y="43339"/>
                    <a:pt x="-371" y="32099"/>
                    <a:pt x="10" y="21050"/>
                  </a:cubicBezTo>
                  <a:cubicBezTo>
                    <a:pt x="391" y="10382"/>
                    <a:pt x="11059" y="0"/>
                    <a:pt x="21631" y="0"/>
                  </a:cubicBezTo>
                  <a:cubicBezTo>
                    <a:pt x="32776" y="0"/>
                    <a:pt x="43729" y="11239"/>
                    <a:pt x="43348" y="22288"/>
                  </a:cubicBezTo>
                  <a:cubicBezTo>
                    <a:pt x="43063" y="32861"/>
                    <a:pt x="32299" y="43243"/>
                    <a:pt x="21727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B2D4D73-237C-0976-562E-70F9B5200BC8}"/>
                </a:ext>
              </a:extLst>
            </p:cNvPr>
            <p:cNvSpPr/>
            <p:nvPr/>
          </p:nvSpPr>
          <p:spPr>
            <a:xfrm>
              <a:off x="2658512" y="5063775"/>
              <a:ext cx="43453" cy="43433"/>
            </a:xfrm>
            <a:custGeom>
              <a:avLst/>
              <a:gdLst>
                <a:gd name="connsiteX0" fmla="*/ 43444 w 43453"/>
                <a:gd name="connsiteY0" fmla="*/ 21146 h 43433"/>
                <a:gd name="connsiteX1" fmla="*/ 21631 w 43453"/>
                <a:gd name="connsiteY1" fmla="*/ 43434 h 43433"/>
                <a:gd name="connsiteX2" fmla="*/ 10 w 43453"/>
                <a:gd name="connsiteY2" fmla="*/ 22288 h 43433"/>
                <a:gd name="connsiteX3" fmla="*/ 21822 w 43453"/>
                <a:gd name="connsiteY3" fmla="*/ 0 h 43433"/>
                <a:gd name="connsiteX4" fmla="*/ 43444 w 43453"/>
                <a:gd name="connsiteY4" fmla="*/ 21146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53" h="43433">
                  <a:moveTo>
                    <a:pt x="43444" y="21146"/>
                  </a:moveTo>
                  <a:cubicBezTo>
                    <a:pt x="43825" y="32195"/>
                    <a:pt x="32776" y="43434"/>
                    <a:pt x="21631" y="43434"/>
                  </a:cubicBezTo>
                  <a:cubicBezTo>
                    <a:pt x="11059" y="43339"/>
                    <a:pt x="391" y="32956"/>
                    <a:pt x="10" y="22288"/>
                  </a:cubicBezTo>
                  <a:cubicBezTo>
                    <a:pt x="-371" y="11239"/>
                    <a:pt x="10678" y="0"/>
                    <a:pt x="21822" y="0"/>
                  </a:cubicBezTo>
                  <a:cubicBezTo>
                    <a:pt x="32395" y="95"/>
                    <a:pt x="43063" y="10573"/>
                    <a:pt x="43444" y="21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A2D8D93-53D6-ED3F-B1AC-BE58D7BD47AA}"/>
                </a:ext>
              </a:extLst>
            </p:cNvPr>
            <p:cNvSpPr/>
            <p:nvPr/>
          </p:nvSpPr>
          <p:spPr>
            <a:xfrm>
              <a:off x="2906722" y="5277706"/>
              <a:ext cx="43381" cy="43435"/>
            </a:xfrm>
            <a:custGeom>
              <a:avLst/>
              <a:gdLst>
                <a:gd name="connsiteX0" fmla="*/ 21929 w 43381"/>
                <a:gd name="connsiteY0" fmla="*/ 1 h 43435"/>
                <a:gd name="connsiteX1" fmla="*/ 43360 w 43381"/>
                <a:gd name="connsiteY1" fmla="*/ 22575 h 43435"/>
                <a:gd name="connsiteX2" fmla="*/ 21453 w 43381"/>
                <a:gd name="connsiteY2" fmla="*/ 43435 h 43435"/>
                <a:gd name="connsiteX3" fmla="*/ 22 w 43381"/>
                <a:gd name="connsiteY3" fmla="*/ 20860 h 43435"/>
                <a:gd name="connsiteX4" fmla="*/ 21929 w 43381"/>
                <a:gd name="connsiteY4" fmla="*/ 1 h 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1" h="43435">
                  <a:moveTo>
                    <a:pt x="21929" y="1"/>
                  </a:moveTo>
                  <a:cubicBezTo>
                    <a:pt x="33073" y="96"/>
                    <a:pt x="43932" y="11526"/>
                    <a:pt x="43360" y="22575"/>
                  </a:cubicBezTo>
                  <a:cubicBezTo>
                    <a:pt x="42884" y="33243"/>
                    <a:pt x="32026" y="43530"/>
                    <a:pt x="21453" y="43435"/>
                  </a:cubicBezTo>
                  <a:cubicBezTo>
                    <a:pt x="10309" y="43340"/>
                    <a:pt x="-550" y="31909"/>
                    <a:pt x="22" y="20860"/>
                  </a:cubicBezTo>
                  <a:cubicBezTo>
                    <a:pt x="593" y="10192"/>
                    <a:pt x="11452" y="-95"/>
                    <a:pt x="2192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E0C834A-A3DE-6437-D3D1-51F76006D54D}"/>
                </a:ext>
              </a:extLst>
            </p:cNvPr>
            <p:cNvSpPr/>
            <p:nvPr/>
          </p:nvSpPr>
          <p:spPr>
            <a:xfrm>
              <a:off x="2503836" y="4980431"/>
              <a:ext cx="41243" cy="41243"/>
            </a:xfrm>
            <a:custGeom>
              <a:avLst/>
              <a:gdLst>
                <a:gd name="connsiteX0" fmla="*/ 41243 w 41243"/>
                <a:gd name="connsiteY0" fmla="*/ 20669 h 41243"/>
                <a:gd name="connsiteX1" fmla="*/ 20574 w 41243"/>
                <a:gd name="connsiteY1" fmla="*/ 41243 h 41243"/>
                <a:gd name="connsiteX2" fmla="*/ 0 w 41243"/>
                <a:gd name="connsiteY2" fmla="*/ 20574 h 41243"/>
                <a:gd name="connsiteX3" fmla="*/ 20669 w 41243"/>
                <a:gd name="connsiteY3" fmla="*/ 0 h 41243"/>
                <a:gd name="connsiteX4" fmla="*/ 41243 w 41243"/>
                <a:gd name="connsiteY4" fmla="*/ 20669 h 4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3" h="41243">
                  <a:moveTo>
                    <a:pt x="41243" y="20669"/>
                  </a:moveTo>
                  <a:cubicBezTo>
                    <a:pt x="41243" y="32671"/>
                    <a:pt x="32576" y="41243"/>
                    <a:pt x="20574" y="41243"/>
                  </a:cubicBezTo>
                  <a:cubicBezTo>
                    <a:pt x="8573" y="41243"/>
                    <a:pt x="0" y="32575"/>
                    <a:pt x="0" y="20574"/>
                  </a:cubicBezTo>
                  <a:cubicBezTo>
                    <a:pt x="0" y="8572"/>
                    <a:pt x="8668" y="0"/>
                    <a:pt x="20669" y="0"/>
                  </a:cubicBezTo>
                  <a:cubicBezTo>
                    <a:pt x="32766" y="0"/>
                    <a:pt x="41243" y="8668"/>
                    <a:pt x="41243" y="20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857B998-F5A3-4479-4B57-4E30812FE702}"/>
                </a:ext>
              </a:extLst>
            </p:cNvPr>
            <p:cNvSpPr/>
            <p:nvPr/>
          </p:nvSpPr>
          <p:spPr>
            <a:xfrm>
              <a:off x="2963302" y="5289415"/>
              <a:ext cx="41168" cy="41060"/>
            </a:xfrm>
            <a:custGeom>
              <a:avLst/>
              <a:gdLst>
                <a:gd name="connsiteX0" fmla="*/ 41167 w 41168"/>
                <a:gd name="connsiteY0" fmla="*/ 20295 h 41060"/>
                <a:gd name="connsiteX1" fmla="*/ 20498 w 41168"/>
                <a:gd name="connsiteY1" fmla="*/ 41060 h 41060"/>
                <a:gd name="connsiteX2" fmla="*/ 19 w 41168"/>
                <a:gd name="connsiteY2" fmla="*/ 21438 h 41060"/>
                <a:gd name="connsiteX3" fmla="*/ 20022 w 41168"/>
                <a:gd name="connsiteY3" fmla="*/ 7 h 41060"/>
                <a:gd name="connsiteX4" fmla="*/ 41167 w 41168"/>
                <a:gd name="connsiteY4" fmla="*/ 20295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8" h="41060">
                  <a:moveTo>
                    <a:pt x="41167" y="20295"/>
                  </a:moveTo>
                  <a:cubicBezTo>
                    <a:pt x="41263" y="32487"/>
                    <a:pt x="32690" y="41155"/>
                    <a:pt x="20498" y="41060"/>
                  </a:cubicBezTo>
                  <a:cubicBezTo>
                    <a:pt x="8878" y="40964"/>
                    <a:pt x="496" y="32963"/>
                    <a:pt x="19" y="21438"/>
                  </a:cubicBezTo>
                  <a:cubicBezTo>
                    <a:pt x="-457" y="9246"/>
                    <a:pt x="7925" y="293"/>
                    <a:pt x="20022" y="7"/>
                  </a:cubicBezTo>
                  <a:cubicBezTo>
                    <a:pt x="32309" y="-279"/>
                    <a:pt x="41072" y="8198"/>
                    <a:pt x="41167" y="20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B567B3F-AA50-CE88-E3E0-2DA4ECCBE3A1}"/>
                </a:ext>
              </a:extLst>
            </p:cNvPr>
            <p:cNvSpPr/>
            <p:nvPr/>
          </p:nvSpPr>
          <p:spPr>
            <a:xfrm>
              <a:off x="2862928" y="5215412"/>
              <a:ext cx="41244" cy="41244"/>
            </a:xfrm>
            <a:custGeom>
              <a:avLst/>
              <a:gdLst>
                <a:gd name="connsiteX0" fmla="*/ 41243 w 41244"/>
                <a:gd name="connsiteY0" fmla="*/ 20480 h 41244"/>
                <a:gd name="connsiteX1" fmla="*/ 20765 w 41244"/>
                <a:gd name="connsiteY1" fmla="*/ 41244 h 41244"/>
                <a:gd name="connsiteX2" fmla="*/ 0 w 41244"/>
                <a:gd name="connsiteY2" fmla="*/ 20766 h 41244"/>
                <a:gd name="connsiteX3" fmla="*/ 20479 w 41244"/>
                <a:gd name="connsiteY3" fmla="*/ 1 h 41244"/>
                <a:gd name="connsiteX4" fmla="*/ 41243 w 41244"/>
                <a:gd name="connsiteY4" fmla="*/ 20480 h 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4" h="41244">
                  <a:moveTo>
                    <a:pt x="41243" y="20480"/>
                  </a:moveTo>
                  <a:cubicBezTo>
                    <a:pt x="41339" y="32481"/>
                    <a:pt x="32766" y="41149"/>
                    <a:pt x="20765" y="41244"/>
                  </a:cubicBezTo>
                  <a:cubicBezTo>
                    <a:pt x="8763" y="41340"/>
                    <a:pt x="95" y="32767"/>
                    <a:pt x="0" y="20766"/>
                  </a:cubicBezTo>
                  <a:cubicBezTo>
                    <a:pt x="0" y="8669"/>
                    <a:pt x="8477" y="96"/>
                    <a:pt x="20479" y="1"/>
                  </a:cubicBezTo>
                  <a:cubicBezTo>
                    <a:pt x="32576" y="-94"/>
                    <a:pt x="41243" y="8478"/>
                    <a:pt x="41243" y="20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0D685EE-05A9-B113-68DB-87CD79C9BF8C}"/>
                </a:ext>
              </a:extLst>
            </p:cNvPr>
            <p:cNvSpPr/>
            <p:nvPr/>
          </p:nvSpPr>
          <p:spPr>
            <a:xfrm>
              <a:off x="3053235" y="5418759"/>
              <a:ext cx="41058" cy="41160"/>
            </a:xfrm>
            <a:custGeom>
              <a:avLst/>
              <a:gdLst>
                <a:gd name="connsiteX0" fmla="*/ 41056 w 41058"/>
                <a:gd name="connsiteY0" fmla="*/ 20205 h 41160"/>
                <a:gd name="connsiteX1" fmla="*/ 20577 w 41058"/>
                <a:gd name="connsiteY1" fmla="*/ 41160 h 41160"/>
                <a:gd name="connsiteX2" fmla="*/ 3 w 41058"/>
                <a:gd name="connsiteY2" fmla="*/ 20301 h 41160"/>
                <a:gd name="connsiteX3" fmla="*/ 19910 w 41058"/>
                <a:gd name="connsiteY3" fmla="*/ 12 h 41160"/>
                <a:gd name="connsiteX4" fmla="*/ 41056 w 41058"/>
                <a:gd name="connsiteY4" fmla="*/ 20205 h 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8" h="41160">
                  <a:moveTo>
                    <a:pt x="41056" y="20205"/>
                  </a:moveTo>
                  <a:cubicBezTo>
                    <a:pt x="41246" y="32397"/>
                    <a:pt x="32674" y="41065"/>
                    <a:pt x="20577" y="41160"/>
                  </a:cubicBezTo>
                  <a:cubicBezTo>
                    <a:pt x="8385" y="41160"/>
                    <a:pt x="-187" y="32493"/>
                    <a:pt x="3" y="20301"/>
                  </a:cubicBezTo>
                  <a:cubicBezTo>
                    <a:pt x="194" y="8680"/>
                    <a:pt x="8290" y="393"/>
                    <a:pt x="19910" y="12"/>
                  </a:cubicBezTo>
                  <a:cubicBezTo>
                    <a:pt x="31912" y="-369"/>
                    <a:pt x="40865" y="8109"/>
                    <a:pt x="41056" y="20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F679FBA-FEE4-4806-0039-55D87C101B7F}"/>
                </a:ext>
              </a:extLst>
            </p:cNvPr>
            <p:cNvSpPr/>
            <p:nvPr/>
          </p:nvSpPr>
          <p:spPr>
            <a:xfrm>
              <a:off x="2559366" y="4991003"/>
              <a:ext cx="41155" cy="41263"/>
            </a:xfrm>
            <a:custGeom>
              <a:avLst/>
              <a:gdLst>
                <a:gd name="connsiteX0" fmla="*/ 41148 w 41155"/>
                <a:gd name="connsiteY0" fmla="*/ 21242 h 41263"/>
                <a:gd name="connsiteX1" fmla="*/ 19622 w 41155"/>
                <a:gd name="connsiteY1" fmla="*/ 41244 h 41263"/>
                <a:gd name="connsiteX2" fmla="*/ 0 w 41155"/>
                <a:gd name="connsiteY2" fmla="*/ 20670 h 41263"/>
                <a:gd name="connsiteX3" fmla="*/ 20860 w 41155"/>
                <a:gd name="connsiteY3" fmla="*/ 1 h 41263"/>
                <a:gd name="connsiteX4" fmla="*/ 41148 w 41155"/>
                <a:gd name="connsiteY4" fmla="*/ 21242 h 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263">
                  <a:moveTo>
                    <a:pt x="41148" y="21242"/>
                  </a:moveTo>
                  <a:cubicBezTo>
                    <a:pt x="40862" y="33338"/>
                    <a:pt x="31814" y="41720"/>
                    <a:pt x="19622" y="41244"/>
                  </a:cubicBezTo>
                  <a:cubicBezTo>
                    <a:pt x="8096" y="40768"/>
                    <a:pt x="0" y="32386"/>
                    <a:pt x="0" y="20670"/>
                  </a:cubicBezTo>
                  <a:cubicBezTo>
                    <a:pt x="0" y="8478"/>
                    <a:pt x="8668" y="-94"/>
                    <a:pt x="20860" y="1"/>
                  </a:cubicBezTo>
                  <a:cubicBezTo>
                    <a:pt x="32957" y="191"/>
                    <a:pt x="41434" y="9050"/>
                    <a:pt x="41148" y="21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988A66C-E49B-9C22-3526-277B746D5CCE}"/>
                </a:ext>
              </a:extLst>
            </p:cNvPr>
            <p:cNvSpPr/>
            <p:nvPr/>
          </p:nvSpPr>
          <p:spPr>
            <a:xfrm>
              <a:off x="3098004" y="5484862"/>
              <a:ext cx="41151" cy="41065"/>
            </a:xfrm>
            <a:custGeom>
              <a:avLst/>
              <a:gdLst>
                <a:gd name="connsiteX0" fmla="*/ 41149 w 41151"/>
                <a:gd name="connsiteY0" fmla="*/ 20110 h 41065"/>
                <a:gd name="connsiteX1" fmla="*/ 20670 w 41151"/>
                <a:gd name="connsiteY1" fmla="*/ 41065 h 41065"/>
                <a:gd name="connsiteX2" fmla="*/ 1 w 41151"/>
                <a:gd name="connsiteY2" fmla="*/ 20301 h 41065"/>
                <a:gd name="connsiteX3" fmla="*/ 19813 w 41151"/>
                <a:gd name="connsiteY3" fmla="*/ 12 h 41065"/>
                <a:gd name="connsiteX4" fmla="*/ 41149 w 41151"/>
                <a:gd name="connsiteY4" fmla="*/ 20110 h 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1" h="41065">
                  <a:moveTo>
                    <a:pt x="41149" y="20110"/>
                  </a:moveTo>
                  <a:cubicBezTo>
                    <a:pt x="41339" y="32302"/>
                    <a:pt x="32862" y="41065"/>
                    <a:pt x="20670" y="41065"/>
                  </a:cubicBezTo>
                  <a:cubicBezTo>
                    <a:pt x="8478" y="41161"/>
                    <a:pt x="-94" y="32493"/>
                    <a:pt x="1" y="20301"/>
                  </a:cubicBezTo>
                  <a:cubicBezTo>
                    <a:pt x="96" y="8680"/>
                    <a:pt x="8192" y="298"/>
                    <a:pt x="19813" y="12"/>
                  </a:cubicBezTo>
                  <a:cubicBezTo>
                    <a:pt x="32005" y="-369"/>
                    <a:pt x="40958" y="8013"/>
                    <a:pt x="41149" y="20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F2B9738-D1D7-6338-D7B2-6804CBAF27D1}"/>
                </a:ext>
              </a:extLst>
            </p:cNvPr>
            <p:cNvSpPr/>
            <p:nvPr/>
          </p:nvSpPr>
          <p:spPr>
            <a:xfrm>
              <a:off x="2815481" y="5149499"/>
              <a:ext cx="41160" cy="41060"/>
            </a:xfrm>
            <a:custGeom>
              <a:avLst/>
              <a:gdLst>
                <a:gd name="connsiteX0" fmla="*/ 41160 w 41160"/>
                <a:gd name="connsiteY0" fmla="*/ 20670 h 41060"/>
                <a:gd name="connsiteX1" fmla="*/ 20110 w 41160"/>
                <a:gd name="connsiteY1" fmla="*/ 41054 h 41060"/>
                <a:gd name="connsiteX2" fmla="*/ 12 w 41160"/>
                <a:gd name="connsiteY2" fmla="*/ 19718 h 41060"/>
                <a:gd name="connsiteX3" fmla="*/ 20396 w 41160"/>
                <a:gd name="connsiteY3" fmla="*/ 1 h 41060"/>
                <a:gd name="connsiteX4" fmla="*/ 41160 w 41160"/>
                <a:gd name="connsiteY4" fmla="*/ 20670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0" h="41060">
                  <a:moveTo>
                    <a:pt x="41160" y="20670"/>
                  </a:moveTo>
                  <a:cubicBezTo>
                    <a:pt x="41065" y="32862"/>
                    <a:pt x="32302" y="41339"/>
                    <a:pt x="20110" y="41054"/>
                  </a:cubicBezTo>
                  <a:cubicBezTo>
                    <a:pt x="8013" y="40768"/>
                    <a:pt x="-369" y="31910"/>
                    <a:pt x="12" y="19718"/>
                  </a:cubicBezTo>
                  <a:cubicBezTo>
                    <a:pt x="393" y="8192"/>
                    <a:pt x="8775" y="96"/>
                    <a:pt x="20396" y="1"/>
                  </a:cubicBezTo>
                  <a:cubicBezTo>
                    <a:pt x="32588" y="-95"/>
                    <a:pt x="41160" y="8478"/>
                    <a:pt x="41160" y="20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EE83971-48C0-679E-FA09-EDE38DA1463B}"/>
                </a:ext>
              </a:extLst>
            </p:cNvPr>
            <p:cNvSpPr/>
            <p:nvPr/>
          </p:nvSpPr>
          <p:spPr>
            <a:xfrm>
              <a:off x="3134955" y="5603549"/>
              <a:ext cx="41257" cy="41257"/>
            </a:xfrm>
            <a:custGeom>
              <a:avLst/>
              <a:gdLst>
                <a:gd name="connsiteX0" fmla="*/ 41250 w 41257"/>
                <a:gd name="connsiteY0" fmla="*/ 20010 h 41257"/>
                <a:gd name="connsiteX1" fmla="*/ 21248 w 41257"/>
                <a:gd name="connsiteY1" fmla="*/ 41251 h 41257"/>
                <a:gd name="connsiteX2" fmla="*/ 7 w 41257"/>
                <a:gd name="connsiteY2" fmla="*/ 21248 h 41257"/>
                <a:gd name="connsiteX3" fmla="*/ 20010 w 41257"/>
                <a:gd name="connsiteY3" fmla="*/ 7 h 41257"/>
                <a:gd name="connsiteX4" fmla="*/ 41250 w 41257"/>
                <a:gd name="connsiteY4" fmla="*/ 20010 h 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57" h="41257">
                  <a:moveTo>
                    <a:pt x="41250" y="20010"/>
                  </a:moveTo>
                  <a:cubicBezTo>
                    <a:pt x="41536" y="32107"/>
                    <a:pt x="33249" y="40965"/>
                    <a:pt x="21248" y="41251"/>
                  </a:cubicBezTo>
                  <a:cubicBezTo>
                    <a:pt x="9151" y="41536"/>
                    <a:pt x="293" y="33250"/>
                    <a:pt x="7" y="21248"/>
                  </a:cubicBezTo>
                  <a:cubicBezTo>
                    <a:pt x="-279" y="9246"/>
                    <a:pt x="8008" y="388"/>
                    <a:pt x="20010" y="7"/>
                  </a:cubicBezTo>
                  <a:cubicBezTo>
                    <a:pt x="32011" y="-279"/>
                    <a:pt x="40869" y="8103"/>
                    <a:pt x="41250" y="2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9ADFFC6-D0FC-A879-67F5-0A788F60E811}"/>
                </a:ext>
              </a:extLst>
            </p:cNvPr>
            <p:cNvSpPr/>
            <p:nvPr/>
          </p:nvSpPr>
          <p:spPr>
            <a:xfrm>
              <a:off x="3008177" y="5352744"/>
              <a:ext cx="41155" cy="41170"/>
            </a:xfrm>
            <a:custGeom>
              <a:avLst/>
              <a:gdLst>
                <a:gd name="connsiteX0" fmla="*/ 20295 w 41155"/>
                <a:gd name="connsiteY0" fmla="*/ 41168 h 41170"/>
                <a:gd name="connsiteX1" fmla="*/ 7 w 41155"/>
                <a:gd name="connsiteY1" fmla="*/ 19927 h 41170"/>
                <a:gd name="connsiteX2" fmla="*/ 21534 w 41155"/>
                <a:gd name="connsiteY2" fmla="*/ 20 h 41170"/>
                <a:gd name="connsiteX3" fmla="*/ 41155 w 41155"/>
                <a:gd name="connsiteY3" fmla="*/ 20594 h 41170"/>
                <a:gd name="connsiteX4" fmla="*/ 20295 w 41155"/>
                <a:gd name="connsiteY4" fmla="*/ 41168 h 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170">
                  <a:moveTo>
                    <a:pt x="20295" y="41168"/>
                  </a:moveTo>
                  <a:cubicBezTo>
                    <a:pt x="8199" y="40977"/>
                    <a:pt x="-279" y="32214"/>
                    <a:pt x="7" y="19927"/>
                  </a:cubicBezTo>
                  <a:cubicBezTo>
                    <a:pt x="293" y="7830"/>
                    <a:pt x="9342" y="-457"/>
                    <a:pt x="21534" y="20"/>
                  </a:cubicBezTo>
                  <a:cubicBezTo>
                    <a:pt x="33059" y="496"/>
                    <a:pt x="41155" y="8878"/>
                    <a:pt x="41155" y="20594"/>
                  </a:cubicBezTo>
                  <a:cubicBezTo>
                    <a:pt x="41155" y="32690"/>
                    <a:pt x="32487" y="41358"/>
                    <a:pt x="20295" y="41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4EA8625-5301-BFC7-5EE9-98A8EB95E171}"/>
                </a:ext>
              </a:extLst>
            </p:cNvPr>
            <p:cNvSpPr/>
            <p:nvPr/>
          </p:nvSpPr>
          <p:spPr>
            <a:xfrm>
              <a:off x="2715093" y="5075490"/>
              <a:ext cx="41155" cy="41155"/>
            </a:xfrm>
            <a:custGeom>
              <a:avLst/>
              <a:gdLst>
                <a:gd name="connsiteX0" fmla="*/ 41155 w 41155"/>
                <a:gd name="connsiteY0" fmla="*/ 20765 h 41155"/>
                <a:gd name="connsiteX1" fmla="*/ 20105 w 41155"/>
                <a:gd name="connsiteY1" fmla="*/ 41149 h 41155"/>
                <a:gd name="connsiteX2" fmla="*/ 7 w 41155"/>
                <a:gd name="connsiteY2" fmla="*/ 21051 h 41155"/>
                <a:gd name="connsiteX3" fmla="*/ 20390 w 41155"/>
                <a:gd name="connsiteY3" fmla="*/ 1 h 41155"/>
                <a:gd name="connsiteX4" fmla="*/ 41155 w 41155"/>
                <a:gd name="connsiteY4" fmla="*/ 20765 h 4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55" h="41155">
                  <a:moveTo>
                    <a:pt x="41155" y="20765"/>
                  </a:moveTo>
                  <a:cubicBezTo>
                    <a:pt x="41060" y="32862"/>
                    <a:pt x="32297" y="41435"/>
                    <a:pt x="20105" y="41149"/>
                  </a:cubicBezTo>
                  <a:cubicBezTo>
                    <a:pt x="8484" y="40863"/>
                    <a:pt x="293" y="32672"/>
                    <a:pt x="7" y="21051"/>
                  </a:cubicBezTo>
                  <a:cubicBezTo>
                    <a:pt x="-279" y="8859"/>
                    <a:pt x="8294" y="96"/>
                    <a:pt x="20390" y="1"/>
                  </a:cubicBezTo>
                  <a:cubicBezTo>
                    <a:pt x="32678" y="-94"/>
                    <a:pt x="41250" y="8574"/>
                    <a:pt x="41155" y="207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6E711B-51AF-9D94-D062-EDC021B1C222}"/>
                </a:ext>
              </a:extLst>
            </p:cNvPr>
            <p:cNvSpPr/>
            <p:nvPr/>
          </p:nvSpPr>
          <p:spPr>
            <a:xfrm>
              <a:off x="3216782" y="5788529"/>
              <a:ext cx="41160" cy="41075"/>
            </a:xfrm>
            <a:custGeom>
              <a:avLst/>
              <a:gdLst>
                <a:gd name="connsiteX0" fmla="*/ 41148 w 41160"/>
                <a:gd name="connsiteY0" fmla="*/ 21149 h 41075"/>
                <a:gd name="connsiteX1" fmla="*/ 19621 w 41160"/>
                <a:gd name="connsiteY1" fmla="*/ 41056 h 41075"/>
                <a:gd name="connsiteX2" fmla="*/ 0 w 41160"/>
                <a:gd name="connsiteY2" fmla="*/ 20577 h 41075"/>
                <a:gd name="connsiteX3" fmla="*/ 20860 w 41160"/>
                <a:gd name="connsiteY3" fmla="*/ 3 h 41075"/>
                <a:gd name="connsiteX4" fmla="*/ 41148 w 41160"/>
                <a:gd name="connsiteY4" fmla="*/ 21149 h 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0" h="41075">
                  <a:moveTo>
                    <a:pt x="41148" y="21149"/>
                  </a:moveTo>
                  <a:cubicBezTo>
                    <a:pt x="40862" y="33150"/>
                    <a:pt x="31813" y="41532"/>
                    <a:pt x="19621" y="41056"/>
                  </a:cubicBezTo>
                  <a:cubicBezTo>
                    <a:pt x="8096" y="40580"/>
                    <a:pt x="0" y="32198"/>
                    <a:pt x="0" y="20577"/>
                  </a:cubicBezTo>
                  <a:cubicBezTo>
                    <a:pt x="0" y="8385"/>
                    <a:pt x="8668" y="-187"/>
                    <a:pt x="20860" y="3"/>
                  </a:cubicBezTo>
                  <a:cubicBezTo>
                    <a:pt x="33052" y="98"/>
                    <a:pt x="41529" y="8957"/>
                    <a:pt x="41148" y="21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169B071-8777-1EF6-D2DA-47F6911BC0DE}"/>
                </a:ext>
              </a:extLst>
            </p:cNvPr>
            <p:cNvSpPr/>
            <p:nvPr/>
          </p:nvSpPr>
          <p:spPr>
            <a:xfrm>
              <a:off x="3179908" y="5669657"/>
              <a:ext cx="41065" cy="41152"/>
            </a:xfrm>
            <a:custGeom>
              <a:avLst/>
              <a:gdLst>
                <a:gd name="connsiteX0" fmla="*/ 41065 w 41065"/>
                <a:gd name="connsiteY0" fmla="*/ 20482 h 41152"/>
                <a:gd name="connsiteX1" fmla="*/ 20301 w 41065"/>
                <a:gd name="connsiteY1" fmla="*/ 41151 h 41152"/>
                <a:gd name="connsiteX2" fmla="*/ 12 w 41065"/>
                <a:gd name="connsiteY2" fmla="*/ 21339 h 41152"/>
                <a:gd name="connsiteX3" fmla="*/ 20110 w 41065"/>
                <a:gd name="connsiteY3" fmla="*/ 3 h 41152"/>
                <a:gd name="connsiteX4" fmla="*/ 41065 w 41065"/>
                <a:gd name="connsiteY4" fmla="*/ 20482 h 4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65" h="41152">
                  <a:moveTo>
                    <a:pt x="41065" y="20482"/>
                  </a:moveTo>
                  <a:cubicBezTo>
                    <a:pt x="41160" y="32674"/>
                    <a:pt x="32493" y="41247"/>
                    <a:pt x="20301" y="41151"/>
                  </a:cubicBezTo>
                  <a:cubicBezTo>
                    <a:pt x="8680" y="41056"/>
                    <a:pt x="298" y="32960"/>
                    <a:pt x="12" y="21339"/>
                  </a:cubicBezTo>
                  <a:cubicBezTo>
                    <a:pt x="-369" y="9147"/>
                    <a:pt x="8109" y="194"/>
                    <a:pt x="20110" y="3"/>
                  </a:cubicBezTo>
                  <a:cubicBezTo>
                    <a:pt x="32302" y="-187"/>
                    <a:pt x="41065" y="8290"/>
                    <a:pt x="41065" y="2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7979539-2EDF-4949-F233-BC44CE857949}"/>
                </a:ext>
              </a:extLst>
            </p:cNvPr>
            <p:cNvSpPr/>
            <p:nvPr/>
          </p:nvSpPr>
          <p:spPr>
            <a:xfrm>
              <a:off x="2926838" y="5168352"/>
              <a:ext cx="40294" cy="40392"/>
            </a:xfrm>
            <a:custGeom>
              <a:avLst/>
              <a:gdLst>
                <a:gd name="connsiteX0" fmla="*/ 40294 w 40294"/>
                <a:gd name="connsiteY0" fmla="*/ 20486 h 40392"/>
                <a:gd name="connsiteX1" fmla="*/ 20196 w 40294"/>
                <a:gd name="connsiteY1" fmla="*/ 40393 h 40392"/>
                <a:gd name="connsiteX2" fmla="*/ 3 w 40294"/>
                <a:gd name="connsiteY2" fmla="*/ 20581 h 40392"/>
                <a:gd name="connsiteX3" fmla="*/ 20767 w 40294"/>
                <a:gd name="connsiteY3" fmla="*/ 7 h 40392"/>
                <a:gd name="connsiteX4" fmla="*/ 40294 w 40294"/>
                <a:gd name="connsiteY4" fmla="*/ 20486 h 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94" h="40392">
                  <a:moveTo>
                    <a:pt x="40294" y="20486"/>
                  </a:moveTo>
                  <a:cubicBezTo>
                    <a:pt x="40198" y="31820"/>
                    <a:pt x="31531" y="40298"/>
                    <a:pt x="20196" y="40393"/>
                  </a:cubicBezTo>
                  <a:cubicBezTo>
                    <a:pt x="8861" y="40393"/>
                    <a:pt x="193" y="31915"/>
                    <a:pt x="3" y="20581"/>
                  </a:cubicBezTo>
                  <a:cubicBezTo>
                    <a:pt x="-188" y="8674"/>
                    <a:pt x="8861" y="-279"/>
                    <a:pt x="20767" y="7"/>
                  </a:cubicBezTo>
                  <a:cubicBezTo>
                    <a:pt x="32102" y="293"/>
                    <a:pt x="40389" y="9056"/>
                    <a:pt x="40294" y="20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A1BD39A-8A5F-836E-C375-16118AA20819}"/>
                </a:ext>
              </a:extLst>
            </p:cNvPr>
            <p:cNvSpPr/>
            <p:nvPr/>
          </p:nvSpPr>
          <p:spPr>
            <a:xfrm>
              <a:off x="2871275" y="5160338"/>
              <a:ext cx="40428" cy="40501"/>
            </a:xfrm>
            <a:custGeom>
              <a:avLst/>
              <a:gdLst>
                <a:gd name="connsiteX0" fmla="*/ 40422 w 40428"/>
                <a:gd name="connsiteY0" fmla="*/ 20784 h 40501"/>
                <a:gd name="connsiteX1" fmla="*/ 20038 w 40428"/>
                <a:gd name="connsiteY1" fmla="*/ 40501 h 40501"/>
                <a:gd name="connsiteX2" fmla="*/ 36 w 40428"/>
                <a:gd name="connsiteY2" fmla="*/ 19070 h 40501"/>
                <a:gd name="connsiteX3" fmla="*/ 21086 w 40428"/>
                <a:gd name="connsiteY3" fmla="*/ 20 h 40501"/>
                <a:gd name="connsiteX4" fmla="*/ 40422 w 40428"/>
                <a:gd name="connsiteY4" fmla="*/ 20784 h 4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8" h="40501">
                  <a:moveTo>
                    <a:pt x="40422" y="20784"/>
                  </a:moveTo>
                  <a:cubicBezTo>
                    <a:pt x="40136" y="32214"/>
                    <a:pt x="31468" y="40596"/>
                    <a:pt x="20038" y="40501"/>
                  </a:cubicBezTo>
                  <a:cubicBezTo>
                    <a:pt x="8132" y="40406"/>
                    <a:pt x="-631" y="31071"/>
                    <a:pt x="36" y="19070"/>
                  </a:cubicBezTo>
                  <a:cubicBezTo>
                    <a:pt x="607" y="7735"/>
                    <a:pt x="9656" y="-456"/>
                    <a:pt x="21086" y="20"/>
                  </a:cubicBezTo>
                  <a:cubicBezTo>
                    <a:pt x="32421" y="496"/>
                    <a:pt x="40707" y="9259"/>
                    <a:pt x="40422" y="20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ACEF348-0CC4-EB3A-C9F5-2E76DA9ED3AF}"/>
                </a:ext>
              </a:extLst>
            </p:cNvPr>
            <p:cNvSpPr/>
            <p:nvPr/>
          </p:nvSpPr>
          <p:spPr>
            <a:xfrm>
              <a:off x="2514878" y="4925275"/>
              <a:ext cx="40393" cy="40488"/>
            </a:xfrm>
            <a:custGeom>
              <a:avLst/>
              <a:gdLst>
                <a:gd name="connsiteX0" fmla="*/ 40393 w 40393"/>
                <a:gd name="connsiteY0" fmla="*/ 20485 h 40488"/>
                <a:gd name="connsiteX1" fmla="*/ 20295 w 40393"/>
                <a:gd name="connsiteY1" fmla="*/ 40488 h 40488"/>
                <a:gd name="connsiteX2" fmla="*/ 7 w 40393"/>
                <a:gd name="connsiteY2" fmla="*/ 20676 h 40488"/>
                <a:gd name="connsiteX3" fmla="*/ 20771 w 40393"/>
                <a:gd name="connsiteY3" fmla="*/ 7 h 40488"/>
                <a:gd name="connsiteX4" fmla="*/ 40393 w 40393"/>
                <a:gd name="connsiteY4" fmla="*/ 20485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3" h="40488">
                  <a:moveTo>
                    <a:pt x="40393" y="20485"/>
                  </a:moveTo>
                  <a:cubicBezTo>
                    <a:pt x="40297" y="31915"/>
                    <a:pt x="31725" y="40392"/>
                    <a:pt x="20295" y="40488"/>
                  </a:cubicBezTo>
                  <a:cubicBezTo>
                    <a:pt x="8865" y="40583"/>
                    <a:pt x="197" y="32106"/>
                    <a:pt x="7" y="20676"/>
                  </a:cubicBezTo>
                  <a:cubicBezTo>
                    <a:pt x="-279" y="8770"/>
                    <a:pt x="8865" y="-279"/>
                    <a:pt x="20771" y="7"/>
                  </a:cubicBezTo>
                  <a:cubicBezTo>
                    <a:pt x="32106" y="388"/>
                    <a:pt x="40488" y="9055"/>
                    <a:pt x="40393" y="20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2469803-BA9F-39E8-6DD1-6025550367D0}"/>
                </a:ext>
              </a:extLst>
            </p:cNvPr>
            <p:cNvSpPr/>
            <p:nvPr/>
          </p:nvSpPr>
          <p:spPr>
            <a:xfrm>
              <a:off x="2471737" y="4917365"/>
              <a:ext cx="28105" cy="40494"/>
            </a:xfrm>
            <a:custGeom>
              <a:avLst/>
              <a:gdLst>
                <a:gd name="connsiteX0" fmla="*/ 8763 w 28105"/>
                <a:gd name="connsiteY0" fmla="*/ 10 h 40494"/>
                <a:gd name="connsiteX1" fmla="*/ 0 w 28105"/>
                <a:gd name="connsiteY1" fmla="*/ 1534 h 40494"/>
                <a:gd name="connsiteX2" fmla="*/ 0 w 28105"/>
                <a:gd name="connsiteY2" fmla="*/ 38968 h 40494"/>
                <a:gd name="connsiteX3" fmla="*/ 7525 w 28105"/>
                <a:gd name="connsiteY3" fmla="*/ 40492 h 40494"/>
                <a:gd name="connsiteX4" fmla="*/ 28099 w 28105"/>
                <a:gd name="connsiteY4" fmla="*/ 20870 h 40494"/>
                <a:gd name="connsiteX5" fmla="*/ 8763 w 28105"/>
                <a:gd name="connsiteY5" fmla="*/ 10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05" h="40494">
                  <a:moveTo>
                    <a:pt x="8763" y="10"/>
                  </a:moveTo>
                  <a:cubicBezTo>
                    <a:pt x="5620" y="-85"/>
                    <a:pt x="2667" y="486"/>
                    <a:pt x="0" y="1534"/>
                  </a:cubicBezTo>
                  <a:lnTo>
                    <a:pt x="0" y="38968"/>
                  </a:lnTo>
                  <a:cubicBezTo>
                    <a:pt x="2286" y="39920"/>
                    <a:pt x="4858" y="40492"/>
                    <a:pt x="7525" y="40492"/>
                  </a:cubicBezTo>
                  <a:cubicBezTo>
                    <a:pt x="18955" y="40682"/>
                    <a:pt x="27718" y="32300"/>
                    <a:pt x="28099" y="20870"/>
                  </a:cubicBezTo>
                  <a:cubicBezTo>
                    <a:pt x="28385" y="9440"/>
                    <a:pt x="20193" y="582"/>
                    <a:pt x="8763" y="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B031A4A-807C-12BF-2249-A052370C0268}"/>
                </a:ext>
              </a:extLst>
            </p:cNvPr>
            <p:cNvSpPr/>
            <p:nvPr/>
          </p:nvSpPr>
          <p:spPr>
            <a:xfrm>
              <a:off x="3153786" y="5493149"/>
              <a:ext cx="40428" cy="40399"/>
            </a:xfrm>
            <a:custGeom>
              <a:avLst/>
              <a:gdLst>
                <a:gd name="connsiteX0" fmla="*/ 40422 w 40428"/>
                <a:gd name="connsiteY0" fmla="*/ 20682 h 40399"/>
                <a:gd name="connsiteX1" fmla="*/ 20038 w 40428"/>
                <a:gd name="connsiteY1" fmla="*/ 40399 h 40399"/>
                <a:gd name="connsiteX2" fmla="*/ 36 w 40428"/>
                <a:gd name="connsiteY2" fmla="*/ 19063 h 40399"/>
                <a:gd name="connsiteX3" fmla="*/ 21086 w 40428"/>
                <a:gd name="connsiteY3" fmla="*/ 13 h 40399"/>
                <a:gd name="connsiteX4" fmla="*/ 40422 w 40428"/>
                <a:gd name="connsiteY4" fmla="*/ 20682 h 4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28" h="40399">
                  <a:moveTo>
                    <a:pt x="40422" y="20682"/>
                  </a:moveTo>
                  <a:cubicBezTo>
                    <a:pt x="40136" y="32017"/>
                    <a:pt x="31468" y="40494"/>
                    <a:pt x="20038" y="40399"/>
                  </a:cubicBezTo>
                  <a:cubicBezTo>
                    <a:pt x="8132" y="40304"/>
                    <a:pt x="-631" y="30969"/>
                    <a:pt x="36" y="19063"/>
                  </a:cubicBezTo>
                  <a:cubicBezTo>
                    <a:pt x="607" y="7728"/>
                    <a:pt x="9656" y="-368"/>
                    <a:pt x="21086" y="13"/>
                  </a:cubicBezTo>
                  <a:cubicBezTo>
                    <a:pt x="32421" y="394"/>
                    <a:pt x="40707" y="9252"/>
                    <a:pt x="40422" y="206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AD03DEC-7E1E-D9C4-4268-B45E775CE16D}"/>
                </a:ext>
              </a:extLst>
            </p:cNvPr>
            <p:cNvSpPr/>
            <p:nvPr/>
          </p:nvSpPr>
          <p:spPr>
            <a:xfrm>
              <a:off x="2726131" y="5020436"/>
              <a:ext cx="40312" cy="40393"/>
            </a:xfrm>
            <a:custGeom>
              <a:avLst/>
              <a:gdLst>
                <a:gd name="connsiteX0" fmla="*/ 40309 w 40312"/>
                <a:gd name="connsiteY0" fmla="*/ 19908 h 40393"/>
                <a:gd name="connsiteX1" fmla="*/ 20783 w 40312"/>
                <a:gd name="connsiteY1" fmla="*/ 40386 h 40393"/>
                <a:gd name="connsiteX2" fmla="*/ 18 w 40312"/>
                <a:gd name="connsiteY2" fmla="*/ 21146 h 40393"/>
                <a:gd name="connsiteX3" fmla="*/ 20211 w 40312"/>
                <a:gd name="connsiteY3" fmla="*/ 0 h 40393"/>
                <a:gd name="connsiteX4" fmla="*/ 40309 w 40312"/>
                <a:gd name="connsiteY4" fmla="*/ 19908 h 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40393">
                  <a:moveTo>
                    <a:pt x="40309" y="19908"/>
                  </a:moveTo>
                  <a:cubicBezTo>
                    <a:pt x="40500" y="31337"/>
                    <a:pt x="32118" y="40100"/>
                    <a:pt x="20783" y="40386"/>
                  </a:cubicBezTo>
                  <a:cubicBezTo>
                    <a:pt x="9353" y="40672"/>
                    <a:pt x="495" y="32480"/>
                    <a:pt x="18" y="21146"/>
                  </a:cubicBezTo>
                  <a:cubicBezTo>
                    <a:pt x="-458" y="9239"/>
                    <a:pt x="8400" y="0"/>
                    <a:pt x="20211" y="0"/>
                  </a:cubicBezTo>
                  <a:cubicBezTo>
                    <a:pt x="31546" y="0"/>
                    <a:pt x="40214" y="8477"/>
                    <a:pt x="40309" y="19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94B8044-95E1-0ED4-2A8F-66E495B55434}"/>
                </a:ext>
              </a:extLst>
            </p:cNvPr>
            <p:cNvSpPr/>
            <p:nvPr/>
          </p:nvSpPr>
          <p:spPr>
            <a:xfrm>
              <a:off x="2670505" y="5009863"/>
              <a:ext cx="40502" cy="40489"/>
            </a:xfrm>
            <a:custGeom>
              <a:avLst/>
              <a:gdLst>
                <a:gd name="connsiteX0" fmla="*/ 20878 w 40502"/>
                <a:gd name="connsiteY0" fmla="*/ 40482 h 40489"/>
                <a:gd name="connsiteX1" fmla="*/ 18 w 40502"/>
                <a:gd name="connsiteY1" fmla="*/ 21146 h 40489"/>
                <a:gd name="connsiteX2" fmla="*/ 20307 w 40502"/>
                <a:gd name="connsiteY2" fmla="*/ 1 h 40489"/>
                <a:gd name="connsiteX3" fmla="*/ 40500 w 40502"/>
                <a:gd name="connsiteY3" fmla="*/ 19908 h 40489"/>
                <a:gd name="connsiteX4" fmla="*/ 20878 w 40502"/>
                <a:gd name="connsiteY4" fmla="*/ 40482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9">
                  <a:moveTo>
                    <a:pt x="20878" y="40482"/>
                  </a:moveTo>
                  <a:cubicBezTo>
                    <a:pt x="9448" y="40768"/>
                    <a:pt x="495" y="32576"/>
                    <a:pt x="18" y="21146"/>
                  </a:cubicBezTo>
                  <a:cubicBezTo>
                    <a:pt x="-458" y="9240"/>
                    <a:pt x="8400" y="-95"/>
                    <a:pt x="20307" y="1"/>
                  </a:cubicBezTo>
                  <a:cubicBezTo>
                    <a:pt x="31737" y="1"/>
                    <a:pt x="40404" y="8573"/>
                    <a:pt x="40500" y="19908"/>
                  </a:cubicBezTo>
                  <a:cubicBezTo>
                    <a:pt x="40690" y="31338"/>
                    <a:pt x="32308" y="40101"/>
                    <a:pt x="20878" y="4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8DB8D64-17BB-6018-3F98-00EA8101C13A}"/>
                </a:ext>
              </a:extLst>
            </p:cNvPr>
            <p:cNvSpPr/>
            <p:nvPr/>
          </p:nvSpPr>
          <p:spPr>
            <a:xfrm>
              <a:off x="3143127" y="5548404"/>
              <a:ext cx="40630" cy="40582"/>
            </a:xfrm>
            <a:custGeom>
              <a:avLst/>
              <a:gdLst>
                <a:gd name="connsiteX0" fmla="*/ 20696 w 40630"/>
                <a:gd name="connsiteY0" fmla="*/ 40580 h 40582"/>
                <a:gd name="connsiteX1" fmla="*/ 27 w 40630"/>
                <a:gd name="connsiteY1" fmla="*/ 21339 h 40582"/>
                <a:gd name="connsiteX2" fmla="*/ 19934 w 40630"/>
                <a:gd name="connsiteY2" fmla="*/ 3 h 40582"/>
                <a:gd name="connsiteX3" fmla="*/ 40603 w 40630"/>
                <a:gd name="connsiteY3" fmla="*/ 19244 h 40582"/>
                <a:gd name="connsiteX4" fmla="*/ 20696 w 40630"/>
                <a:gd name="connsiteY4" fmla="*/ 40580 h 4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0" h="40582">
                  <a:moveTo>
                    <a:pt x="20696" y="40580"/>
                  </a:moveTo>
                  <a:cubicBezTo>
                    <a:pt x="9361" y="40770"/>
                    <a:pt x="598" y="32674"/>
                    <a:pt x="27" y="21339"/>
                  </a:cubicBezTo>
                  <a:cubicBezTo>
                    <a:pt x="-545" y="9528"/>
                    <a:pt x="8123" y="194"/>
                    <a:pt x="19934" y="3"/>
                  </a:cubicBezTo>
                  <a:cubicBezTo>
                    <a:pt x="31269" y="-187"/>
                    <a:pt x="40032" y="8004"/>
                    <a:pt x="40603" y="19244"/>
                  </a:cubicBezTo>
                  <a:cubicBezTo>
                    <a:pt x="41175" y="31150"/>
                    <a:pt x="32602" y="40389"/>
                    <a:pt x="20696" y="40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63CEA57-6CDD-EF2C-73F5-C13D8AE1744E}"/>
                </a:ext>
              </a:extLst>
            </p:cNvPr>
            <p:cNvSpPr/>
            <p:nvPr/>
          </p:nvSpPr>
          <p:spPr>
            <a:xfrm>
              <a:off x="2615182" y="4999284"/>
              <a:ext cx="40482" cy="40494"/>
            </a:xfrm>
            <a:custGeom>
              <a:avLst/>
              <a:gdLst>
                <a:gd name="connsiteX0" fmla="*/ 40482 w 40482"/>
                <a:gd name="connsiteY0" fmla="*/ 20009 h 40494"/>
                <a:gd name="connsiteX1" fmla="*/ 19813 w 40482"/>
                <a:gd name="connsiteY1" fmla="*/ 40488 h 40494"/>
                <a:gd name="connsiteX2" fmla="*/ 1 w 40482"/>
                <a:gd name="connsiteY2" fmla="*/ 20486 h 40494"/>
                <a:gd name="connsiteX3" fmla="*/ 20670 w 40482"/>
                <a:gd name="connsiteY3" fmla="*/ 7 h 40494"/>
                <a:gd name="connsiteX4" fmla="*/ 40482 w 40482"/>
                <a:gd name="connsiteY4" fmla="*/ 20009 h 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2" h="40494">
                  <a:moveTo>
                    <a:pt x="40482" y="20009"/>
                  </a:moveTo>
                  <a:cubicBezTo>
                    <a:pt x="40577" y="31820"/>
                    <a:pt x="31624" y="40774"/>
                    <a:pt x="19813" y="40488"/>
                  </a:cubicBezTo>
                  <a:cubicBezTo>
                    <a:pt x="8478" y="40298"/>
                    <a:pt x="96" y="31725"/>
                    <a:pt x="1" y="20486"/>
                  </a:cubicBezTo>
                  <a:cubicBezTo>
                    <a:pt x="-94" y="8579"/>
                    <a:pt x="8859" y="-279"/>
                    <a:pt x="20670" y="7"/>
                  </a:cubicBezTo>
                  <a:cubicBezTo>
                    <a:pt x="31909" y="197"/>
                    <a:pt x="40387" y="8675"/>
                    <a:pt x="40482" y="20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EC4C602-FC9B-EA71-D09B-67FAD83702E0}"/>
                </a:ext>
              </a:extLst>
            </p:cNvPr>
            <p:cNvSpPr/>
            <p:nvPr/>
          </p:nvSpPr>
          <p:spPr>
            <a:xfrm>
              <a:off x="3198666" y="5559157"/>
              <a:ext cx="40407" cy="40303"/>
            </a:xfrm>
            <a:custGeom>
              <a:avLst/>
              <a:gdLst>
                <a:gd name="connsiteX0" fmla="*/ 40405 w 40407"/>
                <a:gd name="connsiteY0" fmla="*/ 20491 h 40303"/>
                <a:gd name="connsiteX1" fmla="*/ 20212 w 40407"/>
                <a:gd name="connsiteY1" fmla="*/ 40303 h 40303"/>
                <a:gd name="connsiteX2" fmla="*/ 19 w 40407"/>
                <a:gd name="connsiteY2" fmla="*/ 19158 h 40303"/>
                <a:gd name="connsiteX3" fmla="*/ 20878 w 40407"/>
                <a:gd name="connsiteY3" fmla="*/ 13 h 40303"/>
                <a:gd name="connsiteX4" fmla="*/ 40405 w 40407"/>
                <a:gd name="connsiteY4" fmla="*/ 20491 h 4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7" h="40303">
                  <a:moveTo>
                    <a:pt x="40405" y="20491"/>
                  </a:moveTo>
                  <a:cubicBezTo>
                    <a:pt x="40214" y="31921"/>
                    <a:pt x="31642" y="40303"/>
                    <a:pt x="20212" y="40303"/>
                  </a:cubicBezTo>
                  <a:cubicBezTo>
                    <a:pt x="8305" y="40303"/>
                    <a:pt x="-458" y="31064"/>
                    <a:pt x="19" y="19158"/>
                  </a:cubicBezTo>
                  <a:cubicBezTo>
                    <a:pt x="495" y="7823"/>
                    <a:pt x="9448" y="-368"/>
                    <a:pt x="20878" y="13"/>
                  </a:cubicBezTo>
                  <a:cubicBezTo>
                    <a:pt x="32308" y="299"/>
                    <a:pt x="40595" y="9061"/>
                    <a:pt x="40405" y="20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5B59B04-2A77-6D94-0535-859517788C28}"/>
                </a:ext>
              </a:extLst>
            </p:cNvPr>
            <p:cNvSpPr/>
            <p:nvPr/>
          </p:nvSpPr>
          <p:spPr>
            <a:xfrm>
              <a:off x="3262073" y="5854806"/>
              <a:ext cx="40441" cy="26975"/>
            </a:xfrm>
            <a:custGeom>
              <a:avLst/>
              <a:gdLst>
                <a:gd name="connsiteX0" fmla="*/ 39291 w 40441"/>
                <a:gd name="connsiteY0" fmla="*/ 26976 h 26975"/>
                <a:gd name="connsiteX1" fmla="*/ 40434 w 40441"/>
                <a:gd name="connsiteY1" fmla="*/ 20880 h 26975"/>
                <a:gd name="connsiteX2" fmla="*/ 21194 w 40441"/>
                <a:gd name="connsiteY2" fmla="*/ 20 h 26975"/>
                <a:gd name="connsiteX3" fmla="*/ 48 w 40441"/>
                <a:gd name="connsiteY3" fmla="*/ 18975 h 26975"/>
                <a:gd name="connsiteX4" fmla="*/ 1096 w 40441"/>
                <a:gd name="connsiteY4" fmla="*/ 26976 h 26975"/>
                <a:gd name="connsiteX5" fmla="*/ 39291 w 40441"/>
                <a:gd name="connsiteY5" fmla="*/ 26976 h 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1" h="26975">
                  <a:moveTo>
                    <a:pt x="39291" y="26976"/>
                  </a:moveTo>
                  <a:cubicBezTo>
                    <a:pt x="39958" y="25071"/>
                    <a:pt x="40339" y="23070"/>
                    <a:pt x="40434" y="20880"/>
                  </a:cubicBezTo>
                  <a:cubicBezTo>
                    <a:pt x="40720" y="9450"/>
                    <a:pt x="32528" y="496"/>
                    <a:pt x="21194" y="20"/>
                  </a:cubicBezTo>
                  <a:cubicBezTo>
                    <a:pt x="9764" y="-456"/>
                    <a:pt x="715" y="7640"/>
                    <a:pt x="48" y="18975"/>
                  </a:cubicBezTo>
                  <a:cubicBezTo>
                    <a:pt x="-142" y="21832"/>
                    <a:pt x="239" y="24499"/>
                    <a:pt x="1096" y="26976"/>
                  </a:cubicBezTo>
                  <a:lnTo>
                    <a:pt x="39291" y="269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DFD0E2E-7FE6-D092-EC11-8B1895E9D310}"/>
                </a:ext>
              </a:extLst>
            </p:cNvPr>
            <p:cNvSpPr/>
            <p:nvPr/>
          </p:nvSpPr>
          <p:spPr>
            <a:xfrm>
              <a:off x="3019127" y="5300277"/>
              <a:ext cx="40397" cy="40485"/>
            </a:xfrm>
            <a:custGeom>
              <a:avLst/>
              <a:gdLst>
                <a:gd name="connsiteX0" fmla="*/ 20586 w 40397"/>
                <a:gd name="connsiteY0" fmla="*/ 3 h 40485"/>
                <a:gd name="connsiteX1" fmla="*/ 40398 w 40397"/>
                <a:gd name="connsiteY1" fmla="*/ 20291 h 40485"/>
                <a:gd name="connsiteX2" fmla="*/ 20490 w 40397"/>
                <a:gd name="connsiteY2" fmla="*/ 40484 h 40485"/>
                <a:gd name="connsiteX3" fmla="*/ 12 w 40397"/>
                <a:gd name="connsiteY3" fmla="*/ 19530 h 40485"/>
                <a:gd name="connsiteX4" fmla="*/ 20586 w 40397"/>
                <a:gd name="connsiteY4" fmla="*/ 3 h 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7" h="40485">
                  <a:moveTo>
                    <a:pt x="20586" y="3"/>
                  </a:moveTo>
                  <a:cubicBezTo>
                    <a:pt x="32016" y="194"/>
                    <a:pt x="40398" y="8862"/>
                    <a:pt x="40398" y="20291"/>
                  </a:cubicBezTo>
                  <a:cubicBezTo>
                    <a:pt x="40398" y="31722"/>
                    <a:pt x="31825" y="40294"/>
                    <a:pt x="20490" y="40484"/>
                  </a:cubicBezTo>
                  <a:cubicBezTo>
                    <a:pt x="8584" y="40580"/>
                    <a:pt x="-369" y="31436"/>
                    <a:pt x="12" y="19530"/>
                  </a:cubicBezTo>
                  <a:cubicBezTo>
                    <a:pt x="393" y="8195"/>
                    <a:pt x="9156" y="-187"/>
                    <a:pt x="2058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E883DCC-3CAC-AD7E-4D77-56CC6692200F}"/>
                </a:ext>
              </a:extLst>
            </p:cNvPr>
            <p:cNvSpPr/>
            <p:nvPr/>
          </p:nvSpPr>
          <p:spPr>
            <a:xfrm>
              <a:off x="3270009" y="5799390"/>
              <a:ext cx="40404" cy="40394"/>
            </a:xfrm>
            <a:custGeom>
              <a:avLst/>
              <a:gdLst>
                <a:gd name="connsiteX0" fmla="*/ 20687 w 40404"/>
                <a:gd name="connsiteY0" fmla="*/ 40387 h 40394"/>
                <a:gd name="connsiteX1" fmla="*/ 18 w 40404"/>
                <a:gd name="connsiteY1" fmla="*/ 21051 h 40394"/>
                <a:gd name="connsiteX2" fmla="*/ 20402 w 40404"/>
                <a:gd name="connsiteY2" fmla="*/ 1 h 40394"/>
                <a:gd name="connsiteX3" fmla="*/ 40404 w 40404"/>
                <a:gd name="connsiteY3" fmla="*/ 20003 h 40394"/>
                <a:gd name="connsiteX4" fmla="*/ 20687 w 40404"/>
                <a:gd name="connsiteY4" fmla="*/ 40387 h 4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394">
                  <a:moveTo>
                    <a:pt x="20687" y="40387"/>
                  </a:moveTo>
                  <a:cubicBezTo>
                    <a:pt x="9257" y="40673"/>
                    <a:pt x="399" y="32386"/>
                    <a:pt x="18" y="21051"/>
                  </a:cubicBezTo>
                  <a:cubicBezTo>
                    <a:pt x="-458" y="9145"/>
                    <a:pt x="8495" y="-94"/>
                    <a:pt x="20402" y="1"/>
                  </a:cubicBezTo>
                  <a:cubicBezTo>
                    <a:pt x="31832" y="96"/>
                    <a:pt x="40309" y="8573"/>
                    <a:pt x="40404" y="20003"/>
                  </a:cubicBezTo>
                  <a:cubicBezTo>
                    <a:pt x="40499" y="31433"/>
                    <a:pt x="32117" y="40101"/>
                    <a:pt x="20687" y="40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9004260-6880-87F7-CB8E-A7BC2B54F16C}"/>
                </a:ext>
              </a:extLst>
            </p:cNvPr>
            <p:cNvSpPr/>
            <p:nvPr/>
          </p:nvSpPr>
          <p:spPr>
            <a:xfrm>
              <a:off x="3064070" y="5363614"/>
              <a:ext cx="40412" cy="40488"/>
            </a:xfrm>
            <a:custGeom>
              <a:avLst/>
              <a:gdLst>
                <a:gd name="connsiteX0" fmla="*/ 40412 w 40412"/>
                <a:gd name="connsiteY0" fmla="*/ 20581 h 40488"/>
                <a:gd name="connsiteX1" fmla="*/ 20219 w 40412"/>
                <a:gd name="connsiteY1" fmla="*/ 40489 h 40488"/>
                <a:gd name="connsiteX2" fmla="*/ 26 w 40412"/>
                <a:gd name="connsiteY2" fmla="*/ 19248 h 40488"/>
                <a:gd name="connsiteX3" fmla="*/ 20886 w 40412"/>
                <a:gd name="connsiteY3" fmla="*/ 7 h 40488"/>
                <a:gd name="connsiteX4" fmla="*/ 40412 w 40412"/>
                <a:gd name="connsiteY4" fmla="*/ 20581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2" h="40488">
                  <a:moveTo>
                    <a:pt x="40412" y="20581"/>
                  </a:moveTo>
                  <a:cubicBezTo>
                    <a:pt x="40222" y="32011"/>
                    <a:pt x="31649" y="40489"/>
                    <a:pt x="20219" y="40489"/>
                  </a:cubicBezTo>
                  <a:cubicBezTo>
                    <a:pt x="8313" y="40489"/>
                    <a:pt x="-545" y="31250"/>
                    <a:pt x="26" y="19248"/>
                  </a:cubicBezTo>
                  <a:cubicBezTo>
                    <a:pt x="502" y="7913"/>
                    <a:pt x="9456" y="-278"/>
                    <a:pt x="20886" y="7"/>
                  </a:cubicBezTo>
                  <a:cubicBezTo>
                    <a:pt x="32221" y="388"/>
                    <a:pt x="40507" y="9151"/>
                    <a:pt x="40412" y="20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46DAE2E-EC52-03D4-5C51-E1348EDADA1E}"/>
                </a:ext>
              </a:extLst>
            </p:cNvPr>
            <p:cNvSpPr/>
            <p:nvPr/>
          </p:nvSpPr>
          <p:spPr>
            <a:xfrm>
              <a:off x="2770898" y="5083777"/>
              <a:ext cx="40502" cy="40488"/>
            </a:xfrm>
            <a:custGeom>
              <a:avLst/>
              <a:gdLst>
                <a:gd name="connsiteX0" fmla="*/ 40500 w 40502"/>
                <a:gd name="connsiteY0" fmla="*/ 19907 h 40488"/>
                <a:gd name="connsiteX1" fmla="*/ 20878 w 40502"/>
                <a:gd name="connsiteY1" fmla="*/ 40481 h 40488"/>
                <a:gd name="connsiteX2" fmla="*/ 18 w 40502"/>
                <a:gd name="connsiteY2" fmla="*/ 21241 h 40488"/>
                <a:gd name="connsiteX3" fmla="*/ 20307 w 40502"/>
                <a:gd name="connsiteY3" fmla="*/ 0 h 40488"/>
                <a:gd name="connsiteX4" fmla="*/ 40500 w 40502"/>
                <a:gd name="connsiteY4" fmla="*/ 19907 h 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02" h="40488">
                  <a:moveTo>
                    <a:pt x="40500" y="19907"/>
                  </a:moveTo>
                  <a:cubicBezTo>
                    <a:pt x="40690" y="31337"/>
                    <a:pt x="32308" y="40100"/>
                    <a:pt x="20878" y="40481"/>
                  </a:cubicBezTo>
                  <a:cubicBezTo>
                    <a:pt x="9448" y="40767"/>
                    <a:pt x="495" y="32575"/>
                    <a:pt x="18" y="21241"/>
                  </a:cubicBezTo>
                  <a:cubicBezTo>
                    <a:pt x="-458" y="9239"/>
                    <a:pt x="8400" y="0"/>
                    <a:pt x="20307" y="0"/>
                  </a:cubicBezTo>
                  <a:cubicBezTo>
                    <a:pt x="31737" y="0"/>
                    <a:pt x="40309" y="8477"/>
                    <a:pt x="40500" y="19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59F05F1-20E0-E57D-9312-963813F12A95}"/>
                </a:ext>
              </a:extLst>
            </p:cNvPr>
            <p:cNvSpPr/>
            <p:nvPr/>
          </p:nvSpPr>
          <p:spPr>
            <a:xfrm>
              <a:off x="3190776" y="5614499"/>
              <a:ext cx="40485" cy="40492"/>
            </a:xfrm>
            <a:custGeom>
              <a:avLst/>
              <a:gdLst>
                <a:gd name="connsiteX0" fmla="*/ 40484 w 40485"/>
                <a:gd name="connsiteY0" fmla="*/ 20585 h 40492"/>
                <a:gd name="connsiteX1" fmla="*/ 20291 w 40485"/>
                <a:gd name="connsiteY1" fmla="*/ 40493 h 40492"/>
                <a:gd name="connsiteX2" fmla="*/ 3 w 40485"/>
                <a:gd name="connsiteY2" fmla="*/ 20585 h 40492"/>
                <a:gd name="connsiteX3" fmla="*/ 20863 w 40485"/>
                <a:gd name="connsiteY3" fmla="*/ 12 h 40492"/>
                <a:gd name="connsiteX4" fmla="*/ 40484 w 40485"/>
                <a:gd name="connsiteY4" fmla="*/ 20585 h 4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5" h="40492">
                  <a:moveTo>
                    <a:pt x="40484" y="20585"/>
                  </a:moveTo>
                  <a:cubicBezTo>
                    <a:pt x="40389" y="32016"/>
                    <a:pt x="31721" y="40493"/>
                    <a:pt x="20291" y="40493"/>
                  </a:cubicBezTo>
                  <a:cubicBezTo>
                    <a:pt x="8861" y="40493"/>
                    <a:pt x="193" y="32016"/>
                    <a:pt x="3" y="20585"/>
                  </a:cubicBezTo>
                  <a:cubicBezTo>
                    <a:pt x="-188" y="8584"/>
                    <a:pt x="8861" y="-369"/>
                    <a:pt x="20863" y="12"/>
                  </a:cubicBezTo>
                  <a:cubicBezTo>
                    <a:pt x="32293" y="393"/>
                    <a:pt x="40579" y="9060"/>
                    <a:pt x="40484" y="2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2BC041F-3AC0-1581-6E17-975F19FEA4FB}"/>
                </a:ext>
              </a:extLst>
            </p:cNvPr>
            <p:cNvSpPr/>
            <p:nvPr/>
          </p:nvSpPr>
          <p:spPr>
            <a:xfrm>
              <a:off x="2971597" y="5234364"/>
              <a:ext cx="40397" cy="40392"/>
            </a:xfrm>
            <a:custGeom>
              <a:avLst/>
              <a:gdLst>
                <a:gd name="connsiteX0" fmla="*/ 40398 w 40397"/>
                <a:gd name="connsiteY0" fmla="*/ 20196 h 40392"/>
                <a:gd name="connsiteX1" fmla="*/ 20490 w 40397"/>
                <a:gd name="connsiteY1" fmla="*/ 40389 h 40392"/>
                <a:gd name="connsiteX2" fmla="*/ 12 w 40397"/>
                <a:gd name="connsiteY2" fmla="*/ 19529 h 40392"/>
                <a:gd name="connsiteX3" fmla="*/ 20490 w 40397"/>
                <a:gd name="connsiteY3" fmla="*/ 3 h 40392"/>
                <a:gd name="connsiteX4" fmla="*/ 40398 w 40397"/>
                <a:gd name="connsiteY4" fmla="*/ 20196 h 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7" h="40392">
                  <a:moveTo>
                    <a:pt x="40398" y="20196"/>
                  </a:moveTo>
                  <a:cubicBezTo>
                    <a:pt x="40398" y="31626"/>
                    <a:pt x="31920" y="40199"/>
                    <a:pt x="20490" y="40389"/>
                  </a:cubicBezTo>
                  <a:cubicBezTo>
                    <a:pt x="8584" y="40579"/>
                    <a:pt x="-369" y="31436"/>
                    <a:pt x="12" y="19529"/>
                  </a:cubicBezTo>
                  <a:cubicBezTo>
                    <a:pt x="393" y="8195"/>
                    <a:pt x="9060" y="-187"/>
                    <a:pt x="20490" y="3"/>
                  </a:cubicBezTo>
                  <a:cubicBezTo>
                    <a:pt x="32016" y="194"/>
                    <a:pt x="40398" y="8766"/>
                    <a:pt x="40398" y="201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EBC7B4C-F67F-62D3-6A92-D70E59625A4D}"/>
                </a:ext>
              </a:extLst>
            </p:cNvPr>
            <p:cNvSpPr/>
            <p:nvPr/>
          </p:nvSpPr>
          <p:spPr>
            <a:xfrm>
              <a:off x="2826428" y="5094343"/>
              <a:ext cx="40311" cy="40419"/>
            </a:xfrm>
            <a:custGeom>
              <a:avLst/>
              <a:gdLst>
                <a:gd name="connsiteX0" fmla="*/ 20689 w 40311"/>
                <a:gd name="connsiteY0" fmla="*/ 7 h 40419"/>
                <a:gd name="connsiteX1" fmla="*/ 40311 w 40311"/>
                <a:gd name="connsiteY1" fmla="*/ 20391 h 40419"/>
                <a:gd name="connsiteX2" fmla="*/ 18975 w 40311"/>
                <a:gd name="connsiteY2" fmla="*/ 40393 h 40419"/>
                <a:gd name="connsiteX3" fmla="*/ 20 w 40311"/>
                <a:gd name="connsiteY3" fmla="*/ 19343 h 40419"/>
                <a:gd name="connsiteX4" fmla="*/ 20689 w 40311"/>
                <a:gd name="connsiteY4" fmla="*/ 7 h 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1" h="40419">
                  <a:moveTo>
                    <a:pt x="20689" y="7"/>
                  </a:moveTo>
                  <a:cubicBezTo>
                    <a:pt x="32024" y="293"/>
                    <a:pt x="40406" y="8961"/>
                    <a:pt x="40311" y="20391"/>
                  </a:cubicBezTo>
                  <a:cubicBezTo>
                    <a:pt x="40215" y="32297"/>
                    <a:pt x="30881" y="40965"/>
                    <a:pt x="18975" y="40393"/>
                  </a:cubicBezTo>
                  <a:cubicBezTo>
                    <a:pt x="7640" y="39727"/>
                    <a:pt x="-456" y="30773"/>
                    <a:pt x="20" y="19343"/>
                  </a:cubicBezTo>
                  <a:cubicBezTo>
                    <a:pt x="401" y="8008"/>
                    <a:pt x="9354" y="-279"/>
                    <a:pt x="20689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FBD8092-85CC-B255-0115-D47EB9568927}"/>
                </a:ext>
              </a:extLst>
            </p:cNvPr>
            <p:cNvSpPr/>
            <p:nvPr/>
          </p:nvSpPr>
          <p:spPr>
            <a:xfrm>
              <a:off x="2916078" y="5223688"/>
              <a:ext cx="40576" cy="40500"/>
            </a:xfrm>
            <a:custGeom>
              <a:avLst/>
              <a:gdLst>
                <a:gd name="connsiteX0" fmla="*/ 40576 w 40576"/>
                <a:gd name="connsiteY0" fmla="*/ 20300 h 40500"/>
                <a:gd name="connsiteX1" fmla="*/ 20860 w 40576"/>
                <a:gd name="connsiteY1" fmla="*/ 40493 h 40500"/>
                <a:gd name="connsiteX2" fmla="*/ 0 w 40576"/>
                <a:gd name="connsiteY2" fmla="*/ 20205 h 40500"/>
                <a:gd name="connsiteX3" fmla="*/ 20955 w 40576"/>
                <a:gd name="connsiteY3" fmla="*/ 12 h 40500"/>
                <a:gd name="connsiteX4" fmla="*/ 40576 w 40576"/>
                <a:gd name="connsiteY4" fmla="*/ 20300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" h="40500">
                  <a:moveTo>
                    <a:pt x="40576" y="20300"/>
                  </a:moveTo>
                  <a:cubicBezTo>
                    <a:pt x="40576" y="31635"/>
                    <a:pt x="32194" y="40207"/>
                    <a:pt x="20860" y="40493"/>
                  </a:cubicBezTo>
                  <a:cubicBezTo>
                    <a:pt x="9049" y="40779"/>
                    <a:pt x="0" y="32016"/>
                    <a:pt x="0" y="20205"/>
                  </a:cubicBezTo>
                  <a:cubicBezTo>
                    <a:pt x="0" y="8394"/>
                    <a:pt x="9144" y="-369"/>
                    <a:pt x="20955" y="12"/>
                  </a:cubicBezTo>
                  <a:cubicBezTo>
                    <a:pt x="32290" y="393"/>
                    <a:pt x="40576" y="8965"/>
                    <a:pt x="40576" y="20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51C5E66-7E66-F1C8-199E-4CDECAF1F564}"/>
                </a:ext>
              </a:extLst>
            </p:cNvPr>
            <p:cNvSpPr/>
            <p:nvPr/>
          </p:nvSpPr>
          <p:spPr>
            <a:xfrm>
              <a:off x="3225043" y="5733287"/>
              <a:ext cx="40510" cy="40493"/>
            </a:xfrm>
            <a:custGeom>
              <a:avLst/>
              <a:gdLst>
                <a:gd name="connsiteX0" fmla="*/ 40507 w 40510"/>
                <a:gd name="connsiteY0" fmla="*/ 19907 h 40493"/>
                <a:gd name="connsiteX1" fmla="*/ 20981 w 40510"/>
                <a:gd name="connsiteY1" fmla="*/ 40481 h 40493"/>
                <a:gd name="connsiteX2" fmla="*/ 26 w 40510"/>
                <a:gd name="connsiteY2" fmla="*/ 21241 h 40493"/>
                <a:gd name="connsiteX3" fmla="*/ 20219 w 40510"/>
                <a:gd name="connsiteY3" fmla="*/ 0 h 40493"/>
                <a:gd name="connsiteX4" fmla="*/ 40507 w 40510"/>
                <a:gd name="connsiteY4" fmla="*/ 19907 h 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0" h="40493">
                  <a:moveTo>
                    <a:pt x="40507" y="19907"/>
                  </a:moveTo>
                  <a:cubicBezTo>
                    <a:pt x="40698" y="31432"/>
                    <a:pt x="32411" y="40196"/>
                    <a:pt x="20981" y="40481"/>
                  </a:cubicBezTo>
                  <a:cubicBezTo>
                    <a:pt x="9551" y="40862"/>
                    <a:pt x="598" y="32575"/>
                    <a:pt x="26" y="21241"/>
                  </a:cubicBezTo>
                  <a:cubicBezTo>
                    <a:pt x="-545" y="9239"/>
                    <a:pt x="8313" y="0"/>
                    <a:pt x="20219" y="0"/>
                  </a:cubicBezTo>
                  <a:cubicBezTo>
                    <a:pt x="31744" y="0"/>
                    <a:pt x="40317" y="8477"/>
                    <a:pt x="40507" y="19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CDDFE2E-894F-FC08-2E41-E5A55ACCDBAF}"/>
                </a:ext>
              </a:extLst>
            </p:cNvPr>
            <p:cNvSpPr/>
            <p:nvPr/>
          </p:nvSpPr>
          <p:spPr>
            <a:xfrm>
              <a:off x="3108941" y="5429722"/>
              <a:ext cx="40404" cy="40390"/>
            </a:xfrm>
            <a:custGeom>
              <a:avLst/>
              <a:gdLst>
                <a:gd name="connsiteX0" fmla="*/ 40404 w 40404"/>
                <a:gd name="connsiteY0" fmla="*/ 20292 h 40390"/>
                <a:gd name="connsiteX1" fmla="*/ 20402 w 40404"/>
                <a:gd name="connsiteY1" fmla="*/ 40389 h 40390"/>
                <a:gd name="connsiteX2" fmla="*/ 18 w 40404"/>
                <a:gd name="connsiteY2" fmla="*/ 19434 h 40390"/>
                <a:gd name="connsiteX3" fmla="*/ 20687 w 40404"/>
                <a:gd name="connsiteY3" fmla="*/ 3 h 40390"/>
                <a:gd name="connsiteX4" fmla="*/ 40404 w 40404"/>
                <a:gd name="connsiteY4" fmla="*/ 20292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04" h="40390">
                  <a:moveTo>
                    <a:pt x="40404" y="20292"/>
                  </a:moveTo>
                  <a:cubicBezTo>
                    <a:pt x="40309" y="31722"/>
                    <a:pt x="31832" y="40294"/>
                    <a:pt x="20402" y="40389"/>
                  </a:cubicBezTo>
                  <a:cubicBezTo>
                    <a:pt x="8495" y="40484"/>
                    <a:pt x="-458" y="31341"/>
                    <a:pt x="18" y="19434"/>
                  </a:cubicBezTo>
                  <a:cubicBezTo>
                    <a:pt x="399" y="8100"/>
                    <a:pt x="9257" y="-187"/>
                    <a:pt x="20687" y="3"/>
                  </a:cubicBezTo>
                  <a:cubicBezTo>
                    <a:pt x="32022" y="194"/>
                    <a:pt x="40499" y="8957"/>
                    <a:pt x="40404" y="20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86CDD56-0A88-3132-E43C-36A4D7FFFE0E}"/>
                </a:ext>
              </a:extLst>
            </p:cNvPr>
            <p:cNvSpPr/>
            <p:nvPr/>
          </p:nvSpPr>
          <p:spPr>
            <a:xfrm>
              <a:off x="2570224" y="4935931"/>
              <a:ext cx="40389" cy="40405"/>
            </a:xfrm>
            <a:custGeom>
              <a:avLst/>
              <a:gdLst>
                <a:gd name="connsiteX0" fmla="*/ 20098 w 40389"/>
                <a:gd name="connsiteY0" fmla="*/ 40404 h 40405"/>
                <a:gd name="connsiteX1" fmla="*/ 1 w 40389"/>
                <a:gd name="connsiteY1" fmla="*/ 20402 h 40405"/>
                <a:gd name="connsiteX2" fmla="*/ 20956 w 40389"/>
                <a:gd name="connsiteY2" fmla="*/ 18 h 40405"/>
                <a:gd name="connsiteX3" fmla="*/ 40387 w 40389"/>
                <a:gd name="connsiteY3" fmla="*/ 20688 h 40405"/>
                <a:gd name="connsiteX4" fmla="*/ 20098 w 40389"/>
                <a:gd name="connsiteY4" fmla="*/ 40404 h 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9" h="40405">
                  <a:moveTo>
                    <a:pt x="20098" y="40404"/>
                  </a:moveTo>
                  <a:cubicBezTo>
                    <a:pt x="8668" y="40309"/>
                    <a:pt x="191" y="31832"/>
                    <a:pt x="1" y="20402"/>
                  </a:cubicBezTo>
                  <a:cubicBezTo>
                    <a:pt x="-95" y="8496"/>
                    <a:pt x="9049" y="-458"/>
                    <a:pt x="20956" y="18"/>
                  </a:cubicBezTo>
                  <a:cubicBezTo>
                    <a:pt x="32290" y="399"/>
                    <a:pt x="40577" y="9257"/>
                    <a:pt x="40387" y="20688"/>
                  </a:cubicBezTo>
                  <a:cubicBezTo>
                    <a:pt x="40196" y="32022"/>
                    <a:pt x="31528" y="40499"/>
                    <a:pt x="20098" y="40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0F7788F-0997-42B3-2B0E-8ECE2A24D0FC}"/>
                </a:ext>
              </a:extLst>
            </p:cNvPr>
            <p:cNvSpPr/>
            <p:nvPr/>
          </p:nvSpPr>
          <p:spPr>
            <a:xfrm>
              <a:off x="3235634" y="5677970"/>
              <a:ext cx="40348" cy="40383"/>
            </a:xfrm>
            <a:custGeom>
              <a:avLst/>
              <a:gdLst>
                <a:gd name="connsiteX0" fmla="*/ 19248 w 40348"/>
                <a:gd name="connsiteY0" fmla="*/ 40363 h 40383"/>
                <a:gd name="connsiteX1" fmla="*/ 7 w 40348"/>
                <a:gd name="connsiteY1" fmla="*/ 19503 h 40383"/>
                <a:gd name="connsiteX2" fmla="*/ 21820 w 40348"/>
                <a:gd name="connsiteY2" fmla="*/ 72 h 40383"/>
                <a:gd name="connsiteX3" fmla="*/ 40298 w 40348"/>
                <a:gd name="connsiteY3" fmla="*/ 21504 h 40383"/>
                <a:gd name="connsiteX4" fmla="*/ 19248 w 40348"/>
                <a:gd name="connsiteY4" fmla="*/ 40363 h 4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8" h="40383">
                  <a:moveTo>
                    <a:pt x="19248" y="40363"/>
                  </a:moveTo>
                  <a:cubicBezTo>
                    <a:pt x="7913" y="39792"/>
                    <a:pt x="-278" y="30933"/>
                    <a:pt x="7" y="19503"/>
                  </a:cubicBezTo>
                  <a:cubicBezTo>
                    <a:pt x="388" y="7692"/>
                    <a:pt x="9913" y="-880"/>
                    <a:pt x="21820" y="72"/>
                  </a:cubicBezTo>
                  <a:cubicBezTo>
                    <a:pt x="33059" y="929"/>
                    <a:pt x="41060" y="10074"/>
                    <a:pt x="40298" y="21504"/>
                  </a:cubicBezTo>
                  <a:cubicBezTo>
                    <a:pt x="39727" y="32838"/>
                    <a:pt x="30678" y="40839"/>
                    <a:pt x="19248" y="40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F6B7220-984D-27D2-AC3C-5DD516B2E3AE}"/>
                </a:ext>
              </a:extLst>
            </p:cNvPr>
            <p:cNvSpPr/>
            <p:nvPr/>
          </p:nvSpPr>
          <p:spPr>
            <a:xfrm>
              <a:off x="2625943" y="4946701"/>
              <a:ext cx="40198" cy="40111"/>
            </a:xfrm>
            <a:custGeom>
              <a:avLst/>
              <a:gdLst>
                <a:gd name="connsiteX0" fmla="*/ 20101 w 40198"/>
                <a:gd name="connsiteY0" fmla="*/ 40111 h 40111"/>
                <a:gd name="connsiteX1" fmla="*/ 3 w 40198"/>
                <a:gd name="connsiteY1" fmla="*/ 19823 h 40111"/>
                <a:gd name="connsiteX2" fmla="*/ 20672 w 40198"/>
                <a:gd name="connsiteY2" fmla="*/ 11 h 40111"/>
                <a:gd name="connsiteX3" fmla="*/ 40198 w 40198"/>
                <a:gd name="connsiteY3" fmla="*/ 19633 h 40111"/>
                <a:gd name="connsiteX4" fmla="*/ 20101 w 40198"/>
                <a:gd name="connsiteY4" fmla="*/ 40111 h 4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8" h="40111">
                  <a:moveTo>
                    <a:pt x="20101" y="40111"/>
                  </a:moveTo>
                  <a:cubicBezTo>
                    <a:pt x="9433" y="40111"/>
                    <a:pt x="-188" y="30396"/>
                    <a:pt x="3" y="19823"/>
                  </a:cubicBezTo>
                  <a:cubicBezTo>
                    <a:pt x="193" y="9155"/>
                    <a:pt x="10099" y="-370"/>
                    <a:pt x="20672" y="11"/>
                  </a:cubicBezTo>
                  <a:cubicBezTo>
                    <a:pt x="30769" y="297"/>
                    <a:pt x="40008" y="9631"/>
                    <a:pt x="40198" y="19633"/>
                  </a:cubicBezTo>
                  <a:cubicBezTo>
                    <a:pt x="40294" y="30205"/>
                    <a:pt x="30673" y="40016"/>
                    <a:pt x="20101" y="40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697F6E3-7936-5013-FA12-DE11BA0F9F23}"/>
                </a:ext>
              </a:extLst>
            </p:cNvPr>
            <p:cNvSpPr/>
            <p:nvPr/>
          </p:nvSpPr>
          <p:spPr>
            <a:xfrm>
              <a:off x="3120103" y="5374755"/>
              <a:ext cx="39338" cy="39455"/>
            </a:xfrm>
            <a:custGeom>
              <a:avLst/>
              <a:gdLst>
                <a:gd name="connsiteX0" fmla="*/ 39338 w 39338"/>
                <a:gd name="connsiteY0" fmla="*/ 19728 h 39455"/>
                <a:gd name="connsiteX1" fmla="*/ 20288 w 39338"/>
                <a:gd name="connsiteY1" fmla="*/ 39445 h 39455"/>
                <a:gd name="connsiteX2" fmla="*/ 0 w 39338"/>
                <a:gd name="connsiteY2" fmla="*/ 19728 h 39455"/>
                <a:gd name="connsiteX3" fmla="*/ 20288 w 39338"/>
                <a:gd name="connsiteY3" fmla="*/ 11 h 39455"/>
                <a:gd name="connsiteX4" fmla="*/ 39338 w 39338"/>
                <a:gd name="connsiteY4" fmla="*/ 19728 h 3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8" h="39455">
                  <a:moveTo>
                    <a:pt x="39338" y="19728"/>
                  </a:moveTo>
                  <a:cubicBezTo>
                    <a:pt x="39338" y="29824"/>
                    <a:pt x="30480" y="39064"/>
                    <a:pt x="20288" y="39445"/>
                  </a:cubicBezTo>
                  <a:cubicBezTo>
                    <a:pt x="9715" y="39826"/>
                    <a:pt x="0" y="30396"/>
                    <a:pt x="0" y="19728"/>
                  </a:cubicBezTo>
                  <a:cubicBezTo>
                    <a:pt x="0" y="9060"/>
                    <a:pt x="9715" y="-370"/>
                    <a:pt x="20288" y="11"/>
                  </a:cubicBezTo>
                  <a:cubicBezTo>
                    <a:pt x="30385" y="392"/>
                    <a:pt x="39243" y="9632"/>
                    <a:pt x="39338" y="19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06D6237-E8DF-A016-DF26-BD5C784DB828}"/>
                </a:ext>
              </a:extLst>
            </p:cNvPr>
            <p:cNvSpPr/>
            <p:nvPr/>
          </p:nvSpPr>
          <p:spPr>
            <a:xfrm>
              <a:off x="2782017" y="5031478"/>
              <a:ext cx="39427" cy="39447"/>
            </a:xfrm>
            <a:custGeom>
              <a:avLst/>
              <a:gdLst>
                <a:gd name="connsiteX0" fmla="*/ 19094 w 39427"/>
                <a:gd name="connsiteY0" fmla="*/ 39441 h 39447"/>
                <a:gd name="connsiteX1" fmla="*/ 44 w 39427"/>
                <a:gd name="connsiteY1" fmla="*/ 18485 h 39447"/>
                <a:gd name="connsiteX2" fmla="*/ 20333 w 39427"/>
                <a:gd name="connsiteY2" fmla="*/ 7 h 39447"/>
                <a:gd name="connsiteX3" fmla="*/ 39383 w 39427"/>
                <a:gd name="connsiteY3" fmla="*/ 20962 h 39447"/>
                <a:gd name="connsiteX4" fmla="*/ 19094 w 39427"/>
                <a:gd name="connsiteY4" fmla="*/ 39441 h 3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7" h="39447">
                  <a:moveTo>
                    <a:pt x="19094" y="39441"/>
                  </a:moveTo>
                  <a:cubicBezTo>
                    <a:pt x="8426" y="39060"/>
                    <a:pt x="-718" y="29058"/>
                    <a:pt x="44" y="18485"/>
                  </a:cubicBezTo>
                  <a:cubicBezTo>
                    <a:pt x="711" y="8294"/>
                    <a:pt x="10236" y="-279"/>
                    <a:pt x="20333" y="7"/>
                  </a:cubicBezTo>
                  <a:cubicBezTo>
                    <a:pt x="31001" y="388"/>
                    <a:pt x="40145" y="10389"/>
                    <a:pt x="39383" y="20962"/>
                  </a:cubicBezTo>
                  <a:cubicBezTo>
                    <a:pt x="38621" y="31154"/>
                    <a:pt x="29191" y="39726"/>
                    <a:pt x="19094" y="39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231D6F6-99AA-6570-00E5-D6B9EA6B5C5F}"/>
                </a:ext>
              </a:extLst>
            </p:cNvPr>
            <p:cNvSpPr/>
            <p:nvPr/>
          </p:nvSpPr>
          <p:spPr>
            <a:xfrm>
              <a:off x="3072567" y="5308757"/>
              <a:ext cx="39350" cy="39339"/>
            </a:xfrm>
            <a:custGeom>
              <a:avLst/>
              <a:gdLst>
                <a:gd name="connsiteX0" fmla="*/ 39344 w 39350"/>
                <a:gd name="connsiteY0" fmla="*/ 19146 h 39339"/>
                <a:gd name="connsiteX1" fmla="*/ 19532 w 39350"/>
                <a:gd name="connsiteY1" fmla="*/ 39339 h 39339"/>
                <a:gd name="connsiteX2" fmla="*/ 6 w 39350"/>
                <a:gd name="connsiteY2" fmla="*/ 20194 h 39339"/>
                <a:gd name="connsiteX3" fmla="*/ 19818 w 39350"/>
                <a:gd name="connsiteY3" fmla="*/ 1 h 39339"/>
                <a:gd name="connsiteX4" fmla="*/ 39344 w 39350"/>
                <a:gd name="connsiteY4" fmla="*/ 19146 h 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0" h="39339">
                  <a:moveTo>
                    <a:pt x="39344" y="19146"/>
                  </a:moveTo>
                  <a:cubicBezTo>
                    <a:pt x="39630" y="29719"/>
                    <a:pt x="30201" y="39434"/>
                    <a:pt x="19532" y="39339"/>
                  </a:cubicBezTo>
                  <a:cubicBezTo>
                    <a:pt x="9436" y="39244"/>
                    <a:pt x="292" y="30290"/>
                    <a:pt x="6" y="20194"/>
                  </a:cubicBezTo>
                  <a:cubicBezTo>
                    <a:pt x="-280" y="9621"/>
                    <a:pt x="9246" y="-95"/>
                    <a:pt x="19818" y="1"/>
                  </a:cubicBezTo>
                  <a:cubicBezTo>
                    <a:pt x="29915" y="96"/>
                    <a:pt x="38963" y="9049"/>
                    <a:pt x="39344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5BF77F5-72BA-E5A0-E14E-8EEEE936484C}"/>
                </a:ext>
              </a:extLst>
            </p:cNvPr>
            <p:cNvSpPr/>
            <p:nvPr/>
          </p:nvSpPr>
          <p:spPr>
            <a:xfrm>
              <a:off x="3281064" y="5744431"/>
              <a:ext cx="39456" cy="39433"/>
            </a:xfrm>
            <a:custGeom>
              <a:avLst/>
              <a:gdLst>
                <a:gd name="connsiteX0" fmla="*/ 19823 w 39456"/>
                <a:gd name="connsiteY0" fmla="*/ 0 h 39433"/>
                <a:gd name="connsiteX1" fmla="*/ 39445 w 39456"/>
                <a:gd name="connsiteY1" fmla="*/ 20479 h 39433"/>
                <a:gd name="connsiteX2" fmla="*/ 19633 w 39456"/>
                <a:gd name="connsiteY2" fmla="*/ 39434 h 39433"/>
                <a:gd name="connsiteX3" fmla="*/ 11 w 39456"/>
                <a:gd name="connsiteY3" fmla="*/ 18955 h 39433"/>
                <a:gd name="connsiteX4" fmla="*/ 19823 w 39456"/>
                <a:gd name="connsiteY4" fmla="*/ 0 h 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56" h="39433">
                  <a:moveTo>
                    <a:pt x="19823" y="0"/>
                  </a:moveTo>
                  <a:cubicBezTo>
                    <a:pt x="30491" y="95"/>
                    <a:pt x="39826" y="9811"/>
                    <a:pt x="39445" y="20479"/>
                  </a:cubicBezTo>
                  <a:cubicBezTo>
                    <a:pt x="39064" y="30671"/>
                    <a:pt x="29824" y="39434"/>
                    <a:pt x="19633" y="39434"/>
                  </a:cubicBezTo>
                  <a:cubicBezTo>
                    <a:pt x="8965" y="39338"/>
                    <a:pt x="-370" y="29623"/>
                    <a:pt x="11" y="18955"/>
                  </a:cubicBezTo>
                  <a:cubicBezTo>
                    <a:pt x="487" y="8763"/>
                    <a:pt x="9727" y="0"/>
                    <a:pt x="1982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0456C08-CAB5-4A5A-13C2-6E99262B8518}"/>
                </a:ext>
              </a:extLst>
            </p:cNvPr>
            <p:cNvSpPr/>
            <p:nvPr/>
          </p:nvSpPr>
          <p:spPr>
            <a:xfrm>
              <a:off x="2882430" y="5105491"/>
              <a:ext cx="39388" cy="39344"/>
            </a:xfrm>
            <a:custGeom>
              <a:avLst/>
              <a:gdLst>
                <a:gd name="connsiteX0" fmla="*/ 19932 w 39388"/>
                <a:gd name="connsiteY0" fmla="*/ 3 h 39344"/>
                <a:gd name="connsiteX1" fmla="*/ 39363 w 39388"/>
                <a:gd name="connsiteY1" fmla="*/ 20577 h 39344"/>
                <a:gd name="connsiteX2" fmla="*/ 19456 w 39388"/>
                <a:gd name="connsiteY2" fmla="*/ 39341 h 39344"/>
                <a:gd name="connsiteX3" fmla="*/ 25 w 39388"/>
                <a:gd name="connsiteY3" fmla="*/ 18767 h 39344"/>
                <a:gd name="connsiteX4" fmla="*/ 19932 w 39388"/>
                <a:gd name="connsiteY4" fmla="*/ 3 h 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88" h="39344">
                  <a:moveTo>
                    <a:pt x="19932" y="3"/>
                  </a:moveTo>
                  <a:cubicBezTo>
                    <a:pt x="30600" y="193"/>
                    <a:pt x="39935" y="10004"/>
                    <a:pt x="39363" y="20577"/>
                  </a:cubicBezTo>
                  <a:cubicBezTo>
                    <a:pt x="38887" y="30769"/>
                    <a:pt x="29552" y="39532"/>
                    <a:pt x="19456" y="39341"/>
                  </a:cubicBezTo>
                  <a:cubicBezTo>
                    <a:pt x="8788" y="39151"/>
                    <a:pt x="-547" y="29340"/>
                    <a:pt x="25" y="18767"/>
                  </a:cubicBezTo>
                  <a:cubicBezTo>
                    <a:pt x="501" y="8575"/>
                    <a:pt x="9836" y="-188"/>
                    <a:pt x="19932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2DF13D9-B42E-7EB1-84FA-1B7ABF37B8B5}"/>
                </a:ext>
              </a:extLst>
            </p:cNvPr>
            <p:cNvSpPr/>
            <p:nvPr/>
          </p:nvSpPr>
          <p:spPr>
            <a:xfrm>
              <a:off x="2471737" y="4862507"/>
              <a:ext cx="38048" cy="39445"/>
            </a:xfrm>
            <a:custGeom>
              <a:avLst/>
              <a:gdLst>
                <a:gd name="connsiteX0" fmla="*/ 18860 w 38048"/>
                <a:gd name="connsiteY0" fmla="*/ 5 h 39445"/>
                <a:gd name="connsiteX1" fmla="*/ 0 w 38048"/>
                <a:gd name="connsiteY1" fmla="*/ 13245 h 39445"/>
                <a:gd name="connsiteX2" fmla="*/ 0 w 38048"/>
                <a:gd name="connsiteY2" fmla="*/ 26389 h 39445"/>
                <a:gd name="connsiteX3" fmla="*/ 17907 w 38048"/>
                <a:gd name="connsiteY3" fmla="*/ 39438 h 39445"/>
                <a:gd name="connsiteX4" fmla="*/ 38005 w 38048"/>
                <a:gd name="connsiteY4" fmla="*/ 20864 h 39445"/>
                <a:gd name="connsiteX5" fmla="*/ 18860 w 38048"/>
                <a:gd name="connsiteY5" fmla="*/ 5 h 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8" h="39445">
                  <a:moveTo>
                    <a:pt x="18860" y="5"/>
                  </a:moveTo>
                  <a:cubicBezTo>
                    <a:pt x="10573" y="-186"/>
                    <a:pt x="2953" y="5529"/>
                    <a:pt x="0" y="13245"/>
                  </a:cubicBezTo>
                  <a:lnTo>
                    <a:pt x="0" y="26389"/>
                  </a:lnTo>
                  <a:cubicBezTo>
                    <a:pt x="2858" y="33628"/>
                    <a:pt x="10001" y="39248"/>
                    <a:pt x="17907" y="39438"/>
                  </a:cubicBezTo>
                  <a:cubicBezTo>
                    <a:pt x="28004" y="39724"/>
                    <a:pt x="37433" y="31056"/>
                    <a:pt x="38005" y="20864"/>
                  </a:cubicBezTo>
                  <a:cubicBezTo>
                    <a:pt x="38767" y="10291"/>
                    <a:pt x="29528" y="290"/>
                    <a:pt x="18860" y="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6172A3A-3551-F2AE-D297-4A0EA662269D}"/>
                </a:ext>
              </a:extLst>
            </p:cNvPr>
            <p:cNvSpPr/>
            <p:nvPr/>
          </p:nvSpPr>
          <p:spPr>
            <a:xfrm>
              <a:off x="3246783" y="5623058"/>
              <a:ext cx="39344" cy="39388"/>
            </a:xfrm>
            <a:custGeom>
              <a:avLst/>
              <a:gdLst>
                <a:gd name="connsiteX0" fmla="*/ 39341 w 39344"/>
                <a:gd name="connsiteY0" fmla="*/ 20028 h 39388"/>
                <a:gd name="connsiteX1" fmla="*/ 18672 w 39344"/>
                <a:gd name="connsiteY1" fmla="*/ 39363 h 39388"/>
                <a:gd name="connsiteX2" fmla="*/ 3 w 39344"/>
                <a:gd name="connsiteY2" fmla="*/ 19361 h 39388"/>
                <a:gd name="connsiteX3" fmla="*/ 20672 w 39344"/>
                <a:gd name="connsiteY3" fmla="*/ 25 h 39388"/>
                <a:gd name="connsiteX4" fmla="*/ 39341 w 39344"/>
                <a:gd name="connsiteY4" fmla="*/ 20028 h 3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4" h="39388">
                  <a:moveTo>
                    <a:pt x="39341" y="20028"/>
                  </a:moveTo>
                  <a:cubicBezTo>
                    <a:pt x="39151" y="30791"/>
                    <a:pt x="29245" y="39935"/>
                    <a:pt x="18672" y="39363"/>
                  </a:cubicBezTo>
                  <a:cubicBezTo>
                    <a:pt x="8480" y="38792"/>
                    <a:pt x="-187" y="29457"/>
                    <a:pt x="3" y="19361"/>
                  </a:cubicBezTo>
                  <a:cubicBezTo>
                    <a:pt x="194" y="8693"/>
                    <a:pt x="10100" y="-546"/>
                    <a:pt x="20672" y="25"/>
                  </a:cubicBezTo>
                  <a:cubicBezTo>
                    <a:pt x="30864" y="501"/>
                    <a:pt x="39532" y="9836"/>
                    <a:pt x="39341" y="20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8ED1E4B-B2EF-46DC-35E8-0CBD6EA37D21}"/>
                </a:ext>
              </a:extLst>
            </p:cNvPr>
            <p:cNvSpPr/>
            <p:nvPr/>
          </p:nvSpPr>
          <p:spPr>
            <a:xfrm>
              <a:off x="3326033" y="5810528"/>
              <a:ext cx="39266" cy="39249"/>
            </a:xfrm>
            <a:custGeom>
              <a:avLst/>
              <a:gdLst>
                <a:gd name="connsiteX0" fmla="*/ 19051 w 39266"/>
                <a:gd name="connsiteY0" fmla="*/ 6 h 39249"/>
                <a:gd name="connsiteX1" fmla="*/ 39244 w 39266"/>
                <a:gd name="connsiteY1" fmla="*/ 18771 h 39249"/>
                <a:gd name="connsiteX2" fmla="*/ 19527 w 39266"/>
                <a:gd name="connsiteY2" fmla="*/ 39249 h 39249"/>
                <a:gd name="connsiteX3" fmla="*/ 1 w 39266"/>
                <a:gd name="connsiteY3" fmla="*/ 19818 h 39249"/>
                <a:gd name="connsiteX4" fmla="*/ 19051 w 39266"/>
                <a:gd name="connsiteY4" fmla="*/ 6 h 3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6" h="39249">
                  <a:moveTo>
                    <a:pt x="19051" y="6"/>
                  </a:moveTo>
                  <a:cubicBezTo>
                    <a:pt x="28576" y="-279"/>
                    <a:pt x="38672" y="9150"/>
                    <a:pt x="39244" y="18771"/>
                  </a:cubicBezTo>
                  <a:cubicBezTo>
                    <a:pt x="39815" y="28772"/>
                    <a:pt x="29623" y="39345"/>
                    <a:pt x="19527" y="39249"/>
                  </a:cubicBezTo>
                  <a:cubicBezTo>
                    <a:pt x="9907" y="39154"/>
                    <a:pt x="96" y="29439"/>
                    <a:pt x="1" y="19818"/>
                  </a:cubicBezTo>
                  <a:cubicBezTo>
                    <a:pt x="-95" y="10293"/>
                    <a:pt x="9430" y="387"/>
                    <a:pt x="19051" y="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88528AA-7544-A468-2716-593B59B2B782}"/>
                </a:ext>
              </a:extLst>
            </p:cNvPr>
            <p:cNvSpPr/>
            <p:nvPr/>
          </p:nvSpPr>
          <p:spPr>
            <a:xfrm>
              <a:off x="3318223" y="5863396"/>
              <a:ext cx="39052" cy="18386"/>
            </a:xfrm>
            <a:custGeom>
              <a:avLst/>
              <a:gdLst>
                <a:gd name="connsiteX0" fmla="*/ 39052 w 39052"/>
                <a:gd name="connsiteY0" fmla="*/ 18386 h 18386"/>
                <a:gd name="connsiteX1" fmla="*/ 19336 w 39052"/>
                <a:gd name="connsiteY1" fmla="*/ 3 h 18386"/>
                <a:gd name="connsiteX2" fmla="*/ 0 w 39052"/>
                <a:gd name="connsiteY2" fmla="*/ 18386 h 18386"/>
                <a:gd name="connsiteX3" fmla="*/ 39052 w 39052"/>
                <a:gd name="connsiteY3" fmla="*/ 18386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" h="18386">
                  <a:moveTo>
                    <a:pt x="39052" y="18386"/>
                  </a:moveTo>
                  <a:cubicBezTo>
                    <a:pt x="38290" y="8956"/>
                    <a:pt x="28670" y="-188"/>
                    <a:pt x="19336" y="3"/>
                  </a:cubicBezTo>
                  <a:cubicBezTo>
                    <a:pt x="10001" y="98"/>
                    <a:pt x="762" y="9147"/>
                    <a:pt x="0" y="18386"/>
                  </a:cubicBezTo>
                  <a:lnTo>
                    <a:pt x="39052" y="18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2D75818-AFCF-8CD7-3FEC-44F1BB8E9DCA}"/>
                </a:ext>
              </a:extLst>
            </p:cNvPr>
            <p:cNvSpPr/>
            <p:nvPr/>
          </p:nvSpPr>
          <p:spPr>
            <a:xfrm>
              <a:off x="2837496" y="5039470"/>
              <a:ext cx="39249" cy="39260"/>
            </a:xfrm>
            <a:custGeom>
              <a:avLst/>
              <a:gdLst>
                <a:gd name="connsiteX0" fmla="*/ 19527 w 39249"/>
                <a:gd name="connsiteY0" fmla="*/ 39259 h 39260"/>
                <a:gd name="connsiteX1" fmla="*/ 1 w 39249"/>
                <a:gd name="connsiteY1" fmla="*/ 19828 h 39260"/>
                <a:gd name="connsiteX2" fmla="*/ 20384 w 39249"/>
                <a:gd name="connsiteY2" fmla="*/ 16 h 39260"/>
                <a:gd name="connsiteX3" fmla="*/ 39244 w 39249"/>
                <a:gd name="connsiteY3" fmla="*/ 20114 h 39260"/>
                <a:gd name="connsiteX4" fmla="*/ 19527 w 39249"/>
                <a:gd name="connsiteY4" fmla="*/ 39259 h 3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60">
                  <a:moveTo>
                    <a:pt x="19527" y="39259"/>
                  </a:moveTo>
                  <a:cubicBezTo>
                    <a:pt x="9907" y="39164"/>
                    <a:pt x="191" y="29353"/>
                    <a:pt x="1" y="19828"/>
                  </a:cubicBezTo>
                  <a:cubicBezTo>
                    <a:pt x="-95" y="9732"/>
                    <a:pt x="10383" y="-460"/>
                    <a:pt x="20384" y="16"/>
                  </a:cubicBezTo>
                  <a:cubicBezTo>
                    <a:pt x="30004" y="492"/>
                    <a:pt x="39529" y="10589"/>
                    <a:pt x="39244" y="20114"/>
                  </a:cubicBezTo>
                  <a:cubicBezTo>
                    <a:pt x="39053" y="29734"/>
                    <a:pt x="29052" y="39354"/>
                    <a:pt x="19527" y="39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3E0F03B-06EF-B16F-ABD3-7FD2EDFA5234}"/>
                </a:ext>
              </a:extLst>
            </p:cNvPr>
            <p:cNvSpPr/>
            <p:nvPr/>
          </p:nvSpPr>
          <p:spPr>
            <a:xfrm>
              <a:off x="2681667" y="4954983"/>
              <a:ext cx="39345" cy="39259"/>
            </a:xfrm>
            <a:custGeom>
              <a:avLst/>
              <a:gdLst>
                <a:gd name="connsiteX0" fmla="*/ 19527 w 39345"/>
                <a:gd name="connsiteY0" fmla="*/ 39259 h 39259"/>
                <a:gd name="connsiteX1" fmla="*/ 1 w 39345"/>
                <a:gd name="connsiteY1" fmla="*/ 19828 h 39259"/>
                <a:gd name="connsiteX2" fmla="*/ 20479 w 39345"/>
                <a:gd name="connsiteY2" fmla="*/ 16 h 39259"/>
                <a:gd name="connsiteX3" fmla="*/ 39339 w 39345"/>
                <a:gd name="connsiteY3" fmla="*/ 20114 h 39259"/>
                <a:gd name="connsiteX4" fmla="*/ 19527 w 39345"/>
                <a:gd name="connsiteY4" fmla="*/ 39259 h 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5" h="39259">
                  <a:moveTo>
                    <a:pt x="19527" y="39259"/>
                  </a:moveTo>
                  <a:cubicBezTo>
                    <a:pt x="9907" y="39164"/>
                    <a:pt x="96" y="29448"/>
                    <a:pt x="1" y="19828"/>
                  </a:cubicBezTo>
                  <a:cubicBezTo>
                    <a:pt x="-95" y="9637"/>
                    <a:pt x="10383" y="-460"/>
                    <a:pt x="20479" y="16"/>
                  </a:cubicBezTo>
                  <a:cubicBezTo>
                    <a:pt x="30100" y="493"/>
                    <a:pt x="39625" y="10589"/>
                    <a:pt x="39339" y="20114"/>
                  </a:cubicBezTo>
                  <a:cubicBezTo>
                    <a:pt x="39053" y="29734"/>
                    <a:pt x="29147" y="39355"/>
                    <a:pt x="19527" y="392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283457B-32E5-2CEE-CFE7-F848B416310E}"/>
                </a:ext>
              </a:extLst>
            </p:cNvPr>
            <p:cNvSpPr/>
            <p:nvPr/>
          </p:nvSpPr>
          <p:spPr>
            <a:xfrm>
              <a:off x="2982712" y="5179391"/>
              <a:ext cx="39289" cy="39261"/>
            </a:xfrm>
            <a:custGeom>
              <a:avLst/>
              <a:gdLst>
                <a:gd name="connsiteX0" fmla="*/ 39284 w 39289"/>
                <a:gd name="connsiteY0" fmla="*/ 20115 h 39261"/>
                <a:gd name="connsiteX1" fmla="*/ 19472 w 39289"/>
                <a:gd name="connsiteY1" fmla="*/ 39261 h 39261"/>
                <a:gd name="connsiteX2" fmla="*/ 41 w 39289"/>
                <a:gd name="connsiteY2" fmla="*/ 18496 h 39261"/>
                <a:gd name="connsiteX3" fmla="*/ 20424 w 39289"/>
                <a:gd name="connsiteY3" fmla="*/ 17 h 39261"/>
                <a:gd name="connsiteX4" fmla="*/ 39284 w 39289"/>
                <a:gd name="connsiteY4" fmla="*/ 20115 h 3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9" h="39261">
                  <a:moveTo>
                    <a:pt x="39284" y="20115"/>
                  </a:moveTo>
                  <a:cubicBezTo>
                    <a:pt x="38998" y="29736"/>
                    <a:pt x="29092" y="39356"/>
                    <a:pt x="19472" y="39261"/>
                  </a:cubicBezTo>
                  <a:cubicBezTo>
                    <a:pt x="9375" y="39165"/>
                    <a:pt x="-721" y="28497"/>
                    <a:pt x="41" y="18496"/>
                  </a:cubicBezTo>
                  <a:cubicBezTo>
                    <a:pt x="707" y="8876"/>
                    <a:pt x="10994" y="-459"/>
                    <a:pt x="20424" y="17"/>
                  </a:cubicBezTo>
                  <a:cubicBezTo>
                    <a:pt x="30140" y="589"/>
                    <a:pt x="39569" y="10686"/>
                    <a:pt x="39284" y="2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E0B3566-D073-507F-C5AE-E503AF22931D}"/>
                </a:ext>
              </a:extLst>
            </p:cNvPr>
            <p:cNvSpPr/>
            <p:nvPr/>
          </p:nvSpPr>
          <p:spPr>
            <a:xfrm>
              <a:off x="3027695" y="5245410"/>
              <a:ext cx="39259" cy="39344"/>
            </a:xfrm>
            <a:custGeom>
              <a:avLst/>
              <a:gdLst>
                <a:gd name="connsiteX0" fmla="*/ 39259 w 39259"/>
                <a:gd name="connsiteY0" fmla="*/ 19818 h 39344"/>
                <a:gd name="connsiteX1" fmla="*/ 19828 w 39259"/>
                <a:gd name="connsiteY1" fmla="*/ 39344 h 39344"/>
                <a:gd name="connsiteX2" fmla="*/ 16 w 39259"/>
                <a:gd name="connsiteY2" fmla="*/ 18866 h 39344"/>
                <a:gd name="connsiteX3" fmla="*/ 20114 w 39259"/>
                <a:gd name="connsiteY3" fmla="*/ 6 h 39344"/>
                <a:gd name="connsiteX4" fmla="*/ 39259 w 39259"/>
                <a:gd name="connsiteY4" fmla="*/ 19818 h 3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59" h="39344">
                  <a:moveTo>
                    <a:pt x="39259" y="19818"/>
                  </a:moveTo>
                  <a:cubicBezTo>
                    <a:pt x="39164" y="29438"/>
                    <a:pt x="29448" y="39249"/>
                    <a:pt x="19828" y="39344"/>
                  </a:cubicBezTo>
                  <a:cubicBezTo>
                    <a:pt x="9636" y="39440"/>
                    <a:pt x="-460" y="28962"/>
                    <a:pt x="16" y="18866"/>
                  </a:cubicBezTo>
                  <a:cubicBezTo>
                    <a:pt x="492" y="9246"/>
                    <a:pt x="10589" y="-279"/>
                    <a:pt x="20114" y="6"/>
                  </a:cubicBezTo>
                  <a:cubicBezTo>
                    <a:pt x="29734" y="292"/>
                    <a:pt x="39354" y="10198"/>
                    <a:pt x="39259" y="19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5693F8C-E06C-9C02-39D8-0FAB6A3E5FE5}"/>
                </a:ext>
              </a:extLst>
            </p:cNvPr>
            <p:cNvSpPr/>
            <p:nvPr/>
          </p:nvSpPr>
          <p:spPr>
            <a:xfrm>
              <a:off x="3164935" y="5438287"/>
              <a:ext cx="39277" cy="39254"/>
            </a:xfrm>
            <a:custGeom>
              <a:avLst/>
              <a:gdLst>
                <a:gd name="connsiteX0" fmla="*/ 39274 w 39277"/>
                <a:gd name="connsiteY0" fmla="*/ 19918 h 39254"/>
                <a:gd name="connsiteX1" fmla="*/ 19653 w 39277"/>
                <a:gd name="connsiteY1" fmla="*/ 39254 h 39254"/>
                <a:gd name="connsiteX2" fmla="*/ 31 w 39277"/>
                <a:gd name="connsiteY2" fmla="*/ 18680 h 39254"/>
                <a:gd name="connsiteX3" fmla="*/ 20320 w 39277"/>
                <a:gd name="connsiteY3" fmla="*/ 11 h 39254"/>
                <a:gd name="connsiteX4" fmla="*/ 39274 w 39277"/>
                <a:gd name="connsiteY4" fmla="*/ 19918 h 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7" h="39254">
                  <a:moveTo>
                    <a:pt x="39274" y="19918"/>
                  </a:moveTo>
                  <a:cubicBezTo>
                    <a:pt x="39084" y="29538"/>
                    <a:pt x="29273" y="39254"/>
                    <a:pt x="19653" y="39254"/>
                  </a:cubicBezTo>
                  <a:cubicBezTo>
                    <a:pt x="9461" y="39254"/>
                    <a:pt x="-635" y="28681"/>
                    <a:pt x="31" y="18680"/>
                  </a:cubicBezTo>
                  <a:cubicBezTo>
                    <a:pt x="603" y="9060"/>
                    <a:pt x="10795" y="-370"/>
                    <a:pt x="20320" y="11"/>
                  </a:cubicBezTo>
                  <a:cubicBezTo>
                    <a:pt x="29940" y="297"/>
                    <a:pt x="39465" y="10298"/>
                    <a:pt x="39274" y="199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CFE2FFB-26C3-956A-FE6B-DF1CA8479E6A}"/>
                </a:ext>
              </a:extLst>
            </p:cNvPr>
            <p:cNvSpPr/>
            <p:nvPr/>
          </p:nvSpPr>
          <p:spPr>
            <a:xfrm>
              <a:off x="2526004" y="4870501"/>
              <a:ext cx="39270" cy="39295"/>
            </a:xfrm>
            <a:custGeom>
              <a:avLst/>
              <a:gdLst>
                <a:gd name="connsiteX0" fmla="*/ 20218 w 39270"/>
                <a:gd name="connsiteY0" fmla="*/ 11 h 39295"/>
                <a:gd name="connsiteX1" fmla="*/ 39268 w 39270"/>
                <a:gd name="connsiteY1" fmla="*/ 19918 h 39295"/>
                <a:gd name="connsiteX2" fmla="*/ 18408 w 39270"/>
                <a:gd name="connsiteY2" fmla="*/ 39254 h 39295"/>
                <a:gd name="connsiteX3" fmla="*/ 25 w 39270"/>
                <a:gd name="connsiteY3" fmla="*/ 18680 h 39295"/>
                <a:gd name="connsiteX4" fmla="*/ 20218 w 39270"/>
                <a:gd name="connsiteY4" fmla="*/ 11 h 3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0" h="39295">
                  <a:moveTo>
                    <a:pt x="20218" y="11"/>
                  </a:moveTo>
                  <a:cubicBezTo>
                    <a:pt x="29838" y="392"/>
                    <a:pt x="39458" y="10393"/>
                    <a:pt x="39268" y="19918"/>
                  </a:cubicBezTo>
                  <a:cubicBezTo>
                    <a:pt x="39077" y="30110"/>
                    <a:pt x="28314" y="40016"/>
                    <a:pt x="18408" y="39254"/>
                  </a:cubicBezTo>
                  <a:cubicBezTo>
                    <a:pt x="8788" y="38492"/>
                    <a:pt x="-547" y="28110"/>
                    <a:pt x="25" y="18680"/>
                  </a:cubicBezTo>
                  <a:cubicBezTo>
                    <a:pt x="501" y="9060"/>
                    <a:pt x="10693" y="-370"/>
                    <a:pt x="20218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18BEECF-934F-31FE-BFBE-47531FCD0AA1}"/>
                </a:ext>
              </a:extLst>
            </p:cNvPr>
            <p:cNvSpPr/>
            <p:nvPr/>
          </p:nvSpPr>
          <p:spPr>
            <a:xfrm>
              <a:off x="3209784" y="5504186"/>
              <a:ext cx="39299" cy="39332"/>
            </a:xfrm>
            <a:custGeom>
              <a:avLst/>
              <a:gdLst>
                <a:gd name="connsiteX0" fmla="*/ 20619 w 39299"/>
                <a:gd name="connsiteY0" fmla="*/ 25 h 39332"/>
                <a:gd name="connsiteX1" fmla="*/ 39288 w 39299"/>
                <a:gd name="connsiteY1" fmla="*/ 20313 h 39332"/>
                <a:gd name="connsiteX2" fmla="*/ 18047 w 39299"/>
                <a:gd name="connsiteY2" fmla="*/ 39268 h 39332"/>
                <a:gd name="connsiteX3" fmla="*/ 45 w 39299"/>
                <a:gd name="connsiteY3" fmla="*/ 18408 h 39332"/>
                <a:gd name="connsiteX4" fmla="*/ 20619 w 39299"/>
                <a:gd name="connsiteY4" fmla="*/ 25 h 3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9" h="39332">
                  <a:moveTo>
                    <a:pt x="20619" y="25"/>
                  </a:moveTo>
                  <a:cubicBezTo>
                    <a:pt x="30334" y="597"/>
                    <a:pt x="39669" y="10788"/>
                    <a:pt x="39288" y="20313"/>
                  </a:cubicBezTo>
                  <a:cubicBezTo>
                    <a:pt x="38907" y="30505"/>
                    <a:pt x="27953" y="40221"/>
                    <a:pt x="18047" y="39268"/>
                  </a:cubicBezTo>
                  <a:cubicBezTo>
                    <a:pt x="8332" y="38316"/>
                    <a:pt x="-717" y="27933"/>
                    <a:pt x="45" y="18408"/>
                  </a:cubicBezTo>
                  <a:cubicBezTo>
                    <a:pt x="902" y="8693"/>
                    <a:pt x="11189" y="-546"/>
                    <a:pt x="20619" y="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97037F9-DA1D-A68E-E2B0-FAC29613B684}"/>
                </a:ext>
              </a:extLst>
            </p:cNvPr>
            <p:cNvSpPr/>
            <p:nvPr/>
          </p:nvSpPr>
          <p:spPr>
            <a:xfrm>
              <a:off x="3291774" y="5689046"/>
              <a:ext cx="39237" cy="39299"/>
            </a:xfrm>
            <a:custGeom>
              <a:avLst/>
              <a:gdLst>
                <a:gd name="connsiteX0" fmla="*/ 39212 w 39237"/>
                <a:gd name="connsiteY0" fmla="*/ 20619 h 39299"/>
                <a:gd name="connsiteX1" fmla="*/ 19019 w 39237"/>
                <a:gd name="connsiteY1" fmla="*/ 39288 h 39299"/>
                <a:gd name="connsiteX2" fmla="*/ 65 w 39237"/>
                <a:gd name="connsiteY2" fmla="*/ 18047 h 39299"/>
                <a:gd name="connsiteX3" fmla="*/ 20924 w 39237"/>
                <a:gd name="connsiteY3" fmla="*/ 45 h 39299"/>
                <a:gd name="connsiteX4" fmla="*/ 39212 w 39237"/>
                <a:gd name="connsiteY4" fmla="*/ 20619 h 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37" h="39299">
                  <a:moveTo>
                    <a:pt x="39212" y="20619"/>
                  </a:moveTo>
                  <a:cubicBezTo>
                    <a:pt x="38641" y="30334"/>
                    <a:pt x="28449" y="39669"/>
                    <a:pt x="19019" y="39288"/>
                  </a:cubicBezTo>
                  <a:cubicBezTo>
                    <a:pt x="8828" y="38907"/>
                    <a:pt x="-888" y="27953"/>
                    <a:pt x="65" y="18047"/>
                  </a:cubicBezTo>
                  <a:cubicBezTo>
                    <a:pt x="1017" y="8332"/>
                    <a:pt x="11495" y="-717"/>
                    <a:pt x="20924" y="45"/>
                  </a:cubicBezTo>
                  <a:cubicBezTo>
                    <a:pt x="30545" y="807"/>
                    <a:pt x="39784" y="11189"/>
                    <a:pt x="39212" y="20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43AF99E-E929-429C-69BC-BCCEAB297F32}"/>
                </a:ext>
              </a:extLst>
            </p:cNvPr>
            <p:cNvSpPr/>
            <p:nvPr/>
          </p:nvSpPr>
          <p:spPr>
            <a:xfrm>
              <a:off x="2581464" y="4881085"/>
              <a:ext cx="39249" cy="39259"/>
            </a:xfrm>
            <a:custGeom>
              <a:avLst/>
              <a:gdLst>
                <a:gd name="connsiteX0" fmla="*/ 39244 w 39249"/>
                <a:gd name="connsiteY0" fmla="*/ 19241 h 39259"/>
                <a:gd name="connsiteX1" fmla="*/ 20384 w 39249"/>
                <a:gd name="connsiteY1" fmla="*/ 39244 h 39259"/>
                <a:gd name="connsiteX2" fmla="*/ 1 w 39249"/>
                <a:gd name="connsiteY2" fmla="*/ 19336 h 39259"/>
                <a:gd name="connsiteX3" fmla="*/ 19527 w 39249"/>
                <a:gd name="connsiteY3" fmla="*/ 1 h 39259"/>
                <a:gd name="connsiteX4" fmla="*/ 39244 w 39249"/>
                <a:gd name="connsiteY4" fmla="*/ 19241 h 3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" h="39259">
                  <a:moveTo>
                    <a:pt x="39244" y="19241"/>
                  </a:moveTo>
                  <a:cubicBezTo>
                    <a:pt x="39529" y="28766"/>
                    <a:pt x="30004" y="38863"/>
                    <a:pt x="20384" y="39244"/>
                  </a:cubicBezTo>
                  <a:cubicBezTo>
                    <a:pt x="10383" y="39720"/>
                    <a:pt x="-95" y="29433"/>
                    <a:pt x="1" y="19336"/>
                  </a:cubicBezTo>
                  <a:cubicBezTo>
                    <a:pt x="191" y="9716"/>
                    <a:pt x="10002" y="1"/>
                    <a:pt x="19527" y="1"/>
                  </a:cubicBezTo>
                  <a:cubicBezTo>
                    <a:pt x="29052" y="-95"/>
                    <a:pt x="38958" y="9621"/>
                    <a:pt x="39244" y="19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450F8EA-0DDB-6744-7D73-B47A4A48428C}"/>
                </a:ext>
              </a:extLst>
            </p:cNvPr>
            <p:cNvSpPr/>
            <p:nvPr/>
          </p:nvSpPr>
          <p:spPr>
            <a:xfrm>
              <a:off x="2938455" y="5116716"/>
              <a:ext cx="38107" cy="38118"/>
            </a:xfrm>
            <a:custGeom>
              <a:avLst/>
              <a:gdLst>
                <a:gd name="connsiteX0" fmla="*/ 38107 w 38107"/>
                <a:gd name="connsiteY0" fmla="*/ 18782 h 38118"/>
                <a:gd name="connsiteX1" fmla="*/ 18961 w 38107"/>
                <a:gd name="connsiteY1" fmla="*/ 38118 h 38118"/>
                <a:gd name="connsiteX2" fmla="*/ 7 w 38107"/>
                <a:gd name="connsiteY2" fmla="*/ 18687 h 38118"/>
                <a:gd name="connsiteX3" fmla="*/ 18485 w 38107"/>
                <a:gd name="connsiteY3" fmla="*/ 18 h 38118"/>
                <a:gd name="connsiteX4" fmla="*/ 38107 w 38107"/>
                <a:gd name="connsiteY4" fmla="*/ 18782 h 3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18">
                  <a:moveTo>
                    <a:pt x="38107" y="18782"/>
                  </a:moveTo>
                  <a:cubicBezTo>
                    <a:pt x="38202" y="29069"/>
                    <a:pt x="29248" y="38118"/>
                    <a:pt x="18961" y="38118"/>
                  </a:cubicBezTo>
                  <a:cubicBezTo>
                    <a:pt x="8674" y="38023"/>
                    <a:pt x="-279" y="28879"/>
                    <a:pt x="7" y="18687"/>
                  </a:cubicBezTo>
                  <a:cubicBezTo>
                    <a:pt x="197" y="8972"/>
                    <a:pt x="8770" y="399"/>
                    <a:pt x="18485" y="18"/>
                  </a:cubicBezTo>
                  <a:cubicBezTo>
                    <a:pt x="28677" y="-458"/>
                    <a:pt x="38011" y="8495"/>
                    <a:pt x="38107" y="18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9FF9B52-C712-AD73-18E8-F76E36DCE747}"/>
                </a:ext>
              </a:extLst>
            </p:cNvPr>
            <p:cNvSpPr/>
            <p:nvPr/>
          </p:nvSpPr>
          <p:spPr>
            <a:xfrm>
              <a:off x="3083706" y="5253893"/>
              <a:ext cx="38017" cy="38107"/>
            </a:xfrm>
            <a:custGeom>
              <a:avLst/>
              <a:gdLst>
                <a:gd name="connsiteX0" fmla="*/ 38017 w 38017"/>
                <a:gd name="connsiteY0" fmla="*/ 19146 h 38107"/>
                <a:gd name="connsiteX1" fmla="*/ 18681 w 38017"/>
                <a:gd name="connsiteY1" fmla="*/ 38101 h 38107"/>
                <a:gd name="connsiteX2" fmla="*/ 12 w 38017"/>
                <a:gd name="connsiteY2" fmla="*/ 18384 h 38107"/>
                <a:gd name="connsiteX3" fmla="*/ 18681 w 38017"/>
                <a:gd name="connsiteY3" fmla="*/ 1 h 38107"/>
                <a:gd name="connsiteX4" fmla="*/ 38017 w 38017"/>
                <a:gd name="connsiteY4" fmla="*/ 19146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7" h="38107">
                  <a:moveTo>
                    <a:pt x="38017" y="19146"/>
                  </a:moveTo>
                  <a:cubicBezTo>
                    <a:pt x="38017" y="29338"/>
                    <a:pt x="28873" y="38386"/>
                    <a:pt x="18681" y="38101"/>
                  </a:cubicBezTo>
                  <a:cubicBezTo>
                    <a:pt x="8489" y="37910"/>
                    <a:pt x="-369" y="28576"/>
                    <a:pt x="12" y="18384"/>
                  </a:cubicBezTo>
                  <a:cubicBezTo>
                    <a:pt x="393" y="8669"/>
                    <a:pt x="9061" y="191"/>
                    <a:pt x="18681" y="1"/>
                  </a:cubicBezTo>
                  <a:cubicBezTo>
                    <a:pt x="28968" y="-95"/>
                    <a:pt x="38112" y="8859"/>
                    <a:pt x="38017" y="19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6CA3414-421B-4143-6DF3-FC391BCB0B83}"/>
                </a:ext>
              </a:extLst>
            </p:cNvPr>
            <p:cNvSpPr/>
            <p:nvPr/>
          </p:nvSpPr>
          <p:spPr>
            <a:xfrm>
              <a:off x="2637445" y="4892229"/>
              <a:ext cx="38129" cy="38023"/>
            </a:xfrm>
            <a:custGeom>
              <a:avLst/>
              <a:gdLst>
                <a:gd name="connsiteX0" fmla="*/ 38127 w 38129"/>
                <a:gd name="connsiteY0" fmla="*/ 19432 h 38023"/>
                <a:gd name="connsiteX1" fmla="*/ 18315 w 38129"/>
                <a:gd name="connsiteY1" fmla="*/ 38005 h 38023"/>
                <a:gd name="connsiteX2" fmla="*/ 27 w 38129"/>
                <a:gd name="connsiteY2" fmla="*/ 17908 h 38023"/>
                <a:gd name="connsiteX3" fmla="*/ 19172 w 38129"/>
                <a:gd name="connsiteY3" fmla="*/ 1 h 38023"/>
                <a:gd name="connsiteX4" fmla="*/ 38127 w 38129"/>
                <a:gd name="connsiteY4" fmla="*/ 19432 h 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9" h="38023">
                  <a:moveTo>
                    <a:pt x="38127" y="19432"/>
                  </a:moveTo>
                  <a:cubicBezTo>
                    <a:pt x="37841" y="29624"/>
                    <a:pt x="28506" y="38482"/>
                    <a:pt x="18315" y="38005"/>
                  </a:cubicBezTo>
                  <a:cubicBezTo>
                    <a:pt x="8123" y="37529"/>
                    <a:pt x="-545" y="28004"/>
                    <a:pt x="27" y="17908"/>
                  </a:cubicBezTo>
                  <a:cubicBezTo>
                    <a:pt x="598" y="8192"/>
                    <a:pt x="9456" y="-95"/>
                    <a:pt x="19172" y="1"/>
                  </a:cubicBezTo>
                  <a:cubicBezTo>
                    <a:pt x="29364" y="96"/>
                    <a:pt x="38317" y="9335"/>
                    <a:pt x="38127" y="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87B2747-5A82-2C54-7D19-C1FD5364F350}"/>
                </a:ext>
              </a:extLst>
            </p:cNvPr>
            <p:cNvSpPr/>
            <p:nvPr/>
          </p:nvSpPr>
          <p:spPr>
            <a:xfrm>
              <a:off x="3255357" y="5570754"/>
              <a:ext cx="38119" cy="38142"/>
            </a:xfrm>
            <a:custGeom>
              <a:avLst/>
              <a:gdLst>
                <a:gd name="connsiteX0" fmla="*/ 19527 w 38119"/>
                <a:gd name="connsiteY0" fmla="*/ 38136 h 38142"/>
                <a:gd name="connsiteX1" fmla="*/ 1 w 38119"/>
                <a:gd name="connsiteY1" fmla="*/ 19277 h 38142"/>
                <a:gd name="connsiteX2" fmla="*/ 17908 w 38119"/>
                <a:gd name="connsiteY2" fmla="*/ 36 h 38142"/>
                <a:gd name="connsiteX3" fmla="*/ 38101 w 38119"/>
                <a:gd name="connsiteY3" fmla="*/ 18229 h 38142"/>
                <a:gd name="connsiteX4" fmla="*/ 19527 w 38119"/>
                <a:gd name="connsiteY4" fmla="*/ 38136 h 3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9" h="38142">
                  <a:moveTo>
                    <a:pt x="19527" y="38136"/>
                  </a:moveTo>
                  <a:cubicBezTo>
                    <a:pt x="9335" y="38422"/>
                    <a:pt x="96" y="29469"/>
                    <a:pt x="1" y="19277"/>
                  </a:cubicBezTo>
                  <a:cubicBezTo>
                    <a:pt x="-94" y="9561"/>
                    <a:pt x="8192" y="703"/>
                    <a:pt x="17908" y="36"/>
                  </a:cubicBezTo>
                  <a:cubicBezTo>
                    <a:pt x="28100" y="-630"/>
                    <a:pt x="37625" y="8037"/>
                    <a:pt x="38101" y="18229"/>
                  </a:cubicBezTo>
                  <a:cubicBezTo>
                    <a:pt x="38577" y="28421"/>
                    <a:pt x="29814" y="37850"/>
                    <a:pt x="19527" y="38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D981FAB-1461-6023-F23D-FD19989A12DC}"/>
                </a:ext>
              </a:extLst>
            </p:cNvPr>
            <p:cNvSpPr/>
            <p:nvPr/>
          </p:nvSpPr>
          <p:spPr>
            <a:xfrm>
              <a:off x="3337273" y="5755668"/>
              <a:ext cx="38016" cy="38034"/>
            </a:xfrm>
            <a:custGeom>
              <a:avLst/>
              <a:gdLst>
                <a:gd name="connsiteX0" fmla="*/ 38005 w 38016"/>
                <a:gd name="connsiteY0" fmla="*/ 19624 h 38034"/>
                <a:gd name="connsiteX1" fmla="*/ 18097 w 38016"/>
                <a:gd name="connsiteY1" fmla="*/ 38008 h 38034"/>
                <a:gd name="connsiteX2" fmla="*/ 0 w 38016"/>
                <a:gd name="connsiteY2" fmla="*/ 19053 h 38034"/>
                <a:gd name="connsiteX3" fmla="*/ 19336 w 38016"/>
                <a:gd name="connsiteY3" fmla="*/ 3 h 38034"/>
                <a:gd name="connsiteX4" fmla="*/ 38005 w 38016"/>
                <a:gd name="connsiteY4" fmla="*/ 19624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6" h="38034">
                  <a:moveTo>
                    <a:pt x="38005" y="19624"/>
                  </a:moveTo>
                  <a:cubicBezTo>
                    <a:pt x="37624" y="29816"/>
                    <a:pt x="28194" y="38579"/>
                    <a:pt x="18097" y="38008"/>
                  </a:cubicBezTo>
                  <a:cubicBezTo>
                    <a:pt x="8382" y="37531"/>
                    <a:pt x="0" y="28673"/>
                    <a:pt x="0" y="19053"/>
                  </a:cubicBezTo>
                  <a:cubicBezTo>
                    <a:pt x="0" y="8861"/>
                    <a:pt x="9144" y="-187"/>
                    <a:pt x="19336" y="3"/>
                  </a:cubicBezTo>
                  <a:cubicBezTo>
                    <a:pt x="29527" y="194"/>
                    <a:pt x="38386" y="9433"/>
                    <a:pt x="38005" y="19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92112A3-15C3-92E6-2B4F-7FF375DEBFA3}"/>
                </a:ext>
              </a:extLst>
            </p:cNvPr>
            <p:cNvSpPr/>
            <p:nvPr/>
          </p:nvSpPr>
          <p:spPr>
            <a:xfrm>
              <a:off x="2793300" y="4976713"/>
              <a:ext cx="38016" cy="38034"/>
            </a:xfrm>
            <a:custGeom>
              <a:avLst/>
              <a:gdLst>
                <a:gd name="connsiteX0" fmla="*/ 19336 w 38016"/>
                <a:gd name="connsiteY0" fmla="*/ 3 h 38034"/>
                <a:gd name="connsiteX1" fmla="*/ 38005 w 38016"/>
                <a:gd name="connsiteY1" fmla="*/ 19720 h 38034"/>
                <a:gd name="connsiteX2" fmla="*/ 18002 w 38016"/>
                <a:gd name="connsiteY2" fmla="*/ 38008 h 38034"/>
                <a:gd name="connsiteX3" fmla="*/ 0 w 38016"/>
                <a:gd name="connsiteY3" fmla="*/ 18958 h 38034"/>
                <a:gd name="connsiteX4" fmla="*/ 19336 w 38016"/>
                <a:gd name="connsiteY4" fmla="*/ 3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6" h="38034">
                  <a:moveTo>
                    <a:pt x="19336" y="3"/>
                  </a:moveTo>
                  <a:cubicBezTo>
                    <a:pt x="29528" y="194"/>
                    <a:pt x="38386" y="9528"/>
                    <a:pt x="38005" y="19720"/>
                  </a:cubicBezTo>
                  <a:cubicBezTo>
                    <a:pt x="37624" y="29912"/>
                    <a:pt x="28099" y="38579"/>
                    <a:pt x="18002" y="38008"/>
                  </a:cubicBezTo>
                  <a:cubicBezTo>
                    <a:pt x="8287" y="37436"/>
                    <a:pt x="0" y="28673"/>
                    <a:pt x="0" y="18958"/>
                  </a:cubicBezTo>
                  <a:cubicBezTo>
                    <a:pt x="0" y="8766"/>
                    <a:pt x="9144" y="-187"/>
                    <a:pt x="19336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EA63C2C-DB62-AB93-7E5F-272A0B97F9C4}"/>
                </a:ext>
              </a:extLst>
            </p:cNvPr>
            <p:cNvSpPr/>
            <p:nvPr/>
          </p:nvSpPr>
          <p:spPr>
            <a:xfrm>
              <a:off x="2737763" y="4966132"/>
              <a:ext cx="38202" cy="38112"/>
            </a:xfrm>
            <a:custGeom>
              <a:avLst/>
              <a:gdLst>
                <a:gd name="connsiteX0" fmla="*/ 18961 w 38202"/>
                <a:gd name="connsiteY0" fmla="*/ 38112 h 38112"/>
                <a:gd name="connsiteX1" fmla="*/ 7 w 38202"/>
                <a:gd name="connsiteY1" fmla="*/ 18681 h 38112"/>
                <a:gd name="connsiteX2" fmla="*/ 19819 w 38202"/>
                <a:gd name="connsiteY2" fmla="*/ 12 h 38112"/>
                <a:gd name="connsiteX3" fmla="*/ 38202 w 38202"/>
                <a:gd name="connsiteY3" fmla="*/ 18871 h 38112"/>
                <a:gd name="connsiteX4" fmla="*/ 18961 w 38202"/>
                <a:gd name="connsiteY4" fmla="*/ 38112 h 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02" h="38112">
                  <a:moveTo>
                    <a:pt x="18961" y="38112"/>
                  </a:moveTo>
                  <a:cubicBezTo>
                    <a:pt x="8674" y="38112"/>
                    <a:pt x="-279" y="28873"/>
                    <a:pt x="7" y="18681"/>
                  </a:cubicBezTo>
                  <a:cubicBezTo>
                    <a:pt x="197" y="8394"/>
                    <a:pt x="9627" y="-369"/>
                    <a:pt x="19819" y="12"/>
                  </a:cubicBezTo>
                  <a:cubicBezTo>
                    <a:pt x="29534" y="393"/>
                    <a:pt x="38011" y="9061"/>
                    <a:pt x="38202" y="18871"/>
                  </a:cubicBezTo>
                  <a:cubicBezTo>
                    <a:pt x="38297" y="28968"/>
                    <a:pt x="29248" y="38207"/>
                    <a:pt x="18961" y="38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F02BF92-1B85-4B92-254A-DB361017E17E}"/>
                </a:ext>
              </a:extLst>
            </p:cNvPr>
            <p:cNvSpPr/>
            <p:nvPr/>
          </p:nvSpPr>
          <p:spPr>
            <a:xfrm>
              <a:off x="3128580" y="5319991"/>
              <a:ext cx="38017" cy="38107"/>
            </a:xfrm>
            <a:custGeom>
              <a:avLst/>
              <a:gdLst>
                <a:gd name="connsiteX0" fmla="*/ 19146 w 38017"/>
                <a:gd name="connsiteY0" fmla="*/ 38107 h 38107"/>
                <a:gd name="connsiteX1" fmla="*/ 1 w 38017"/>
                <a:gd name="connsiteY1" fmla="*/ 18866 h 38107"/>
                <a:gd name="connsiteX2" fmla="*/ 19527 w 38017"/>
                <a:gd name="connsiteY2" fmla="*/ 7 h 38107"/>
                <a:gd name="connsiteX3" fmla="*/ 38005 w 38017"/>
                <a:gd name="connsiteY3" fmla="*/ 18581 h 38107"/>
                <a:gd name="connsiteX4" fmla="*/ 19146 w 38017"/>
                <a:gd name="connsiteY4" fmla="*/ 38107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7" h="38107">
                  <a:moveTo>
                    <a:pt x="19146" y="38107"/>
                  </a:moveTo>
                  <a:cubicBezTo>
                    <a:pt x="8954" y="38202"/>
                    <a:pt x="-95" y="29058"/>
                    <a:pt x="1" y="18866"/>
                  </a:cubicBezTo>
                  <a:cubicBezTo>
                    <a:pt x="96" y="8674"/>
                    <a:pt x="9335" y="-279"/>
                    <a:pt x="19527" y="7"/>
                  </a:cubicBezTo>
                  <a:cubicBezTo>
                    <a:pt x="29242" y="292"/>
                    <a:pt x="37815" y="8865"/>
                    <a:pt x="38005" y="18581"/>
                  </a:cubicBezTo>
                  <a:cubicBezTo>
                    <a:pt x="38386" y="28772"/>
                    <a:pt x="29433" y="38011"/>
                    <a:pt x="19146" y="38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1546AD6-8C3B-D554-D3A7-75438DBCF94A}"/>
                </a:ext>
              </a:extLst>
            </p:cNvPr>
            <p:cNvSpPr/>
            <p:nvPr/>
          </p:nvSpPr>
          <p:spPr>
            <a:xfrm>
              <a:off x="3300203" y="5634220"/>
              <a:ext cx="38119" cy="38047"/>
            </a:xfrm>
            <a:custGeom>
              <a:avLst/>
              <a:gdLst>
                <a:gd name="connsiteX0" fmla="*/ 18592 w 38119"/>
                <a:gd name="connsiteY0" fmla="*/ 7 h 38047"/>
                <a:gd name="connsiteX1" fmla="*/ 38118 w 38119"/>
                <a:gd name="connsiteY1" fmla="*/ 18866 h 38047"/>
                <a:gd name="connsiteX2" fmla="*/ 20211 w 38119"/>
                <a:gd name="connsiteY2" fmla="*/ 38012 h 38047"/>
                <a:gd name="connsiteX3" fmla="*/ 18 w 38119"/>
                <a:gd name="connsiteY3" fmla="*/ 19819 h 38047"/>
                <a:gd name="connsiteX4" fmla="*/ 18592 w 38119"/>
                <a:gd name="connsiteY4" fmla="*/ 7 h 3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9" h="38047">
                  <a:moveTo>
                    <a:pt x="18592" y="7"/>
                  </a:moveTo>
                  <a:cubicBezTo>
                    <a:pt x="28784" y="-279"/>
                    <a:pt x="38023" y="8674"/>
                    <a:pt x="38118" y="18866"/>
                  </a:cubicBezTo>
                  <a:cubicBezTo>
                    <a:pt x="38214" y="28582"/>
                    <a:pt x="29927" y="37440"/>
                    <a:pt x="20211" y="38012"/>
                  </a:cubicBezTo>
                  <a:cubicBezTo>
                    <a:pt x="10115" y="38678"/>
                    <a:pt x="495" y="30011"/>
                    <a:pt x="18" y="19819"/>
                  </a:cubicBezTo>
                  <a:cubicBezTo>
                    <a:pt x="-458" y="9627"/>
                    <a:pt x="8400" y="292"/>
                    <a:pt x="18592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A63E626-BD0A-54FE-1675-0391829ADC3C}"/>
                </a:ext>
              </a:extLst>
            </p:cNvPr>
            <p:cNvSpPr/>
            <p:nvPr/>
          </p:nvSpPr>
          <p:spPr>
            <a:xfrm>
              <a:off x="3176169" y="5386100"/>
              <a:ext cx="38043" cy="38023"/>
            </a:xfrm>
            <a:custGeom>
              <a:avLst/>
              <a:gdLst>
                <a:gd name="connsiteX0" fmla="*/ 38041 w 38043"/>
                <a:gd name="connsiteY0" fmla="*/ 19432 h 38023"/>
                <a:gd name="connsiteX1" fmla="*/ 18229 w 38043"/>
                <a:gd name="connsiteY1" fmla="*/ 38005 h 38023"/>
                <a:gd name="connsiteX2" fmla="*/ 36 w 38043"/>
                <a:gd name="connsiteY2" fmla="*/ 17908 h 38023"/>
                <a:gd name="connsiteX3" fmla="*/ 19181 w 38043"/>
                <a:gd name="connsiteY3" fmla="*/ 1 h 38023"/>
                <a:gd name="connsiteX4" fmla="*/ 38041 w 38043"/>
                <a:gd name="connsiteY4" fmla="*/ 19432 h 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3" h="38023">
                  <a:moveTo>
                    <a:pt x="38041" y="19432"/>
                  </a:moveTo>
                  <a:cubicBezTo>
                    <a:pt x="37755" y="29623"/>
                    <a:pt x="28421" y="38482"/>
                    <a:pt x="18229" y="38005"/>
                  </a:cubicBezTo>
                  <a:cubicBezTo>
                    <a:pt x="8037" y="37529"/>
                    <a:pt x="-631" y="28004"/>
                    <a:pt x="36" y="17908"/>
                  </a:cubicBezTo>
                  <a:cubicBezTo>
                    <a:pt x="608" y="8192"/>
                    <a:pt x="9466" y="-95"/>
                    <a:pt x="19181" y="1"/>
                  </a:cubicBezTo>
                  <a:cubicBezTo>
                    <a:pt x="29278" y="1"/>
                    <a:pt x="38231" y="9240"/>
                    <a:pt x="38041" y="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98777B9-4D4D-3B3A-3E82-4810D7D86E70}"/>
                </a:ext>
              </a:extLst>
            </p:cNvPr>
            <p:cNvSpPr/>
            <p:nvPr/>
          </p:nvSpPr>
          <p:spPr>
            <a:xfrm>
              <a:off x="2894632" y="5051846"/>
              <a:ext cx="35925" cy="35837"/>
            </a:xfrm>
            <a:custGeom>
              <a:avLst/>
              <a:gdLst>
                <a:gd name="connsiteX0" fmla="*/ 35924 w 35925"/>
                <a:gd name="connsiteY0" fmla="*/ 17739 h 35837"/>
                <a:gd name="connsiteX1" fmla="*/ 17731 w 35925"/>
                <a:gd name="connsiteY1" fmla="*/ 35837 h 35837"/>
                <a:gd name="connsiteX2" fmla="*/ 15 w 35925"/>
                <a:gd name="connsiteY2" fmla="*/ 17358 h 35837"/>
                <a:gd name="connsiteX3" fmla="*/ 17446 w 35925"/>
                <a:gd name="connsiteY3" fmla="*/ 23 h 35837"/>
                <a:gd name="connsiteX4" fmla="*/ 35924 w 35925"/>
                <a:gd name="connsiteY4" fmla="*/ 1773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5" h="35837">
                  <a:moveTo>
                    <a:pt x="35924" y="17739"/>
                  </a:moveTo>
                  <a:cubicBezTo>
                    <a:pt x="36019" y="28883"/>
                    <a:pt x="28971" y="35932"/>
                    <a:pt x="17731" y="35837"/>
                  </a:cubicBezTo>
                  <a:cubicBezTo>
                    <a:pt x="6587" y="35741"/>
                    <a:pt x="-366" y="28598"/>
                    <a:pt x="15" y="17358"/>
                  </a:cubicBezTo>
                  <a:cubicBezTo>
                    <a:pt x="396" y="6309"/>
                    <a:pt x="6397" y="404"/>
                    <a:pt x="17446" y="23"/>
                  </a:cubicBezTo>
                  <a:cubicBezTo>
                    <a:pt x="28685" y="-454"/>
                    <a:pt x="35829" y="6595"/>
                    <a:pt x="35924" y="17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A2DAB4F-1BA5-A357-F03A-D8FB52E4187E}"/>
                </a:ext>
              </a:extLst>
            </p:cNvPr>
            <p:cNvSpPr/>
            <p:nvPr/>
          </p:nvSpPr>
          <p:spPr>
            <a:xfrm>
              <a:off x="3039998" y="5191687"/>
              <a:ext cx="35836" cy="35921"/>
            </a:xfrm>
            <a:custGeom>
              <a:avLst/>
              <a:gdLst>
                <a:gd name="connsiteX0" fmla="*/ 18288 w 35836"/>
                <a:gd name="connsiteY0" fmla="*/ 35917 h 35921"/>
                <a:gd name="connsiteX1" fmla="*/ 0 w 35836"/>
                <a:gd name="connsiteY1" fmla="*/ 18011 h 35921"/>
                <a:gd name="connsiteX2" fmla="*/ 18193 w 35836"/>
                <a:gd name="connsiteY2" fmla="*/ 8 h 35921"/>
                <a:gd name="connsiteX3" fmla="*/ 35814 w 35836"/>
                <a:gd name="connsiteY3" fmla="*/ 17153 h 35921"/>
                <a:gd name="connsiteX4" fmla="*/ 18288 w 35836"/>
                <a:gd name="connsiteY4" fmla="*/ 35917 h 3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6" h="35921">
                  <a:moveTo>
                    <a:pt x="18288" y="35917"/>
                  </a:moveTo>
                  <a:cubicBezTo>
                    <a:pt x="7144" y="36108"/>
                    <a:pt x="0" y="29155"/>
                    <a:pt x="0" y="18011"/>
                  </a:cubicBezTo>
                  <a:cubicBezTo>
                    <a:pt x="0" y="6866"/>
                    <a:pt x="7049" y="-277"/>
                    <a:pt x="18193" y="8"/>
                  </a:cubicBezTo>
                  <a:cubicBezTo>
                    <a:pt x="29242" y="294"/>
                    <a:pt x="35338" y="6104"/>
                    <a:pt x="35814" y="17153"/>
                  </a:cubicBezTo>
                  <a:cubicBezTo>
                    <a:pt x="36290" y="28393"/>
                    <a:pt x="29242" y="35727"/>
                    <a:pt x="18288" y="35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618C2F2-24BB-FDC5-73AF-5B0B48A644FB}"/>
                </a:ext>
              </a:extLst>
            </p:cNvPr>
            <p:cNvSpPr/>
            <p:nvPr/>
          </p:nvSpPr>
          <p:spPr>
            <a:xfrm>
              <a:off x="2482782" y="4808789"/>
              <a:ext cx="35826" cy="35859"/>
            </a:xfrm>
            <a:custGeom>
              <a:avLst/>
              <a:gdLst>
                <a:gd name="connsiteX0" fmla="*/ 35818 w 35826"/>
                <a:gd name="connsiteY0" fmla="*/ 18479 h 35859"/>
                <a:gd name="connsiteX1" fmla="*/ 17053 w 35826"/>
                <a:gd name="connsiteY1" fmla="*/ 35815 h 35859"/>
                <a:gd name="connsiteX2" fmla="*/ 4 w 35826"/>
                <a:gd name="connsiteY2" fmla="*/ 18099 h 35859"/>
                <a:gd name="connsiteX3" fmla="*/ 18101 w 35826"/>
                <a:gd name="connsiteY3" fmla="*/ 1 h 35859"/>
                <a:gd name="connsiteX4" fmla="*/ 35818 w 35826"/>
                <a:gd name="connsiteY4" fmla="*/ 18479 h 3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6" h="35859">
                  <a:moveTo>
                    <a:pt x="35818" y="18479"/>
                  </a:moveTo>
                  <a:cubicBezTo>
                    <a:pt x="35532" y="29529"/>
                    <a:pt x="28293" y="36482"/>
                    <a:pt x="17053" y="35815"/>
                  </a:cubicBezTo>
                  <a:cubicBezTo>
                    <a:pt x="6004" y="35244"/>
                    <a:pt x="194" y="29148"/>
                    <a:pt x="4" y="18099"/>
                  </a:cubicBezTo>
                  <a:cubicBezTo>
                    <a:pt x="-187" y="6954"/>
                    <a:pt x="6957" y="-94"/>
                    <a:pt x="18101" y="1"/>
                  </a:cubicBezTo>
                  <a:cubicBezTo>
                    <a:pt x="29245" y="96"/>
                    <a:pt x="36103" y="7240"/>
                    <a:pt x="3581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EF90EDD-A1C5-7853-B9C6-337BB1658350}"/>
                </a:ext>
              </a:extLst>
            </p:cNvPr>
            <p:cNvSpPr/>
            <p:nvPr/>
          </p:nvSpPr>
          <p:spPr>
            <a:xfrm>
              <a:off x="3222196" y="5450489"/>
              <a:ext cx="35829" cy="35925"/>
            </a:xfrm>
            <a:custGeom>
              <a:avLst/>
              <a:gdLst>
                <a:gd name="connsiteX0" fmla="*/ 17731 w 35829"/>
                <a:gd name="connsiteY0" fmla="*/ 1 h 35925"/>
                <a:gd name="connsiteX1" fmla="*/ 35829 w 35829"/>
                <a:gd name="connsiteY1" fmla="*/ 18194 h 35925"/>
                <a:gd name="connsiteX2" fmla="*/ 17350 w 35829"/>
                <a:gd name="connsiteY2" fmla="*/ 35910 h 35925"/>
                <a:gd name="connsiteX3" fmla="*/ 15 w 35829"/>
                <a:gd name="connsiteY3" fmla="*/ 18479 h 35925"/>
                <a:gd name="connsiteX4" fmla="*/ 17731 w 35829"/>
                <a:gd name="connsiteY4" fmla="*/ 1 h 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29" h="35925">
                  <a:moveTo>
                    <a:pt x="17731" y="1"/>
                  </a:moveTo>
                  <a:cubicBezTo>
                    <a:pt x="28876" y="-94"/>
                    <a:pt x="35924" y="6954"/>
                    <a:pt x="35829" y="18194"/>
                  </a:cubicBezTo>
                  <a:cubicBezTo>
                    <a:pt x="35734" y="29338"/>
                    <a:pt x="28590" y="36291"/>
                    <a:pt x="17350" y="35910"/>
                  </a:cubicBezTo>
                  <a:cubicBezTo>
                    <a:pt x="6301" y="35434"/>
                    <a:pt x="396" y="29528"/>
                    <a:pt x="15" y="18479"/>
                  </a:cubicBezTo>
                  <a:cubicBezTo>
                    <a:pt x="-366" y="7145"/>
                    <a:pt x="6587" y="1"/>
                    <a:pt x="17731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48E2012-3E9F-14D8-6798-A6BE25F7EB6C}"/>
                </a:ext>
              </a:extLst>
            </p:cNvPr>
            <p:cNvSpPr/>
            <p:nvPr/>
          </p:nvSpPr>
          <p:spPr>
            <a:xfrm>
              <a:off x="2995301" y="5125964"/>
              <a:ext cx="35257" cy="35215"/>
            </a:xfrm>
            <a:custGeom>
              <a:avLst/>
              <a:gdLst>
                <a:gd name="connsiteX0" fmla="*/ 24 w 35257"/>
                <a:gd name="connsiteY0" fmla="*/ 16677 h 35215"/>
                <a:gd name="connsiteX1" fmla="*/ 18312 w 35257"/>
                <a:gd name="connsiteY1" fmla="*/ 9 h 35215"/>
                <a:gd name="connsiteX2" fmla="*/ 35172 w 35257"/>
                <a:gd name="connsiteY2" fmla="*/ 19249 h 35215"/>
                <a:gd name="connsiteX3" fmla="*/ 16312 w 35257"/>
                <a:gd name="connsiteY3" fmla="*/ 35156 h 35215"/>
                <a:gd name="connsiteX4" fmla="*/ 24 w 35257"/>
                <a:gd name="connsiteY4" fmla="*/ 16677 h 3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7" h="35215">
                  <a:moveTo>
                    <a:pt x="24" y="16677"/>
                  </a:moveTo>
                  <a:cubicBezTo>
                    <a:pt x="501" y="6486"/>
                    <a:pt x="7930" y="-277"/>
                    <a:pt x="18312" y="9"/>
                  </a:cubicBezTo>
                  <a:cubicBezTo>
                    <a:pt x="29076" y="390"/>
                    <a:pt x="36124" y="8486"/>
                    <a:pt x="35172" y="19249"/>
                  </a:cubicBezTo>
                  <a:cubicBezTo>
                    <a:pt x="34314" y="29346"/>
                    <a:pt x="26599" y="35918"/>
                    <a:pt x="16312" y="35156"/>
                  </a:cubicBezTo>
                  <a:cubicBezTo>
                    <a:pt x="6120" y="34585"/>
                    <a:pt x="-452" y="26964"/>
                    <a:pt x="24" y="1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B9735FF-6F16-9ABE-C427-BC823CA5E2AF}"/>
                </a:ext>
              </a:extLst>
            </p:cNvPr>
            <p:cNvSpPr/>
            <p:nvPr/>
          </p:nvSpPr>
          <p:spPr>
            <a:xfrm>
              <a:off x="3140581" y="5265881"/>
              <a:ext cx="35156" cy="35257"/>
            </a:xfrm>
            <a:custGeom>
              <a:avLst/>
              <a:gdLst>
                <a:gd name="connsiteX0" fmla="*/ 17432 w 35156"/>
                <a:gd name="connsiteY0" fmla="*/ 35256 h 35257"/>
                <a:gd name="connsiteX1" fmla="*/ 1 w 35156"/>
                <a:gd name="connsiteY1" fmla="*/ 17826 h 35257"/>
                <a:gd name="connsiteX2" fmla="*/ 18384 w 35156"/>
                <a:gd name="connsiteY2" fmla="*/ 14 h 35257"/>
                <a:gd name="connsiteX3" fmla="*/ 35148 w 35156"/>
                <a:gd name="connsiteY3" fmla="*/ 18016 h 35257"/>
                <a:gd name="connsiteX4" fmla="*/ 17432 w 35156"/>
                <a:gd name="connsiteY4" fmla="*/ 35256 h 3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6" h="35257">
                  <a:moveTo>
                    <a:pt x="17432" y="35256"/>
                  </a:moveTo>
                  <a:cubicBezTo>
                    <a:pt x="7145" y="35161"/>
                    <a:pt x="96" y="28113"/>
                    <a:pt x="1" y="17826"/>
                  </a:cubicBezTo>
                  <a:cubicBezTo>
                    <a:pt x="-94" y="7062"/>
                    <a:pt x="7526" y="-367"/>
                    <a:pt x="18384" y="14"/>
                  </a:cubicBezTo>
                  <a:cubicBezTo>
                    <a:pt x="28576" y="395"/>
                    <a:pt x="35434" y="7729"/>
                    <a:pt x="35148" y="18016"/>
                  </a:cubicBezTo>
                  <a:cubicBezTo>
                    <a:pt x="34958" y="28398"/>
                    <a:pt x="27719" y="35352"/>
                    <a:pt x="17432" y="3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8F9B76D-6CF1-EC48-39BD-2A4725FE0D25}"/>
                </a:ext>
              </a:extLst>
            </p:cNvPr>
            <p:cNvSpPr/>
            <p:nvPr/>
          </p:nvSpPr>
          <p:spPr>
            <a:xfrm>
              <a:off x="2535913" y="4816981"/>
              <a:ext cx="35265" cy="35252"/>
            </a:xfrm>
            <a:custGeom>
              <a:avLst/>
              <a:gdLst>
                <a:gd name="connsiteX0" fmla="*/ 35264 w 35265"/>
                <a:gd name="connsiteY0" fmla="*/ 17431 h 35252"/>
                <a:gd name="connsiteX1" fmla="*/ 18214 w 35265"/>
                <a:gd name="connsiteY1" fmla="*/ 35243 h 35252"/>
                <a:gd name="connsiteX2" fmla="*/ 22 w 35265"/>
                <a:gd name="connsiteY2" fmla="*/ 18479 h 35252"/>
                <a:gd name="connsiteX3" fmla="*/ 17738 w 35265"/>
                <a:gd name="connsiteY3" fmla="*/ 1 h 35252"/>
                <a:gd name="connsiteX4" fmla="*/ 35264 w 35265"/>
                <a:gd name="connsiteY4" fmla="*/ 17431 h 3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65" h="35252">
                  <a:moveTo>
                    <a:pt x="35264" y="17431"/>
                  </a:moveTo>
                  <a:cubicBezTo>
                    <a:pt x="35359" y="27719"/>
                    <a:pt x="28501" y="34958"/>
                    <a:pt x="18214" y="35243"/>
                  </a:cubicBezTo>
                  <a:cubicBezTo>
                    <a:pt x="7927" y="35529"/>
                    <a:pt x="498" y="28671"/>
                    <a:pt x="22" y="18479"/>
                  </a:cubicBezTo>
                  <a:cubicBezTo>
                    <a:pt x="-455" y="7621"/>
                    <a:pt x="6975" y="-94"/>
                    <a:pt x="17738" y="1"/>
                  </a:cubicBezTo>
                  <a:cubicBezTo>
                    <a:pt x="28025" y="96"/>
                    <a:pt x="35074" y="7145"/>
                    <a:pt x="35264" y="17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7EDDB88-928C-B51A-30B7-BE2031CE737B}"/>
                </a:ext>
              </a:extLst>
            </p:cNvPr>
            <p:cNvSpPr/>
            <p:nvPr/>
          </p:nvSpPr>
          <p:spPr>
            <a:xfrm>
              <a:off x="2591347" y="4827641"/>
              <a:ext cx="35171" cy="35198"/>
            </a:xfrm>
            <a:custGeom>
              <a:avLst/>
              <a:gdLst>
                <a:gd name="connsiteX0" fmla="*/ 18121 w 35171"/>
                <a:gd name="connsiteY0" fmla="*/ 9 h 35198"/>
                <a:gd name="connsiteX1" fmla="*/ 35171 w 35171"/>
                <a:gd name="connsiteY1" fmla="*/ 17820 h 35198"/>
                <a:gd name="connsiteX2" fmla="*/ 16407 w 35171"/>
                <a:gd name="connsiteY2" fmla="*/ 35156 h 35198"/>
                <a:gd name="connsiteX3" fmla="*/ 24 w 35171"/>
                <a:gd name="connsiteY3" fmla="*/ 16677 h 35198"/>
                <a:gd name="connsiteX4" fmla="*/ 18121 w 35171"/>
                <a:gd name="connsiteY4" fmla="*/ 9 h 3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1" h="35198">
                  <a:moveTo>
                    <a:pt x="18121" y="9"/>
                  </a:moveTo>
                  <a:cubicBezTo>
                    <a:pt x="28408" y="294"/>
                    <a:pt x="35266" y="7533"/>
                    <a:pt x="35171" y="17820"/>
                  </a:cubicBezTo>
                  <a:cubicBezTo>
                    <a:pt x="35076" y="28584"/>
                    <a:pt x="27265" y="35823"/>
                    <a:pt x="16407" y="35156"/>
                  </a:cubicBezTo>
                  <a:cubicBezTo>
                    <a:pt x="6310" y="34584"/>
                    <a:pt x="-453" y="27060"/>
                    <a:pt x="24" y="16677"/>
                  </a:cubicBezTo>
                  <a:cubicBezTo>
                    <a:pt x="500" y="6581"/>
                    <a:pt x="7834" y="-277"/>
                    <a:pt x="18121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819EDD0-13E5-C429-6A3E-53DDA5A7C7D5}"/>
                </a:ext>
              </a:extLst>
            </p:cNvPr>
            <p:cNvSpPr/>
            <p:nvPr/>
          </p:nvSpPr>
          <p:spPr>
            <a:xfrm>
              <a:off x="3267356" y="5516770"/>
              <a:ext cx="35247" cy="35256"/>
            </a:xfrm>
            <a:custGeom>
              <a:avLst/>
              <a:gdLst>
                <a:gd name="connsiteX0" fmla="*/ 35246 w 35247"/>
                <a:gd name="connsiteY0" fmla="*/ 17921 h 35256"/>
                <a:gd name="connsiteX1" fmla="*/ 17625 w 35247"/>
                <a:gd name="connsiteY1" fmla="*/ 35256 h 35256"/>
                <a:gd name="connsiteX2" fmla="*/ 3 w 35247"/>
                <a:gd name="connsiteY2" fmla="*/ 18016 h 35256"/>
                <a:gd name="connsiteX3" fmla="*/ 18291 w 35247"/>
                <a:gd name="connsiteY3" fmla="*/ 14 h 35256"/>
                <a:gd name="connsiteX4" fmla="*/ 35246 w 35247"/>
                <a:gd name="connsiteY4" fmla="*/ 17921 h 3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7" h="35256">
                  <a:moveTo>
                    <a:pt x="35246" y="17921"/>
                  </a:moveTo>
                  <a:cubicBezTo>
                    <a:pt x="35151" y="28208"/>
                    <a:pt x="28007" y="35256"/>
                    <a:pt x="17625" y="35256"/>
                  </a:cubicBezTo>
                  <a:cubicBezTo>
                    <a:pt x="7338" y="35256"/>
                    <a:pt x="99" y="28303"/>
                    <a:pt x="3" y="18016"/>
                  </a:cubicBezTo>
                  <a:cubicBezTo>
                    <a:pt x="-187" y="7253"/>
                    <a:pt x="7433" y="-367"/>
                    <a:pt x="18291" y="14"/>
                  </a:cubicBezTo>
                  <a:cubicBezTo>
                    <a:pt x="28483" y="299"/>
                    <a:pt x="35341" y="7634"/>
                    <a:pt x="35246" y="17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CE88458-B542-FEA7-C567-A505972CF1B6}"/>
                </a:ext>
              </a:extLst>
            </p:cNvPr>
            <p:cNvSpPr/>
            <p:nvPr/>
          </p:nvSpPr>
          <p:spPr>
            <a:xfrm>
              <a:off x="3185536" y="5331991"/>
              <a:ext cx="35151" cy="35156"/>
            </a:xfrm>
            <a:custGeom>
              <a:avLst/>
              <a:gdLst>
                <a:gd name="connsiteX0" fmla="*/ 35151 w 35151"/>
                <a:gd name="connsiteY0" fmla="*/ 17820 h 35156"/>
                <a:gd name="connsiteX1" fmla="*/ 17720 w 35151"/>
                <a:gd name="connsiteY1" fmla="*/ 35155 h 35156"/>
                <a:gd name="connsiteX2" fmla="*/ 4 w 35151"/>
                <a:gd name="connsiteY2" fmla="*/ 18010 h 35156"/>
                <a:gd name="connsiteX3" fmla="*/ 18101 w 35151"/>
                <a:gd name="connsiteY3" fmla="*/ 8 h 35156"/>
                <a:gd name="connsiteX4" fmla="*/ 35151 w 35151"/>
                <a:gd name="connsiteY4" fmla="*/ 17820 h 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1" h="35156">
                  <a:moveTo>
                    <a:pt x="35151" y="17820"/>
                  </a:moveTo>
                  <a:cubicBezTo>
                    <a:pt x="35056" y="28106"/>
                    <a:pt x="28007" y="35155"/>
                    <a:pt x="17720" y="35155"/>
                  </a:cubicBezTo>
                  <a:cubicBezTo>
                    <a:pt x="7433" y="35250"/>
                    <a:pt x="289" y="28297"/>
                    <a:pt x="4" y="18010"/>
                  </a:cubicBezTo>
                  <a:cubicBezTo>
                    <a:pt x="-187" y="7247"/>
                    <a:pt x="7338" y="-278"/>
                    <a:pt x="18101" y="8"/>
                  </a:cubicBezTo>
                  <a:cubicBezTo>
                    <a:pt x="28293" y="294"/>
                    <a:pt x="35246" y="7532"/>
                    <a:pt x="35151" y="17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E6C0134-09E2-4495-F42E-D078EFE4995E}"/>
                </a:ext>
              </a:extLst>
            </p:cNvPr>
            <p:cNvSpPr/>
            <p:nvPr/>
          </p:nvSpPr>
          <p:spPr>
            <a:xfrm>
              <a:off x="2691573" y="4901469"/>
              <a:ext cx="35347" cy="35359"/>
            </a:xfrm>
            <a:custGeom>
              <a:avLst/>
              <a:gdLst>
                <a:gd name="connsiteX0" fmla="*/ 35339 w 35347"/>
                <a:gd name="connsiteY0" fmla="*/ 17240 h 35359"/>
                <a:gd name="connsiteX1" fmla="*/ 18479 w 35347"/>
                <a:gd name="connsiteY1" fmla="*/ 35338 h 35359"/>
                <a:gd name="connsiteX2" fmla="*/ 1 w 35347"/>
                <a:gd name="connsiteY2" fmla="*/ 17526 h 35359"/>
                <a:gd name="connsiteX3" fmla="*/ 17432 w 35347"/>
                <a:gd name="connsiteY3" fmla="*/ 0 h 35359"/>
                <a:gd name="connsiteX4" fmla="*/ 35339 w 35347"/>
                <a:gd name="connsiteY4" fmla="*/ 17240 h 3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7" h="35359">
                  <a:moveTo>
                    <a:pt x="35339" y="17240"/>
                  </a:moveTo>
                  <a:cubicBezTo>
                    <a:pt x="35624" y="27527"/>
                    <a:pt x="28766" y="34957"/>
                    <a:pt x="18479" y="35338"/>
                  </a:cubicBezTo>
                  <a:cubicBezTo>
                    <a:pt x="7621" y="35814"/>
                    <a:pt x="-94" y="28289"/>
                    <a:pt x="1" y="17526"/>
                  </a:cubicBezTo>
                  <a:cubicBezTo>
                    <a:pt x="96" y="7239"/>
                    <a:pt x="7145" y="95"/>
                    <a:pt x="17432" y="0"/>
                  </a:cubicBezTo>
                  <a:cubicBezTo>
                    <a:pt x="27814" y="0"/>
                    <a:pt x="35148" y="6953"/>
                    <a:pt x="35339" y="17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A98B4FB-C637-C436-45A8-8EBBED3188AA}"/>
                </a:ext>
              </a:extLst>
            </p:cNvPr>
            <p:cNvSpPr/>
            <p:nvPr/>
          </p:nvSpPr>
          <p:spPr>
            <a:xfrm>
              <a:off x="2747157" y="4912113"/>
              <a:ext cx="35198" cy="35171"/>
            </a:xfrm>
            <a:custGeom>
              <a:avLst/>
              <a:gdLst>
                <a:gd name="connsiteX0" fmla="*/ 35190 w 35198"/>
                <a:gd name="connsiteY0" fmla="*/ 18121 h 35171"/>
                <a:gd name="connsiteX1" fmla="*/ 17378 w 35198"/>
                <a:gd name="connsiteY1" fmla="*/ 35171 h 35171"/>
                <a:gd name="connsiteX2" fmla="*/ 43 w 35198"/>
                <a:gd name="connsiteY2" fmla="*/ 16407 h 35171"/>
                <a:gd name="connsiteX3" fmla="*/ 18521 w 35198"/>
                <a:gd name="connsiteY3" fmla="*/ 24 h 35171"/>
                <a:gd name="connsiteX4" fmla="*/ 35190 w 35198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8" h="35171">
                  <a:moveTo>
                    <a:pt x="35190" y="18121"/>
                  </a:moveTo>
                  <a:cubicBezTo>
                    <a:pt x="34904" y="28408"/>
                    <a:pt x="27665" y="35266"/>
                    <a:pt x="17378" y="35171"/>
                  </a:cubicBezTo>
                  <a:cubicBezTo>
                    <a:pt x="6615" y="35076"/>
                    <a:pt x="-624" y="27265"/>
                    <a:pt x="43" y="16407"/>
                  </a:cubicBezTo>
                  <a:cubicBezTo>
                    <a:pt x="614" y="6310"/>
                    <a:pt x="8234" y="-453"/>
                    <a:pt x="18521" y="24"/>
                  </a:cubicBezTo>
                  <a:cubicBezTo>
                    <a:pt x="28618" y="405"/>
                    <a:pt x="35476" y="7834"/>
                    <a:pt x="35190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3896EAD-49FF-0DF4-5A7C-E076C4DCA44E}"/>
                </a:ext>
              </a:extLst>
            </p:cNvPr>
            <p:cNvSpPr/>
            <p:nvPr/>
          </p:nvSpPr>
          <p:spPr>
            <a:xfrm>
              <a:off x="3312275" y="5580197"/>
              <a:ext cx="35198" cy="35171"/>
            </a:xfrm>
            <a:custGeom>
              <a:avLst/>
              <a:gdLst>
                <a:gd name="connsiteX0" fmla="*/ 35190 w 35198"/>
                <a:gd name="connsiteY0" fmla="*/ 18121 h 35171"/>
                <a:gd name="connsiteX1" fmla="*/ 17378 w 35198"/>
                <a:gd name="connsiteY1" fmla="*/ 35171 h 35171"/>
                <a:gd name="connsiteX2" fmla="*/ 43 w 35198"/>
                <a:gd name="connsiteY2" fmla="*/ 16407 h 35171"/>
                <a:gd name="connsiteX3" fmla="*/ 18521 w 35198"/>
                <a:gd name="connsiteY3" fmla="*/ 24 h 35171"/>
                <a:gd name="connsiteX4" fmla="*/ 35190 w 35198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8" h="35171">
                  <a:moveTo>
                    <a:pt x="35190" y="18121"/>
                  </a:moveTo>
                  <a:cubicBezTo>
                    <a:pt x="34904" y="28408"/>
                    <a:pt x="27665" y="35266"/>
                    <a:pt x="17378" y="35171"/>
                  </a:cubicBezTo>
                  <a:cubicBezTo>
                    <a:pt x="6615" y="35076"/>
                    <a:pt x="-624" y="27265"/>
                    <a:pt x="43" y="16407"/>
                  </a:cubicBezTo>
                  <a:cubicBezTo>
                    <a:pt x="614" y="6310"/>
                    <a:pt x="8234" y="-453"/>
                    <a:pt x="18521" y="24"/>
                  </a:cubicBezTo>
                  <a:cubicBezTo>
                    <a:pt x="28618" y="405"/>
                    <a:pt x="35476" y="7834"/>
                    <a:pt x="35190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2E83AF3-5919-72F1-3EB3-97F85E578731}"/>
                </a:ext>
              </a:extLst>
            </p:cNvPr>
            <p:cNvSpPr/>
            <p:nvPr/>
          </p:nvSpPr>
          <p:spPr>
            <a:xfrm>
              <a:off x="2847466" y="4986122"/>
              <a:ext cx="35282" cy="35171"/>
            </a:xfrm>
            <a:custGeom>
              <a:avLst/>
              <a:gdLst>
                <a:gd name="connsiteX0" fmla="*/ 35274 w 35282"/>
                <a:gd name="connsiteY0" fmla="*/ 18121 h 35171"/>
                <a:gd name="connsiteX1" fmla="*/ 17462 w 35282"/>
                <a:gd name="connsiteY1" fmla="*/ 35171 h 35171"/>
                <a:gd name="connsiteX2" fmla="*/ 32 w 35282"/>
                <a:gd name="connsiteY2" fmla="*/ 16407 h 35171"/>
                <a:gd name="connsiteX3" fmla="*/ 18510 w 35282"/>
                <a:gd name="connsiteY3" fmla="*/ 24 h 35171"/>
                <a:gd name="connsiteX4" fmla="*/ 35274 w 35282"/>
                <a:gd name="connsiteY4" fmla="*/ 18121 h 3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2" h="35171">
                  <a:moveTo>
                    <a:pt x="35274" y="18121"/>
                  </a:moveTo>
                  <a:cubicBezTo>
                    <a:pt x="34988" y="28408"/>
                    <a:pt x="27749" y="35266"/>
                    <a:pt x="17462" y="35171"/>
                  </a:cubicBezTo>
                  <a:cubicBezTo>
                    <a:pt x="6699" y="35076"/>
                    <a:pt x="-540" y="27170"/>
                    <a:pt x="32" y="16407"/>
                  </a:cubicBezTo>
                  <a:cubicBezTo>
                    <a:pt x="603" y="6310"/>
                    <a:pt x="8223" y="-453"/>
                    <a:pt x="18510" y="24"/>
                  </a:cubicBezTo>
                  <a:cubicBezTo>
                    <a:pt x="28702" y="404"/>
                    <a:pt x="35560" y="7739"/>
                    <a:pt x="35274" y="18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B8961FC-C21A-0E6D-A4D1-061D1E1B1AC9}"/>
                </a:ext>
              </a:extLst>
            </p:cNvPr>
            <p:cNvSpPr/>
            <p:nvPr/>
          </p:nvSpPr>
          <p:spPr>
            <a:xfrm>
              <a:off x="3383510" y="5820512"/>
              <a:ext cx="35217" cy="35175"/>
            </a:xfrm>
            <a:custGeom>
              <a:avLst/>
              <a:gdLst>
                <a:gd name="connsiteX0" fmla="*/ 35202 w 35217"/>
                <a:gd name="connsiteY0" fmla="*/ 18217 h 35175"/>
                <a:gd name="connsiteX1" fmla="*/ 17295 w 35217"/>
                <a:gd name="connsiteY1" fmla="*/ 35172 h 35175"/>
                <a:gd name="connsiteX2" fmla="*/ 55 w 35217"/>
                <a:gd name="connsiteY2" fmla="*/ 16312 h 35175"/>
                <a:gd name="connsiteX3" fmla="*/ 18629 w 35217"/>
                <a:gd name="connsiteY3" fmla="*/ 24 h 35175"/>
                <a:gd name="connsiteX4" fmla="*/ 35202 w 35217"/>
                <a:gd name="connsiteY4" fmla="*/ 18217 h 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17" h="35175">
                  <a:moveTo>
                    <a:pt x="35202" y="18217"/>
                  </a:moveTo>
                  <a:cubicBezTo>
                    <a:pt x="34916" y="28409"/>
                    <a:pt x="27582" y="35362"/>
                    <a:pt x="17295" y="35172"/>
                  </a:cubicBezTo>
                  <a:cubicBezTo>
                    <a:pt x="6532" y="34981"/>
                    <a:pt x="-707" y="27171"/>
                    <a:pt x="55" y="16312"/>
                  </a:cubicBezTo>
                  <a:cubicBezTo>
                    <a:pt x="722" y="6120"/>
                    <a:pt x="8246" y="-452"/>
                    <a:pt x="18629" y="24"/>
                  </a:cubicBezTo>
                  <a:cubicBezTo>
                    <a:pt x="28820" y="501"/>
                    <a:pt x="35583" y="7835"/>
                    <a:pt x="35202" y="18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C3EB87F-BF72-FB3E-0E8F-8B01D37D0F05}"/>
                </a:ext>
              </a:extLst>
            </p:cNvPr>
            <p:cNvSpPr/>
            <p:nvPr/>
          </p:nvSpPr>
          <p:spPr>
            <a:xfrm>
              <a:off x="3230389" y="5395434"/>
              <a:ext cx="35161" cy="35151"/>
            </a:xfrm>
            <a:custGeom>
              <a:avLst/>
              <a:gdLst>
                <a:gd name="connsiteX0" fmla="*/ 35161 w 35161"/>
                <a:gd name="connsiteY0" fmla="*/ 17527 h 35151"/>
                <a:gd name="connsiteX1" fmla="*/ 17921 w 35161"/>
                <a:gd name="connsiteY1" fmla="*/ 35148 h 35151"/>
                <a:gd name="connsiteX2" fmla="*/ 14 w 35161"/>
                <a:gd name="connsiteY2" fmla="*/ 16955 h 35151"/>
                <a:gd name="connsiteX3" fmla="*/ 17921 w 35161"/>
                <a:gd name="connsiteY3" fmla="*/ 1 h 35151"/>
                <a:gd name="connsiteX4" fmla="*/ 35161 w 35161"/>
                <a:gd name="connsiteY4" fmla="*/ 17527 h 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1" h="35151">
                  <a:moveTo>
                    <a:pt x="35161" y="17527"/>
                  </a:moveTo>
                  <a:cubicBezTo>
                    <a:pt x="35161" y="27814"/>
                    <a:pt x="28208" y="34958"/>
                    <a:pt x="17921" y="35148"/>
                  </a:cubicBezTo>
                  <a:cubicBezTo>
                    <a:pt x="7158" y="35339"/>
                    <a:pt x="-367" y="27718"/>
                    <a:pt x="14" y="16955"/>
                  </a:cubicBezTo>
                  <a:cubicBezTo>
                    <a:pt x="300" y="6764"/>
                    <a:pt x="7539" y="-94"/>
                    <a:pt x="17921" y="1"/>
                  </a:cubicBezTo>
                  <a:cubicBezTo>
                    <a:pt x="28113" y="96"/>
                    <a:pt x="35161" y="7145"/>
                    <a:pt x="35161" y="1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E52532F-EC1A-1A39-B06F-9F60D99A7EAC}"/>
                </a:ext>
              </a:extLst>
            </p:cNvPr>
            <p:cNvSpPr/>
            <p:nvPr/>
          </p:nvSpPr>
          <p:spPr>
            <a:xfrm>
              <a:off x="3349164" y="5701633"/>
              <a:ext cx="35257" cy="35182"/>
            </a:xfrm>
            <a:custGeom>
              <a:avLst/>
              <a:gdLst>
                <a:gd name="connsiteX0" fmla="*/ 18018 w 35257"/>
                <a:gd name="connsiteY0" fmla="*/ 35178 h 35182"/>
                <a:gd name="connsiteX1" fmla="*/ 15 w 35257"/>
                <a:gd name="connsiteY1" fmla="*/ 18319 h 35182"/>
                <a:gd name="connsiteX2" fmla="*/ 16589 w 35257"/>
                <a:gd name="connsiteY2" fmla="*/ 31 h 35182"/>
                <a:gd name="connsiteX3" fmla="*/ 35258 w 35257"/>
                <a:gd name="connsiteY3" fmla="*/ 17557 h 35182"/>
                <a:gd name="connsiteX4" fmla="*/ 18018 w 35257"/>
                <a:gd name="connsiteY4" fmla="*/ 35178 h 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7" h="35182">
                  <a:moveTo>
                    <a:pt x="18018" y="35178"/>
                  </a:moveTo>
                  <a:cubicBezTo>
                    <a:pt x="7635" y="35369"/>
                    <a:pt x="396" y="28511"/>
                    <a:pt x="15" y="18319"/>
                  </a:cubicBezTo>
                  <a:cubicBezTo>
                    <a:pt x="-366" y="8032"/>
                    <a:pt x="6397" y="507"/>
                    <a:pt x="16589" y="31"/>
                  </a:cubicBezTo>
                  <a:cubicBezTo>
                    <a:pt x="27447" y="-540"/>
                    <a:pt x="35163" y="6794"/>
                    <a:pt x="35258" y="17557"/>
                  </a:cubicBezTo>
                  <a:cubicBezTo>
                    <a:pt x="35258" y="27939"/>
                    <a:pt x="28305" y="34988"/>
                    <a:pt x="18018" y="35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05A6FFC-F522-15DF-E578-5BA317239015}"/>
                </a:ext>
              </a:extLst>
            </p:cNvPr>
            <p:cNvSpPr/>
            <p:nvPr/>
          </p:nvSpPr>
          <p:spPr>
            <a:xfrm>
              <a:off x="2950550" y="5062631"/>
              <a:ext cx="35155" cy="35251"/>
            </a:xfrm>
            <a:custGeom>
              <a:avLst/>
              <a:gdLst>
                <a:gd name="connsiteX0" fmla="*/ 35155 w 35155"/>
                <a:gd name="connsiteY0" fmla="*/ 17432 h 35251"/>
                <a:gd name="connsiteX1" fmla="*/ 18105 w 35155"/>
                <a:gd name="connsiteY1" fmla="*/ 35243 h 35251"/>
                <a:gd name="connsiteX2" fmla="*/ 8 w 35155"/>
                <a:gd name="connsiteY2" fmla="*/ 17146 h 35251"/>
                <a:gd name="connsiteX3" fmla="*/ 17724 w 35155"/>
                <a:gd name="connsiteY3" fmla="*/ 1 h 35251"/>
                <a:gd name="connsiteX4" fmla="*/ 35155 w 35155"/>
                <a:gd name="connsiteY4" fmla="*/ 17432 h 3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5" h="35251">
                  <a:moveTo>
                    <a:pt x="35155" y="17432"/>
                  </a:moveTo>
                  <a:cubicBezTo>
                    <a:pt x="35250" y="27719"/>
                    <a:pt x="28297" y="34958"/>
                    <a:pt x="18105" y="35243"/>
                  </a:cubicBezTo>
                  <a:cubicBezTo>
                    <a:pt x="7342" y="35529"/>
                    <a:pt x="-278" y="28004"/>
                    <a:pt x="8" y="17146"/>
                  </a:cubicBezTo>
                  <a:cubicBezTo>
                    <a:pt x="294" y="6954"/>
                    <a:pt x="7437" y="-94"/>
                    <a:pt x="17724" y="1"/>
                  </a:cubicBezTo>
                  <a:cubicBezTo>
                    <a:pt x="28011" y="96"/>
                    <a:pt x="35060" y="7145"/>
                    <a:pt x="35155" y="1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F4E3850-3278-672D-FFE6-3F271622394F}"/>
                </a:ext>
              </a:extLst>
            </p:cNvPr>
            <p:cNvSpPr/>
            <p:nvPr/>
          </p:nvSpPr>
          <p:spPr>
            <a:xfrm>
              <a:off x="3095899" y="5200075"/>
              <a:ext cx="34879" cy="34893"/>
            </a:xfrm>
            <a:custGeom>
              <a:avLst/>
              <a:gdLst>
                <a:gd name="connsiteX0" fmla="*/ 34872 w 34879"/>
                <a:gd name="connsiteY0" fmla="*/ 18005 h 34893"/>
                <a:gd name="connsiteX1" fmla="*/ 16584 w 34879"/>
                <a:gd name="connsiteY1" fmla="*/ 34865 h 34893"/>
                <a:gd name="connsiteX2" fmla="*/ 106 w 34879"/>
                <a:gd name="connsiteY2" fmla="*/ 16196 h 34893"/>
                <a:gd name="connsiteX3" fmla="*/ 17632 w 34879"/>
                <a:gd name="connsiteY3" fmla="*/ 3 h 34893"/>
                <a:gd name="connsiteX4" fmla="*/ 34872 w 34879"/>
                <a:gd name="connsiteY4" fmla="*/ 18005 h 3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9" h="34893">
                  <a:moveTo>
                    <a:pt x="34872" y="18005"/>
                  </a:moveTo>
                  <a:cubicBezTo>
                    <a:pt x="34586" y="27340"/>
                    <a:pt x="25823" y="35436"/>
                    <a:pt x="16584" y="34865"/>
                  </a:cubicBezTo>
                  <a:cubicBezTo>
                    <a:pt x="7250" y="34388"/>
                    <a:pt x="-1037" y="25435"/>
                    <a:pt x="106" y="16196"/>
                  </a:cubicBezTo>
                  <a:cubicBezTo>
                    <a:pt x="1344" y="6194"/>
                    <a:pt x="7440" y="384"/>
                    <a:pt x="17632" y="3"/>
                  </a:cubicBezTo>
                  <a:cubicBezTo>
                    <a:pt x="26966" y="-187"/>
                    <a:pt x="35158" y="8766"/>
                    <a:pt x="34872" y="18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714DC53-6B02-E513-2147-9C9608B7AFCA}"/>
                </a:ext>
              </a:extLst>
            </p:cNvPr>
            <p:cNvSpPr/>
            <p:nvPr/>
          </p:nvSpPr>
          <p:spPr>
            <a:xfrm>
              <a:off x="2646976" y="4838385"/>
              <a:ext cx="34793" cy="34896"/>
            </a:xfrm>
            <a:custGeom>
              <a:avLst/>
              <a:gdLst>
                <a:gd name="connsiteX0" fmla="*/ 16879 w 34793"/>
                <a:gd name="connsiteY0" fmla="*/ 34889 h 34896"/>
                <a:gd name="connsiteX1" fmla="*/ 20 w 34793"/>
                <a:gd name="connsiteY1" fmla="*/ 16506 h 34896"/>
                <a:gd name="connsiteX2" fmla="*/ 18689 w 34793"/>
                <a:gd name="connsiteY2" fmla="*/ 123 h 34896"/>
                <a:gd name="connsiteX3" fmla="*/ 34786 w 34793"/>
                <a:gd name="connsiteY3" fmla="*/ 17649 h 34896"/>
                <a:gd name="connsiteX4" fmla="*/ 16879 w 34793"/>
                <a:gd name="connsiteY4" fmla="*/ 34889 h 3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3" h="34896">
                  <a:moveTo>
                    <a:pt x="16879" y="34889"/>
                  </a:moveTo>
                  <a:cubicBezTo>
                    <a:pt x="7545" y="34508"/>
                    <a:pt x="-456" y="25841"/>
                    <a:pt x="20" y="16506"/>
                  </a:cubicBezTo>
                  <a:cubicBezTo>
                    <a:pt x="592" y="7172"/>
                    <a:pt x="9450" y="-1115"/>
                    <a:pt x="18689" y="123"/>
                  </a:cubicBezTo>
                  <a:cubicBezTo>
                    <a:pt x="28690" y="1457"/>
                    <a:pt x="34501" y="7457"/>
                    <a:pt x="34786" y="17649"/>
                  </a:cubicBezTo>
                  <a:cubicBezTo>
                    <a:pt x="35072" y="27079"/>
                    <a:pt x="26214" y="35175"/>
                    <a:pt x="16879" y="34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C31E988-7E20-FEC2-BCF2-9F75F35A3F80}"/>
                </a:ext>
              </a:extLst>
            </p:cNvPr>
            <p:cNvSpPr/>
            <p:nvPr/>
          </p:nvSpPr>
          <p:spPr>
            <a:xfrm>
              <a:off x="3394267" y="5765188"/>
              <a:ext cx="34827" cy="34887"/>
            </a:xfrm>
            <a:custGeom>
              <a:avLst/>
              <a:gdLst>
                <a:gd name="connsiteX0" fmla="*/ 16920 w 34827"/>
                <a:gd name="connsiteY0" fmla="*/ 7 h 34887"/>
                <a:gd name="connsiteX1" fmla="*/ 34827 w 34827"/>
                <a:gd name="connsiteY1" fmla="*/ 17343 h 34887"/>
                <a:gd name="connsiteX2" fmla="*/ 17206 w 34827"/>
                <a:gd name="connsiteY2" fmla="*/ 34869 h 34887"/>
                <a:gd name="connsiteX3" fmla="*/ 61 w 34827"/>
                <a:gd name="connsiteY3" fmla="*/ 18295 h 34887"/>
                <a:gd name="connsiteX4" fmla="*/ 16920 w 34827"/>
                <a:gd name="connsiteY4" fmla="*/ 7 h 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" h="34887">
                  <a:moveTo>
                    <a:pt x="16920" y="7"/>
                  </a:moveTo>
                  <a:cubicBezTo>
                    <a:pt x="26254" y="-278"/>
                    <a:pt x="34732" y="7913"/>
                    <a:pt x="34827" y="17343"/>
                  </a:cubicBezTo>
                  <a:cubicBezTo>
                    <a:pt x="34922" y="26772"/>
                    <a:pt x="26540" y="35345"/>
                    <a:pt x="17206" y="34869"/>
                  </a:cubicBezTo>
                  <a:cubicBezTo>
                    <a:pt x="7109" y="34297"/>
                    <a:pt x="1108" y="28392"/>
                    <a:pt x="61" y="18295"/>
                  </a:cubicBezTo>
                  <a:cubicBezTo>
                    <a:pt x="-797" y="8961"/>
                    <a:pt x="7585" y="293"/>
                    <a:pt x="16920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47C9249-E3E5-6949-403E-5D3DB83875DD}"/>
                </a:ext>
              </a:extLst>
            </p:cNvPr>
            <p:cNvSpPr/>
            <p:nvPr/>
          </p:nvSpPr>
          <p:spPr>
            <a:xfrm>
              <a:off x="3357335" y="5646324"/>
              <a:ext cx="34805" cy="34825"/>
            </a:xfrm>
            <a:custGeom>
              <a:avLst/>
              <a:gdLst>
                <a:gd name="connsiteX0" fmla="*/ 34803 w 34805"/>
                <a:gd name="connsiteY0" fmla="*/ 17716 h 34825"/>
                <a:gd name="connsiteX1" fmla="*/ 16800 w 34805"/>
                <a:gd name="connsiteY1" fmla="*/ 34766 h 34825"/>
                <a:gd name="connsiteX2" fmla="*/ 36 w 34805"/>
                <a:gd name="connsiteY2" fmla="*/ 17812 h 34825"/>
                <a:gd name="connsiteX3" fmla="*/ 17277 w 34805"/>
                <a:gd name="connsiteY3" fmla="*/ 0 h 34825"/>
                <a:gd name="connsiteX4" fmla="*/ 34803 w 34805"/>
                <a:gd name="connsiteY4" fmla="*/ 17716 h 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5" h="34825">
                  <a:moveTo>
                    <a:pt x="34803" y="17716"/>
                  </a:moveTo>
                  <a:cubicBezTo>
                    <a:pt x="34707" y="27051"/>
                    <a:pt x="26135" y="35623"/>
                    <a:pt x="16800" y="34766"/>
                  </a:cubicBezTo>
                  <a:cubicBezTo>
                    <a:pt x="6704" y="33909"/>
                    <a:pt x="798" y="28004"/>
                    <a:pt x="36" y="17812"/>
                  </a:cubicBezTo>
                  <a:cubicBezTo>
                    <a:pt x="-630" y="8477"/>
                    <a:pt x="7942" y="0"/>
                    <a:pt x="17277" y="0"/>
                  </a:cubicBezTo>
                  <a:cubicBezTo>
                    <a:pt x="26706" y="0"/>
                    <a:pt x="34993" y="8382"/>
                    <a:pt x="34803" y="17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B7EDEB5-0B29-741F-1B71-62EDB21753A7}"/>
                </a:ext>
              </a:extLst>
            </p:cNvPr>
            <p:cNvSpPr/>
            <p:nvPr/>
          </p:nvSpPr>
          <p:spPr>
            <a:xfrm>
              <a:off x="3050942" y="5136811"/>
              <a:ext cx="34878" cy="34798"/>
            </a:xfrm>
            <a:custGeom>
              <a:avLst/>
              <a:gdLst>
                <a:gd name="connsiteX0" fmla="*/ 34871 w 34878"/>
                <a:gd name="connsiteY0" fmla="*/ 16975 h 34798"/>
                <a:gd name="connsiteX1" fmla="*/ 17536 w 34878"/>
                <a:gd name="connsiteY1" fmla="*/ 34787 h 34798"/>
                <a:gd name="connsiteX2" fmla="*/ 105 w 34878"/>
                <a:gd name="connsiteY2" fmla="*/ 18499 h 34798"/>
                <a:gd name="connsiteX3" fmla="*/ 16678 w 34878"/>
                <a:gd name="connsiteY3" fmla="*/ 20 h 34798"/>
                <a:gd name="connsiteX4" fmla="*/ 34871 w 34878"/>
                <a:gd name="connsiteY4" fmla="*/ 16975 h 3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" h="34798">
                  <a:moveTo>
                    <a:pt x="34871" y="16975"/>
                  </a:moveTo>
                  <a:cubicBezTo>
                    <a:pt x="35157" y="26309"/>
                    <a:pt x="26870" y="35167"/>
                    <a:pt x="17536" y="34787"/>
                  </a:cubicBezTo>
                  <a:cubicBezTo>
                    <a:pt x="7344" y="34406"/>
                    <a:pt x="1343" y="28500"/>
                    <a:pt x="105" y="18499"/>
                  </a:cubicBezTo>
                  <a:cubicBezTo>
                    <a:pt x="-1038" y="9259"/>
                    <a:pt x="7344" y="401"/>
                    <a:pt x="16678" y="20"/>
                  </a:cubicBezTo>
                  <a:cubicBezTo>
                    <a:pt x="26013" y="-456"/>
                    <a:pt x="34681" y="7545"/>
                    <a:pt x="34871" y="16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264DC59-8AF7-672F-D2E1-DB6FAEC7B576}"/>
                </a:ext>
              </a:extLst>
            </p:cNvPr>
            <p:cNvSpPr/>
            <p:nvPr/>
          </p:nvSpPr>
          <p:spPr>
            <a:xfrm>
              <a:off x="2802815" y="4922983"/>
              <a:ext cx="34879" cy="34798"/>
            </a:xfrm>
            <a:custGeom>
              <a:avLst/>
              <a:gdLst>
                <a:gd name="connsiteX0" fmla="*/ 34872 w 34879"/>
                <a:gd name="connsiteY0" fmla="*/ 17824 h 34798"/>
                <a:gd name="connsiteX1" fmla="*/ 16584 w 34879"/>
                <a:gd name="connsiteY1" fmla="*/ 34778 h 34798"/>
                <a:gd name="connsiteX2" fmla="*/ 106 w 34879"/>
                <a:gd name="connsiteY2" fmla="*/ 16204 h 34798"/>
                <a:gd name="connsiteX3" fmla="*/ 17632 w 34879"/>
                <a:gd name="connsiteY3" fmla="*/ 12 h 34798"/>
                <a:gd name="connsiteX4" fmla="*/ 34872 w 34879"/>
                <a:gd name="connsiteY4" fmla="*/ 17824 h 3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9" h="34798">
                  <a:moveTo>
                    <a:pt x="34872" y="17824"/>
                  </a:moveTo>
                  <a:cubicBezTo>
                    <a:pt x="34586" y="27158"/>
                    <a:pt x="25919" y="35254"/>
                    <a:pt x="16584" y="34778"/>
                  </a:cubicBezTo>
                  <a:cubicBezTo>
                    <a:pt x="7250" y="34302"/>
                    <a:pt x="-1037" y="25443"/>
                    <a:pt x="106" y="16204"/>
                  </a:cubicBezTo>
                  <a:cubicBezTo>
                    <a:pt x="1344" y="6203"/>
                    <a:pt x="7440" y="393"/>
                    <a:pt x="17632" y="12"/>
                  </a:cubicBezTo>
                  <a:cubicBezTo>
                    <a:pt x="26871" y="-369"/>
                    <a:pt x="35158" y="8489"/>
                    <a:pt x="34872" y="17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D5E6DD6-794F-AA0A-7CC7-33EEAD7C7D5D}"/>
                </a:ext>
              </a:extLst>
            </p:cNvPr>
            <p:cNvSpPr/>
            <p:nvPr/>
          </p:nvSpPr>
          <p:spPr>
            <a:xfrm>
              <a:off x="2903008" y="4996803"/>
              <a:ext cx="34798" cy="34879"/>
            </a:xfrm>
            <a:custGeom>
              <a:avLst/>
              <a:gdLst>
                <a:gd name="connsiteX0" fmla="*/ 16975 w 34798"/>
                <a:gd name="connsiteY0" fmla="*/ 34872 h 34879"/>
                <a:gd name="connsiteX1" fmla="*/ 20 w 34798"/>
                <a:gd name="connsiteY1" fmla="*/ 16584 h 34879"/>
                <a:gd name="connsiteX2" fmla="*/ 18594 w 34798"/>
                <a:gd name="connsiteY2" fmla="*/ 106 h 34879"/>
                <a:gd name="connsiteX3" fmla="*/ 34786 w 34798"/>
                <a:gd name="connsiteY3" fmla="*/ 17632 h 34879"/>
                <a:gd name="connsiteX4" fmla="*/ 16975 w 34798"/>
                <a:gd name="connsiteY4" fmla="*/ 34872 h 3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" h="34879">
                  <a:moveTo>
                    <a:pt x="16975" y="34872"/>
                  </a:moveTo>
                  <a:cubicBezTo>
                    <a:pt x="7640" y="34587"/>
                    <a:pt x="-456" y="25919"/>
                    <a:pt x="20" y="16584"/>
                  </a:cubicBezTo>
                  <a:cubicBezTo>
                    <a:pt x="496" y="7250"/>
                    <a:pt x="9354" y="-1037"/>
                    <a:pt x="18594" y="106"/>
                  </a:cubicBezTo>
                  <a:cubicBezTo>
                    <a:pt x="28595" y="1344"/>
                    <a:pt x="34405" y="7440"/>
                    <a:pt x="34786" y="17632"/>
                  </a:cubicBezTo>
                  <a:cubicBezTo>
                    <a:pt x="35167" y="26966"/>
                    <a:pt x="26309" y="35158"/>
                    <a:pt x="16975" y="34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9956DD3-1996-7CE9-7CFB-2430DE4EC868}"/>
                </a:ext>
              </a:extLst>
            </p:cNvPr>
            <p:cNvSpPr/>
            <p:nvPr/>
          </p:nvSpPr>
          <p:spPr>
            <a:xfrm>
              <a:off x="3278008" y="5461527"/>
              <a:ext cx="34798" cy="34880"/>
            </a:xfrm>
            <a:custGeom>
              <a:avLst/>
              <a:gdLst>
                <a:gd name="connsiteX0" fmla="*/ 16974 w 34798"/>
                <a:gd name="connsiteY0" fmla="*/ 34873 h 34880"/>
                <a:gd name="connsiteX1" fmla="*/ 20 w 34798"/>
                <a:gd name="connsiteY1" fmla="*/ 16585 h 34880"/>
                <a:gd name="connsiteX2" fmla="*/ 18594 w 34798"/>
                <a:gd name="connsiteY2" fmla="*/ 107 h 34880"/>
                <a:gd name="connsiteX3" fmla="*/ 34786 w 34798"/>
                <a:gd name="connsiteY3" fmla="*/ 17633 h 34880"/>
                <a:gd name="connsiteX4" fmla="*/ 16974 w 34798"/>
                <a:gd name="connsiteY4" fmla="*/ 34873 h 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98" h="34880">
                  <a:moveTo>
                    <a:pt x="16974" y="34873"/>
                  </a:moveTo>
                  <a:cubicBezTo>
                    <a:pt x="7640" y="34587"/>
                    <a:pt x="-456" y="25920"/>
                    <a:pt x="20" y="16585"/>
                  </a:cubicBezTo>
                  <a:cubicBezTo>
                    <a:pt x="496" y="7156"/>
                    <a:pt x="9354" y="-1036"/>
                    <a:pt x="18594" y="107"/>
                  </a:cubicBezTo>
                  <a:cubicBezTo>
                    <a:pt x="28595" y="1345"/>
                    <a:pt x="34405" y="7441"/>
                    <a:pt x="34786" y="17633"/>
                  </a:cubicBezTo>
                  <a:cubicBezTo>
                    <a:pt x="35167" y="26967"/>
                    <a:pt x="26309" y="35159"/>
                    <a:pt x="16974" y="34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688C1AD-25D2-62EB-99CF-D4CE7769D88D}"/>
                </a:ext>
              </a:extLst>
            </p:cNvPr>
            <p:cNvSpPr/>
            <p:nvPr/>
          </p:nvSpPr>
          <p:spPr>
            <a:xfrm>
              <a:off x="3323396" y="5525482"/>
              <a:ext cx="34165" cy="33784"/>
            </a:xfrm>
            <a:custGeom>
              <a:avLst/>
              <a:gdLst>
                <a:gd name="connsiteX0" fmla="*/ 34165 w 34165"/>
                <a:gd name="connsiteY0" fmla="*/ 17782 h 33784"/>
                <a:gd name="connsiteX1" fmla="*/ 16354 w 34165"/>
                <a:gd name="connsiteY1" fmla="*/ 33783 h 33784"/>
                <a:gd name="connsiteX2" fmla="*/ 161 w 34165"/>
                <a:gd name="connsiteY2" fmla="*/ 15305 h 33784"/>
                <a:gd name="connsiteX3" fmla="*/ 18259 w 34165"/>
                <a:gd name="connsiteY3" fmla="*/ 65 h 33784"/>
                <a:gd name="connsiteX4" fmla="*/ 34165 w 34165"/>
                <a:gd name="connsiteY4" fmla="*/ 17782 h 3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5" h="33784">
                  <a:moveTo>
                    <a:pt x="34165" y="17782"/>
                  </a:moveTo>
                  <a:cubicBezTo>
                    <a:pt x="32165" y="27592"/>
                    <a:pt x="26736" y="33688"/>
                    <a:pt x="16354" y="33783"/>
                  </a:cubicBezTo>
                  <a:cubicBezTo>
                    <a:pt x="7019" y="33879"/>
                    <a:pt x="-1268" y="24449"/>
                    <a:pt x="161" y="15305"/>
                  </a:cubicBezTo>
                  <a:cubicBezTo>
                    <a:pt x="1780" y="5304"/>
                    <a:pt x="8067" y="-697"/>
                    <a:pt x="18259" y="65"/>
                  </a:cubicBezTo>
                  <a:cubicBezTo>
                    <a:pt x="28355" y="922"/>
                    <a:pt x="33403" y="7685"/>
                    <a:pt x="34165" y="177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A030972-D810-56FF-E2CC-474421A8CBD5}"/>
                </a:ext>
              </a:extLst>
            </p:cNvPr>
            <p:cNvSpPr/>
            <p:nvPr/>
          </p:nvSpPr>
          <p:spPr>
            <a:xfrm>
              <a:off x="2758394" y="4857082"/>
              <a:ext cx="33764" cy="34061"/>
            </a:xfrm>
            <a:custGeom>
              <a:avLst/>
              <a:gdLst>
                <a:gd name="connsiteX0" fmla="*/ 17095 w 33764"/>
                <a:gd name="connsiteY0" fmla="*/ 0 h 34061"/>
                <a:gd name="connsiteX1" fmla="*/ 33764 w 33764"/>
                <a:gd name="connsiteY1" fmla="*/ 16954 h 34061"/>
                <a:gd name="connsiteX2" fmla="*/ 17476 w 33764"/>
                <a:gd name="connsiteY2" fmla="*/ 34004 h 34061"/>
                <a:gd name="connsiteX3" fmla="*/ 45 w 33764"/>
                <a:gd name="connsiteY3" fmla="*/ 16669 h 34061"/>
                <a:gd name="connsiteX4" fmla="*/ 17095 w 33764"/>
                <a:gd name="connsiteY4" fmla="*/ 0 h 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4" h="34061">
                  <a:moveTo>
                    <a:pt x="17095" y="0"/>
                  </a:moveTo>
                  <a:cubicBezTo>
                    <a:pt x="27001" y="1524"/>
                    <a:pt x="33669" y="6763"/>
                    <a:pt x="33764" y="16954"/>
                  </a:cubicBezTo>
                  <a:cubicBezTo>
                    <a:pt x="33859" y="27051"/>
                    <a:pt x="27573" y="33147"/>
                    <a:pt x="17476" y="34004"/>
                  </a:cubicBezTo>
                  <a:cubicBezTo>
                    <a:pt x="8237" y="34862"/>
                    <a:pt x="-717" y="25908"/>
                    <a:pt x="45" y="16669"/>
                  </a:cubicBezTo>
                  <a:cubicBezTo>
                    <a:pt x="903" y="6572"/>
                    <a:pt x="7094" y="1334"/>
                    <a:pt x="170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BC59150-8402-C6D2-6108-0B452A015387}"/>
                </a:ext>
              </a:extLst>
            </p:cNvPr>
            <p:cNvSpPr/>
            <p:nvPr/>
          </p:nvSpPr>
          <p:spPr>
            <a:xfrm>
              <a:off x="2491732" y="4754307"/>
              <a:ext cx="33846" cy="34063"/>
            </a:xfrm>
            <a:custGeom>
              <a:avLst/>
              <a:gdLst>
                <a:gd name="connsiteX0" fmla="*/ 18200 w 33846"/>
                <a:gd name="connsiteY0" fmla="*/ 1 h 34063"/>
                <a:gd name="connsiteX1" fmla="*/ 33821 w 33846"/>
                <a:gd name="connsiteY1" fmla="*/ 16765 h 34063"/>
                <a:gd name="connsiteX2" fmla="*/ 16200 w 33846"/>
                <a:gd name="connsiteY2" fmla="*/ 34005 h 34063"/>
                <a:gd name="connsiteX3" fmla="*/ 7 w 33846"/>
                <a:gd name="connsiteY3" fmla="*/ 16670 h 34063"/>
                <a:gd name="connsiteX4" fmla="*/ 18200 w 33846"/>
                <a:gd name="connsiteY4" fmla="*/ 1 h 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46" h="34063">
                  <a:moveTo>
                    <a:pt x="18200" y="1"/>
                  </a:moveTo>
                  <a:cubicBezTo>
                    <a:pt x="26868" y="1239"/>
                    <a:pt x="33154" y="6478"/>
                    <a:pt x="33821" y="16765"/>
                  </a:cubicBezTo>
                  <a:cubicBezTo>
                    <a:pt x="34392" y="26099"/>
                    <a:pt x="25439" y="34862"/>
                    <a:pt x="16200" y="34005"/>
                  </a:cubicBezTo>
                  <a:cubicBezTo>
                    <a:pt x="6103" y="32957"/>
                    <a:pt x="293" y="26956"/>
                    <a:pt x="7" y="16670"/>
                  </a:cubicBezTo>
                  <a:cubicBezTo>
                    <a:pt x="-279" y="7716"/>
                    <a:pt x="8103" y="-94"/>
                    <a:pt x="18200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8D96A04-0989-EDD2-5106-CF4BD7CA2C88}"/>
                </a:ext>
              </a:extLst>
            </p:cNvPr>
            <p:cNvSpPr/>
            <p:nvPr/>
          </p:nvSpPr>
          <p:spPr>
            <a:xfrm>
              <a:off x="3196722" y="5277132"/>
              <a:ext cx="33966" cy="33817"/>
            </a:xfrm>
            <a:custGeom>
              <a:avLst/>
              <a:gdLst>
                <a:gd name="connsiteX0" fmla="*/ 33967 w 33966"/>
                <a:gd name="connsiteY0" fmla="*/ 18291 h 33817"/>
                <a:gd name="connsiteX1" fmla="*/ 17203 w 33966"/>
                <a:gd name="connsiteY1" fmla="*/ 33817 h 33817"/>
                <a:gd name="connsiteX2" fmla="*/ 58 w 33966"/>
                <a:gd name="connsiteY2" fmla="*/ 17624 h 33817"/>
                <a:gd name="connsiteX3" fmla="*/ 17393 w 33966"/>
                <a:gd name="connsiteY3" fmla="*/ 3 h 33817"/>
                <a:gd name="connsiteX4" fmla="*/ 33967 w 33966"/>
                <a:gd name="connsiteY4" fmla="*/ 18291 h 3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66" h="33817">
                  <a:moveTo>
                    <a:pt x="33967" y="18291"/>
                  </a:moveTo>
                  <a:cubicBezTo>
                    <a:pt x="32728" y="26959"/>
                    <a:pt x="27394" y="33626"/>
                    <a:pt x="17203" y="33817"/>
                  </a:cubicBezTo>
                  <a:cubicBezTo>
                    <a:pt x="7011" y="33912"/>
                    <a:pt x="1010" y="27626"/>
                    <a:pt x="58" y="17624"/>
                  </a:cubicBezTo>
                  <a:cubicBezTo>
                    <a:pt x="-800" y="8385"/>
                    <a:pt x="8059" y="-187"/>
                    <a:pt x="17393" y="3"/>
                  </a:cubicBezTo>
                  <a:cubicBezTo>
                    <a:pt x="26156" y="194"/>
                    <a:pt x="33967" y="8290"/>
                    <a:pt x="33967" y="18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8A1B566-F3C3-7177-1CB7-BA4B96AB65B5}"/>
                </a:ext>
              </a:extLst>
            </p:cNvPr>
            <p:cNvSpPr/>
            <p:nvPr/>
          </p:nvSpPr>
          <p:spPr>
            <a:xfrm>
              <a:off x="2547118" y="4765070"/>
              <a:ext cx="34156" cy="33765"/>
            </a:xfrm>
            <a:custGeom>
              <a:avLst/>
              <a:gdLst>
                <a:gd name="connsiteX0" fmla="*/ 34157 w 34156"/>
                <a:gd name="connsiteY0" fmla="*/ 16670 h 33765"/>
                <a:gd name="connsiteX1" fmla="*/ 17392 w 34156"/>
                <a:gd name="connsiteY1" fmla="*/ 33720 h 33765"/>
                <a:gd name="connsiteX2" fmla="*/ 57 w 34156"/>
                <a:gd name="connsiteY2" fmla="*/ 16289 h 33765"/>
                <a:gd name="connsiteX3" fmla="*/ 17202 w 34156"/>
                <a:gd name="connsiteY3" fmla="*/ 1 h 33765"/>
                <a:gd name="connsiteX4" fmla="*/ 34157 w 34156"/>
                <a:gd name="connsiteY4" fmla="*/ 16670 h 3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6" h="33765">
                  <a:moveTo>
                    <a:pt x="34157" y="16670"/>
                  </a:moveTo>
                  <a:cubicBezTo>
                    <a:pt x="32823" y="26671"/>
                    <a:pt x="27584" y="32958"/>
                    <a:pt x="17392" y="33720"/>
                  </a:cubicBezTo>
                  <a:cubicBezTo>
                    <a:pt x="8153" y="34482"/>
                    <a:pt x="-800" y="25528"/>
                    <a:pt x="57" y="16289"/>
                  </a:cubicBezTo>
                  <a:cubicBezTo>
                    <a:pt x="914" y="6193"/>
                    <a:pt x="7010" y="-94"/>
                    <a:pt x="17202" y="1"/>
                  </a:cubicBezTo>
                  <a:cubicBezTo>
                    <a:pt x="27394" y="96"/>
                    <a:pt x="32633" y="6764"/>
                    <a:pt x="34157" y="16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260F767-ACE2-8631-FD84-6E0BC5B12639}"/>
                </a:ext>
              </a:extLst>
            </p:cNvPr>
            <p:cNvSpPr/>
            <p:nvPr/>
          </p:nvSpPr>
          <p:spPr>
            <a:xfrm>
              <a:off x="2858695" y="4931435"/>
              <a:ext cx="34141" cy="33666"/>
            </a:xfrm>
            <a:custGeom>
              <a:avLst/>
              <a:gdLst>
                <a:gd name="connsiteX0" fmla="*/ 34142 w 34141"/>
                <a:gd name="connsiteY0" fmla="*/ 17373 h 33666"/>
                <a:gd name="connsiteX1" fmla="*/ 16711 w 34141"/>
                <a:gd name="connsiteY1" fmla="*/ 33660 h 33666"/>
                <a:gd name="connsiteX2" fmla="*/ 138 w 34141"/>
                <a:gd name="connsiteY2" fmla="*/ 15563 h 33666"/>
                <a:gd name="connsiteX3" fmla="*/ 17949 w 34141"/>
                <a:gd name="connsiteY3" fmla="*/ 37 h 33666"/>
                <a:gd name="connsiteX4" fmla="*/ 34142 w 34141"/>
                <a:gd name="connsiteY4" fmla="*/ 17373 h 3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41" h="33666">
                  <a:moveTo>
                    <a:pt x="34142" y="17373"/>
                  </a:moveTo>
                  <a:cubicBezTo>
                    <a:pt x="32332" y="27183"/>
                    <a:pt x="26998" y="33374"/>
                    <a:pt x="16711" y="33660"/>
                  </a:cubicBezTo>
                  <a:cubicBezTo>
                    <a:pt x="7377" y="33946"/>
                    <a:pt x="-1196" y="24707"/>
                    <a:pt x="138" y="15563"/>
                  </a:cubicBezTo>
                  <a:cubicBezTo>
                    <a:pt x="1471" y="5562"/>
                    <a:pt x="7758" y="-535"/>
                    <a:pt x="17949" y="37"/>
                  </a:cubicBezTo>
                  <a:cubicBezTo>
                    <a:pt x="27951" y="608"/>
                    <a:pt x="33189" y="7371"/>
                    <a:pt x="34142" y="17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A71C055-7128-0180-5E40-612CEF9EAFF7}"/>
                </a:ext>
              </a:extLst>
            </p:cNvPr>
            <p:cNvSpPr/>
            <p:nvPr/>
          </p:nvSpPr>
          <p:spPr>
            <a:xfrm>
              <a:off x="2602799" y="4772595"/>
              <a:ext cx="33682" cy="34134"/>
            </a:xfrm>
            <a:custGeom>
              <a:avLst/>
              <a:gdLst>
                <a:gd name="connsiteX0" fmla="*/ 16384 w 33682"/>
                <a:gd name="connsiteY0" fmla="*/ 0 h 34134"/>
                <a:gd name="connsiteX1" fmla="*/ 33624 w 33682"/>
                <a:gd name="connsiteY1" fmla="*/ 16478 h 34134"/>
                <a:gd name="connsiteX2" fmla="*/ 16479 w 33682"/>
                <a:gd name="connsiteY2" fmla="*/ 34100 h 34134"/>
                <a:gd name="connsiteX3" fmla="*/ 1 w 33682"/>
                <a:gd name="connsiteY3" fmla="*/ 17240 h 34134"/>
                <a:gd name="connsiteX4" fmla="*/ 16384 w 33682"/>
                <a:gd name="connsiteY4" fmla="*/ 0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82" h="34134">
                  <a:moveTo>
                    <a:pt x="16384" y="0"/>
                  </a:moveTo>
                  <a:cubicBezTo>
                    <a:pt x="26290" y="1143"/>
                    <a:pt x="32672" y="6287"/>
                    <a:pt x="33624" y="16478"/>
                  </a:cubicBezTo>
                  <a:cubicBezTo>
                    <a:pt x="34482" y="25622"/>
                    <a:pt x="25719" y="34766"/>
                    <a:pt x="16479" y="34100"/>
                  </a:cubicBezTo>
                  <a:cubicBezTo>
                    <a:pt x="6383" y="33338"/>
                    <a:pt x="96" y="27337"/>
                    <a:pt x="1" y="17240"/>
                  </a:cubicBezTo>
                  <a:cubicBezTo>
                    <a:pt x="-94" y="7048"/>
                    <a:pt x="6478" y="1714"/>
                    <a:pt x="163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4384C13-0447-4E0D-15AD-FF54F6C4F61E}"/>
                </a:ext>
              </a:extLst>
            </p:cNvPr>
            <p:cNvSpPr/>
            <p:nvPr/>
          </p:nvSpPr>
          <p:spPr>
            <a:xfrm>
              <a:off x="3106857" y="5147950"/>
              <a:ext cx="34201" cy="33755"/>
            </a:xfrm>
            <a:custGeom>
              <a:avLst/>
              <a:gdLst>
                <a:gd name="connsiteX0" fmla="*/ 34201 w 34201"/>
                <a:gd name="connsiteY0" fmla="*/ 17266 h 33755"/>
                <a:gd name="connsiteX1" fmla="*/ 16866 w 34201"/>
                <a:gd name="connsiteY1" fmla="*/ 33744 h 33755"/>
                <a:gd name="connsiteX2" fmla="*/ 102 w 34201"/>
                <a:gd name="connsiteY2" fmla="*/ 15742 h 33755"/>
                <a:gd name="connsiteX3" fmla="*/ 17723 w 34201"/>
                <a:gd name="connsiteY3" fmla="*/ 26 h 33755"/>
                <a:gd name="connsiteX4" fmla="*/ 34201 w 34201"/>
                <a:gd name="connsiteY4" fmla="*/ 17266 h 3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1" h="33755">
                  <a:moveTo>
                    <a:pt x="34201" y="17266"/>
                  </a:moveTo>
                  <a:cubicBezTo>
                    <a:pt x="32487" y="27077"/>
                    <a:pt x="27153" y="33268"/>
                    <a:pt x="16866" y="33744"/>
                  </a:cubicBezTo>
                  <a:cubicBezTo>
                    <a:pt x="7627" y="34125"/>
                    <a:pt x="-1041" y="24886"/>
                    <a:pt x="102" y="15742"/>
                  </a:cubicBezTo>
                  <a:cubicBezTo>
                    <a:pt x="1435" y="5741"/>
                    <a:pt x="7627" y="-451"/>
                    <a:pt x="17723" y="26"/>
                  </a:cubicBezTo>
                  <a:cubicBezTo>
                    <a:pt x="27915" y="502"/>
                    <a:pt x="33058" y="7265"/>
                    <a:pt x="34201" y="17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7E6DF3-2767-CCBE-6622-09EB40B13979}"/>
                </a:ext>
              </a:extLst>
            </p:cNvPr>
            <p:cNvSpPr/>
            <p:nvPr/>
          </p:nvSpPr>
          <p:spPr>
            <a:xfrm>
              <a:off x="3241607" y="5340286"/>
              <a:ext cx="33662" cy="34169"/>
            </a:xfrm>
            <a:custGeom>
              <a:avLst/>
              <a:gdLst>
                <a:gd name="connsiteX0" fmla="*/ 16894 w 33662"/>
                <a:gd name="connsiteY0" fmla="*/ 0 h 34169"/>
                <a:gd name="connsiteX1" fmla="*/ 33658 w 33662"/>
                <a:gd name="connsiteY1" fmla="*/ 16859 h 34169"/>
                <a:gd name="connsiteX2" fmla="*/ 17561 w 33662"/>
                <a:gd name="connsiteY2" fmla="*/ 34099 h 34169"/>
                <a:gd name="connsiteX3" fmla="*/ 35 w 33662"/>
                <a:gd name="connsiteY3" fmla="*/ 16859 h 34169"/>
                <a:gd name="connsiteX4" fmla="*/ 16894 w 33662"/>
                <a:gd name="connsiteY4" fmla="*/ 0 h 3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62" h="34169">
                  <a:moveTo>
                    <a:pt x="16894" y="0"/>
                  </a:moveTo>
                  <a:cubicBezTo>
                    <a:pt x="26800" y="1429"/>
                    <a:pt x="33468" y="6667"/>
                    <a:pt x="33658" y="16859"/>
                  </a:cubicBezTo>
                  <a:cubicBezTo>
                    <a:pt x="33849" y="27051"/>
                    <a:pt x="27562" y="33052"/>
                    <a:pt x="17561" y="34099"/>
                  </a:cubicBezTo>
                  <a:cubicBezTo>
                    <a:pt x="8322" y="35052"/>
                    <a:pt x="-632" y="26098"/>
                    <a:pt x="35" y="16859"/>
                  </a:cubicBezTo>
                  <a:cubicBezTo>
                    <a:pt x="702" y="6667"/>
                    <a:pt x="6988" y="1429"/>
                    <a:pt x="168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E029B1D-51E3-1CB1-F726-A4264E7AE531}"/>
                </a:ext>
              </a:extLst>
            </p:cNvPr>
            <p:cNvSpPr/>
            <p:nvPr/>
          </p:nvSpPr>
          <p:spPr>
            <a:xfrm>
              <a:off x="2958933" y="5007863"/>
              <a:ext cx="34019" cy="33825"/>
            </a:xfrm>
            <a:custGeom>
              <a:avLst/>
              <a:gdLst>
                <a:gd name="connsiteX0" fmla="*/ 34012 w 34019"/>
                <a:gd name="connsiteY0" fmla="*/ 18574 h 33825"/>
                <a:gd name="connsiteX1" fmla="*/ 16867 w 34019"/>
                <a:gd name="connsiteY1" fmla="*/ 33814 h 33825"/>
                <a:gd name="connsiteX2" fmla="*/ 103 w 34019"/>
                <a:gd name="connsiteY2" fmla="*/ 15812 h 33825"/>
                <a:gd name="connsiteX3" fmla="*/ 17724 w 34019"/>
                <a:gd name="connsiteY3" fmla="*/ 0 h 33825"/>
                <a:gd name="connsiteX4" fmla="*/ 34012 w 34019"/>
                <a:gd name="connsiteY4" fmla="*/ 18574 h 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19" h="33825">
                  <a:moveTo>
                    <a:pt x="34012" y="18574"/>
                  </a:moveTo>
                  <a:cubicBezTo>
                    <a:pt x="32488" y="27241"/>
                    <a:pt x="27154" y="33433"/>
                    <a:pt x="16867" y="33814"/>
                  </a:cubicBezTo>
                  <a:cubicBezTo>
                    <a:pt x="7532" y="34195"/>
                    <a:pt x="-1040" y="24955"/>
                    <a:pt x="103" y="15812"/>
                  </a:cubicBezTo>
                  <a:cubicBezTo>
                    <a:pt x="1436" y="5810"/>
                    <a:pt x="7532" y="95"/>
                    <a:pt x="17724" y="0"/>
                  </a:cubicBezTo>
                  <a:cubicBezTo>
                    <a:pt x="26678" y="0"/>
                    <a:pt x="34298" y="8668"/>
                    <a:pt x="34012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6AA9B05-FEE4-1EF0-2B16-3590CEB79332}"/>
                </a:ext>
              </a:extLst>
            </p:cNvPr>
            <p:cNvSpPr/>
            <p:nvPr/>
          </p:nvSpPr>
          <p:spPr>
            <a:xfrm>
              <a:off x="3286434" y="5406668"/>
              <a:ext cx="33981" cy="33846"/>
            </a:xfrm>
            <a:custGeom>
              <a:avLst/>
              <a:gdLst>
                <a:gd name="connsiteX0" fmla="*/ 33980 w 33981"/>
                <a:gd name="connsiteY0" fmla="*/ 18295 h 33846"/>
                <a:gd name="connsiteX1" fmla="*/ 17121 w 33981"/>
                <a:gd name="connsiteY1" fmla="*/ 33821 h 33846"/>
                <a:gd name="connsiteX2" fmla="*/ 71 w 33981"/>
                <a:gd name="connsiteY2" fmla="*/ 16104 h 33846"/>
                <a:gd name="connsiteX3" fmla="*/ 17502 w 33981"/>
                <a:gd name="connsiteY3" fmla="*/ 7 h 33846"/>
                <a:gd name="connsiteX4" fmla="*/ 33980 w 33981"/>
                <a:gd name="connsiteY4" fmla="*/ 18295 h 3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1" h="33846">
                  <a:moveTo>
                    <a:pt x="33980" y="18295"/>
                  </a:moveTo>
                  <a:cubicBezTo>
                    <a:pt x="32647" y="26963"/>
                    <a:pt x="27313" y="33154"/>
                    <a:pt x="17121" y="33821"/>
                  </a:cubicBezTo>
                  <a:cubicBezTo>
                    <a:pt x="7882" y="34392"/>
                    <a:pt x="-881" y="25248"/>
                    <a:pt x="71" y="16104"/>
                  </a:cubicBezTo>
                  <a:cubicBezTo>
                    <a:pt x="1214" y="6103"/>
                    <a:pt x="7310" y="293"/>
                    <a:pt x="17502" y="7"/>
                  </a:cubicBezTo>
                  <a:cubicBezTo>
                    <a:pt x="26265" y="-279"/>
                    <a:pt x="34075" y="8294"/>
                    <a:pt x="33980" y="18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C2F00C7-D1C8-80DF-DB19-E17F22CA6247}"/>
                </a:ext>
              </a:extLst>
            </p:cNvPr>
            <p:cNvSpPr/>
            <p:nvPr/>
          </p:nvSpPr>
          <p:spPr>
            <a:xfrm>
              <a:off x="3405332" y="5710224"/>
              <a:ext cx="33954" cy="33883"/>
            </a:xfrm>
            <a:custGeom>
              <a:avLst/>
              <a:gdLst>
                <a:gd name="connsiteX0" fmla="*/ 33954 w 33954"/>
                <a:gd name="connsiteY0" fmla="*/ 17920 h 33883"/>
                <a:gd name="connsiteX1" fmla="*/ 17476 w 33954"/>
                <a:gd name="connsiteY1" fmla="*/ 33826 h 33883"/>
                <a:gd name="connsiteX2" fmla="*/ 45 w 33954"/>
                <a:gd name="connsiteY2" fmla="*/ 16491 h 33883"/>
                <a:gd name="connsiteX3" fmla="*/ 17000 w 33954"/>
                <a:gd name="connsiteY3" fmla="*/ 13 h 33883"/>
                <a:gd name="connsiteX4" fmla="*/ 33954 w 33954"/>
                <a:gd name="connsiteY4" fmla="*/ 17920 h 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4" h="33883">
                  <a:moveTo>
                    <a:pt x="33954" y="17920"/>
                  </a:moveTo>
                  <a:cubicBezTo>
                    <a:pt x="32907" y="26683"/>
                    <a:pt x="27668" y="32969"/>
                    <a:pt x="17476" y="33826"/>
                  </a:cubicBezTo>
                  <a:cubicBezTo>
                    <a:pt x="8237" y="34684"/>
                    <a:pt x="-717" y="25825"/>
                    <a:pt x="45" y="16491"/>
                  </a:cubicBezTo>
                  <a:cubicBezTo>
                    <a:pt x="903" y="6395"/>
                    <a:pt x="6903" y="489"/>
                    <a:pt x="17000" y="13"/>
                  </a:cubicBezTo>
                  <a:cubicBezTo>
                    <a:pt x="25763" y="-368"/>
                    <a:pt x="33764" y="7918"/>
                    <a:pt x="33954" y="179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C4F5956D-0EB4-BBE7-05AC-585B09EF82B5}"/>
                </a:ext>
              </a:extLst>
            </p:cNvPr>
            <p:cNvSpPr/>
            <p:nvPr/>
          </p:nvSpPr>
          <p:spPr>
            <a:xfrm>
              <a:off x="3439609" y="5831646"/>
              <a:ext cx="33777" cy="34134"/>
            </a:xfrm>
            <a:custGeom>
              <a:avLst/>
              <a:gdLst>
                <a:gd name="connsiteX0" fmla="*/ 17394 w 33777"/>
                <a:gd name="connsiteY0" fmla="*/ 34134 h 34134"/>
                <a:gd name="connsiteX1" fmla="*/ 58 w 33777"/>
                <a:gd name="connsiteY1" fmla="*/ 17656 h 34134"/>
                <a:gd name="connsiteX2" fmla="*/ 17203 w 33777"/>
                <a:gd name="connsiteY2" fmla="*/ 35 h 34134"/>
                <a:gd name="connsiteX3" fmla="*/ 33777 w 33777"/>
                <a:gd name="connsiteY3" fmla="*/ 16894 h 34134"/>
                <a:gd name="connsiteX4" fmla="*/ 17394 w 33777"/>
                <a:gd name="connsiteY4" fmla="*/ 34134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7" h="34134">
                  <a:moveTo>
                    <a:pt x="17394" y="34134"/>
                  </a:moveTo>
                  <a:cubicBezTo>
                    <a:pt x="7392" y="32991"/>
                    <a:pt x="1106" y="27848"/>
                    <a:pt x="58" y="17656"/>
                  </a:cubicBezTo>
                  <a:cubicBezTo>
                    <a:pt x="-799" y="8417"/>
                    <a:pt x="7964" y="-632"/>
                    <a:pt x="17203" y="35"/>
                  </a:cubicBezTo>
                  <a:cubicBezTo>
                    <a:pt x="27300" y="797"/>
                    <a:pt x="33681" y="6702"/>
                    <a:pt x="33777" y="16894"/>
                  </a:cubicBezTo>
                  <a:cubicBezTo>
                    <a:pt x="33872" y="27181"/>
                    <a:pt x="27204" y="32515"/>
                    <a:pt x="17394" y="34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CA861F5-B41F-DD3E-6EFA-B20D89429406}"/>
                </a:ext>
              </a:extLst>
            </p:cNvPr>
            <p:cNvSpPr/>
            <p:nvPr/>
          </p:nvSpPr>
          <p:spPr>
            <a:xfrm>
              <a:off x="3151932" y="5211031"/>
              <a:ext cx="33703" cy="34070"/>
            </a:xfrm>
            <a:custGeom>
              <a:avLst/>
              <a:gdLst>
                <a:gd name="connsiteX0" fmla="*/ 17701 w 33703"/>
                <a:gd name="connsiteY0" fmla="*/ 0 h 34070"/>
                <a:gd name="connsiteX1" fmla="*/ 33703 w 33703"/>
                <a:gd name="connsiteY1" fmla="*/ 17717 h 34070"/>
                <a:gd name="connsiteX2" fmla="*/ 15225 w 33703"/>
                <a:gd name="connsiteY2" fmla="*/ 33909 h 34070"/>
                <a:gd name="connsiteX3" fmla="*/ 80 w 33703"/>
                <a:gd name="connsiteY3" fmla="*/ 15812 h 34070"/>
                <a:gd name="connsiteX4" fmla="*/ 17701 w 33703"/>
                <a:gd name="connsiteY4" fmla="*/ 0 h 3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03" h="34070">
                  <a:moveTo>
                    <a:pt x="17701" y="0"/>
                  </a:moveTo>
                  <a:cubicBezTo>
                    <a:pt x="27512" y="2000"/>
                    <a:pt x="33608" y="7429"/>
                    <a:pt x="33703" y="17717"/>
                  </a:cubicBezTo>
                  <a:cubicBezTo>
                    <a:pt x="33799" y="27051"/>
                    <a:pt x="24369" y="35338"/>
                    <a:pt x="15225" y="33909"/>
                  </a:cubicBezTo>
                  <a:cubicBezTo>
                    <a:pt x="5319" y="32290"/>
                    <a:pt x="-777" y="26003"/>
                    <a:pt x="80" y="15812"/>
                  </a:cubicBezTo>
                  <a:cubicBezTo>
                    <a:pt x="842" y="5715"/>
                    <a:pt x="7700" y="667"/>
                    <a:pt x="177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9C3BEC1-8E65-431E-E5FA-F0A800DF0AE8}"/>
                </a:ext>
              </a:extLst>
            </p:cNvPr>
            <p:cNvSpPr/>
            <p:nvPr/>
          </p:nvSpPr>
          <p:spPr>
            <a:xfrm>
              <a:off x="3368490" y="5591174"/>
              <a:ext cx="33755" cy="34202"/>
            </a:xfrm>
            <a:custGeom>
              <a:avLst/>
              <a:gdLst>
                <a:gd name="connsiteX0" fmla="*/ 17266 w 33755"/>
                <a:gd name="connsiteY0" fmla="*/ 0 h 34202"/>
                <a:gd name="connsiteX1" fmla="*/ 33744 w 33755"/>
                <a:gd name="connsiteY1" fmla="*/ 17336 h 34202"/>
                <a:gd name="connsiteX2" fmla="*/ 15742 w 33755"/>
                <a:gd name="connsiteY2" fmla="*/ 34099 h 34202"/>
                <a:gd name="connsiteX3" fmla="*/ 26 w 33755"/>
                <a:gd name="connsiteY3" fmla="*/ 16478 h 34202"/>
                <a:gd name="connsiteX4" fmla="*/ 17266 w 33755"/>
                <a:gd name="connsiteY4" fmla="*/ 0 h 3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5" h="34202">
                  <a:moveTo>
                    <a:pt x="17266" y="0"/>
                  </a:moveTo>
                  <a:cubicBezTo>
                    <a:pt x="27077" y="1714"/>
                    <a:pt x="33268" y="7048"/>
                    <a:pt x="33744" y="17336"/>
                  </a:cubicBezTo>
                  <a:cubicBezTo>
                    <a:pt x="34125" y="26670"/>
                    <a:pt x="24886" y="35243"/>
                    <a:pt x="15742" y="34099"/>
                  </a:cubicBezTo>
                  <a:cubicBezTo>
                    <a:pt x="5741" y="32766"/>
                    <a:pt x="-451" y="26575"/>
                    <a:pt x="26" y="16478"/>
                  </a:cubicBezTo>
                  <a:cubicBezTo>
                    <a:pt x="502" y="6287"/>
                    <a:pt x="7265" y="1048"/>
                    <a:pt x="172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111E812-EFE0-23B2-F397-2443DEEBADDD}"/>
                </a:ext>
              </a:extLst>
            </p:cNvPr>
            <p:cNvSpPr/>
            <p:nvPr/>
          </p:nvSpPr>
          <p:spPr>
            <a:xfrm>
              <a:off x="3004088" y="5071014"/>
              <a:ext cx="33777" cy="34134"/>
            </a:xfrm>
            <a:custGeom>
              <a:avLst/>
              <a:gdLst>
                <a:gd name="connsiteX0" fmla="*/ 16384 w 33777"/>
                <a:gd name="connsiteY0" fmla="*/ 0 h 34134"/>
                <a:gd name="connsiteX1" fmla="*/ 33720 w 33777"/>
                <a:gd name="connsiteY1" fmla="*/ 16478 h 34134"/>
                <a:gd name="connsiteX2" fmla="*/ 16575 w 33777"/>
                <a:gd name="connsiteY2" fmla="*/ 34099 h 34134"/>
                <a:gd name="connsiteX3" fmla="*/ 1 w 33777"/>
                <a:gd name="connsiteY3" fmla="*/ 17240 h 34134"/>
                <a:gd name="connsiteX4" fmla="*/ 16384 w 33777"/>
                <a:gd name="connsiteY4" fmla="*/ 0 h 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7" h="34134">
                  <a:moveTo>
                    <a:pt x="16384" y="0"/>
                  </a:moveTo>
                  <a:cubicBezTo>
                    <a:pt x="26385" y="1143"/>
                    <a:pt x="32767" y="6286"/>
                    <a:pt x="33720" y="16478"/>
                  </a:cubicBezTo>
                  <a:cubicBezTo>
                    <a:pt x="34577" y="25717"/>
                    <a:pt x="25814" y="34766"/>
                    <a:pt x="16575" y="34099"/>
                  </a:cubicBezTo>
                  <a:cubicBezTo>
                    <a:pt x="6383" y="33433"/>
                    <a:pt x="96" y="27337"/>
                    <a:pt x="1" y="17240"/>
                  </a:cubicBezTo>
                  <a:cubicBezTo>
                    <a:pt x="-94" y="6953"/>
                    <a:pt x="6478" y="1619"/>
                    <a:pt x="163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F7A1CC2-EC16-5D83-5E7D-AF83A1E718F4}"/>
                </a:ext>
              </a:extLst>
            </p:cNvPr>
            <p:cNvSpPr/>
            <p:nvPr/>
          </p:nvSpPr>
          <p:spPr>
            <a:xfrm>
              <a:off x="3059331" y="5081777"/>
              <a:ext cx="33725" cy="33883"/>
            </a:xfrm>
            <a:custGeom>
              <a:avLst/>
              <a:gdLst>
                <a:gd name="connsiteX0" fmla="*/ 18196 w 33725"/>
                <a:gd name="connsiteY0" fmla="*/ 0 h 33883"/>
                <a:gd name="connsiteX1" fmla="*/ 33722 w 33725"/>
                <a:gd name="connsiteY1" fmla="*/ 16669 h 33883"/>
                <a:gd name="connsiteX2" fmla="*/ 17624 w 33725"/>
                <a:gd name="connsiteY2" fmla="*/ 33814 h 33883"/>
                <a:gd name="connsiteX3" fmla="*/ 3 w 33725"/>
                <a:gd name="connsiteY3" fmla="*/ 16669 h 33883"/>
                <a:gd name="connsiteX4" fmla="*/ 18196 w 33725"/>
                <a:gd name="connsiteY4" fmla="*/ 0 h 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25" h="33883">
                  <a:moveTo>
                    <a:pt x="18196" y="0"/>
                  </a:moveTo>
                  <a:cubicBezTo>
                    <a:pt x="26864" y="1238"/>
                    <a:pt x="33531" y="6477"/>
                    <a:pt x="33722" y="16669"/>
                  </a:cubicBezTo>
                  <a:cubicBezTo>
                    <a:pt x="33912" y="26765"/>
                    <a:pt x="27626" y="32861"/>
                    <a:pt x="17624" y="33814"/>
                  </a:cubicBezTo>
                  <a:cubicBezTo>
                    <a:pt x="8480" y="34766"/>
                    <a:pt x="-187" y="25813"/>
                    <a:pt x="3" y="16669"/>
                  </a:cubicBezTo>
                  <a:cubicBezTo>
                    <a:pt x="194" y="7906"/>
                    <a:pt x="8290" y="0"/>
                    <a:pt x="181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2C7629C-A9D0-FB38-DAB1-D0CC08B98155}"/>
                </a:ext>
              </a:extLst>
            </p:cNvPr>
            <p:cNvSpPr/>
            <p:nvPr/>
          </p:nvSpPr>
          <p:spPr>
            <a:xfrm>
              <a:off x="2702918" y="4849366"/>
              <a:ext cx="33995" cy="33927"/>
            </a:xfrm>
            <a:custGeom>
              <a:avLst/>
              <a:gdLst>
                <a:gd name="connsiteX0" fmla="*/ 33994 w 33995"/>
                <a:gd name="connsiteY0" fmla="*/ 18384 h 33927"/>
                <a:gd name="connsiteX1" fmla="*/ 17135 w 33995"/>
                <a:gd name="connsiteY1" fmla="*/ 33910 h 33927"/>
                <a:gd name="connsiteX2" fmla="*/ 85 w 33995"/>
                <a:gd name="connsiteY2" fmla="*/ 16098 h 33927"/>
                <a:gd name="connsiteX3" fmla="*/ 17516 w 33995"/>
                <a:gd name="connsiteY3" fmla="*/ 1 h 33927"/>
                <a:gd name="connsiteX4" fmla="*/ 33994 w 33995"/>
                <a:gd name="connsiteY4" fmla="*/ 18384 h 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5" h="33927">
                  <a:moveTo>
                    <a:pt x="33994" y="18384"/>
                  </a:moveTo>
                  <a:cubicBezTo>
                    <a:pt x="32661" y="27052"/>
                    <a:pt x="27327" y="33338"/>
                    <a:pt x="17135" y="33910"/>
                  </a:cubicBezTo>
                  <a:cubicBezTo>
                    <a:pt x="7801" y="34386"/>
                    <a:pt x="-962" y="25337"/>
                    <a:pt x="85" y="16098"/>
                  </a:cubicBezTo>
                  <a:cubicBezTo>
                    <a:pt x="1228" y="6002"/>
                    <a:pt x="7324" y="191"/>
                    <a:pt x="17516" y="1"/>
                  </a:cubicBezTo>
                  <a:cubicBezTo>
                    <a:pt x="26279" y="-95"/>
                    <a:pt x="34090" y="8383"/>
                    <a:pt x="33994" y="1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D2A24FFA-30E8-730D-F38B-107941F4D26C}"/>
                </a:ext>
              </a:extLst>
            </p:cNvPr>
            <p:cNvSpPr/>
            <p:nvPr/>
          </p:nvSpPr>
          <p:spPr>
            <a:xfrm>
              <a:off x="3334593" y="5470520"/>
              <a:ext cx="32787" cy="32834"/>
            </a:xfrm>
            <a:custGeom>
              <a:avLst/>
              <a:gdLst>
                <a:gd name="connsiteX0" fmla="*/ 32780 w 32787"/>
                <a:gd name="connsiteY0" fmla="*/ 15974 h 32834"/>
                <a:gd name="connsiteX1" fmla="*/ 16492 w 32787"/>
                <a:gd name="connsiteY1" fmla="*/ 32833 h 32834"/>
                <a:gd name="connsiteX2" fmla="*/ 14 w 32787"/>
                <a:gd name="connsiteY2" fmla="*/ 16165 h 32834"/>
                <a:gd name="connsiteX3" fmla="*/ 15635 w 32787"/>
                <a:gd name="connsiteY3" fmla="*/ 67 h 32834"/>
                <a:gd name="connsiteX4" fmla="*/ 32780 w 32787"/>
                <a:gd name="connsiteY4" fmla="*/ 15974 h 3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7" h="32834">
                  <a:moveTo>
                    <a:pt x="32780" y="15974"/>
                  </a:moveTo>
                  <a:cubicBezTo>
                    <a:pt x="33065" y="25214"/>
                    <a:pt x="25731" y="32738"/>
                    <a:pt x="16492" y="32833"/>
                  </a:cubicBezTo>
                  <a:cubicBezTo>
                    <a:pt x="7253" y="32929"/>
                    <a:pt x="-367" y="25404"/>
                    <a:pt x="14" y="16165"/>
                  </a:cubicBezTo>
                  <a:cubicBezTo>
                    <a:pt x="490" y="6449"/>
                    <a:pt x="6014" y="830"/>
                    <a:pt x="15635" y="67"/>
                  </a:cubicBezTo>
                  <a:cubicBezTo>
                    <a:pt x="24874" y="-790"/>
                    <a:pt x="32494" y="6640"/>
                    <a:pt x="32780" y="15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734A972-FA73-9FDF-146B-66A9DF2C8B23}"/>
                </a:ext>
              </a:extLst>
            </p:cNvPr>
            <p:cNvSpPr/>
            <p:nvPr/>
          </p:nvSpPr>
          <p:spPr>
            <a:xfrm>
              <a:off x="3413882" y="5657937"/>
              <a:ext cx="32739" cy="32781"/>
            </a:xfrm>
            <a:custGeom>
              <a:avLst/>
              <a:gdLst>
                <a:gd name="connsiteX0" fmla="*/ 32738 w 32739"/>
                <a:gd name="connsiteY0" fmla="*/ 16581 h 32781"/>
                <a:gd name="connsiteX1" fmla="*/ 15879 w 32739"/>
                <a:gd name="connsiteY1" fmla="*/ 32774 h 32781"/>
                <a:gd name="connsiteX2" fmla="*/ 67 w 32739"/>
                <a:gd name="connsiteY2" fmla="*/ 15534 h 32781"/>
                <a:gd name="connsiteX3" fmla="*/ 16260 w 32739"/>
                <a:gd name="connsiteY3" fmla="*/ 8 h 32781"/>
                <a:gd name="connsiteX4" fmla="*/ 32738 w 32739"/>
                <a:gd name="connsiteY4" fmla="*/ 16581 h 3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39" h="32781">
                  <a:moveTo>
                    <a:pt x="32738" y="16581"/>
                  </a:moveTo>
                  <a:cubicBezTo>
                    <a:pt x="32643" y="25820"/>
                    <a:pt x="25118" y="33060"/>
                    <a:pt x="15879" y="32774"/>
                  </a:cubicBezTo>
                  <a:cubicBezTo>
                    <a:pt x="6640" y="32488"/>
                    <a:pt x="-790" y="24773"/>
                    <a:pt x="67" y="15534"/>
                  </a:cubicBezTo>
                  <a:cubicBezTo>
                    <a:pt x="925" y="5913"/>
                    <a:pt x="6544" y="484"/>
                    <a:pt x="16260" y="8"/>
                  </a:cubicBezTo>
                  <a:cubicBezTo>
                    <a:pt x="25404" y="-278"/>
                    <a:pt x="32833" y="7342"/>
                    <a:pt x="32738" y="16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1F4C0A63-868F-F6FA-A845-81D1AD1495F8}"/>
                </a:ext>
              </a:extLst>
            </p:cNvPr>
            <p:cNvSpPr/>
            <p:nvPr/>
          </p:nvSpPr>
          <p:spPr>
            <a:xfrm>
              <a:off x="3450766" y="5776864"/>
              <a:ext cx="32715" cy="32741"/>
            </a:xfrm>
            <a:custGeom>
              <a:avLst/>
              <a:gdLst>
                <a:gd name="connsiteX0" fmla="*/ 15475 w 32715"/>
                <a:gd name="connsiteY0" fmla="*/ 32718 h 32741"/>
                <a:gd name="connsiteX1" fmla="*/ 45 w 32715"/>
                <a:gd name="connsiteY1" fmla="*/ 15097 h 32741"/>
                <a:gd name="connsiteX2" fmla="*/ 17952 w 32715"/>
                <a:gd name="connsiteY2" fmla="*/ 143 h 32741"/>
                <a:gd name="connsiteX3" fmla="*/ 32716 w 32715"/>
                <a:gd name="connsiteY3" fmla="*/ 17002 h 32741"/>
                <a:gd name="connsiteX4" fmla="*/ 15475 w 32715"/>
                <a:gd name="connsiteY4" fmla="*/ 32718 h 3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5" h="32741">
                  <a:moveTo>
                    <a:pt x="15475" y="32718"/>
                  </a:moveTo>
                  <a:cubicBezTo>
                    <a:pt x="6236" y="32147"/>
                    <a:pt x="-622" y="24336"/>
                    <a:pt x="45" y="15097"/>
                  </a:cubicBezTo>
                  <a:cubicBezTo>
                    <a:pt x="712" y="5858"/>
                    <a:pt x="8808" y="-1095"/>
                    <a:pt x="17952" y="143"/>
                  </a:cubicBezTo>
                  <a:cubicBezTo>
                    <a:pt x="27572" y="1381"/>
                    <a:pt x="32716" y="7382"/>
                    <a:pt x="32716" y="17002"/>
                  </a:cubicBezTo>
                  <a:cubicBezTo>
                    <a:pt x="32716" y="26146"/>
                    <a:pt x="24714" y="33195"/>
                    <a:pt x="15475" y="3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5C4B539-D27C-4D09-9ABA-A97182F8C408}"/>
                </a:ext>
              </a:extLst>
            </p:cNvPr>
            <p:cNvSpPr/>
            <p:nvPr/>
          </p:nvSpPr>
          <p:spPr>
            <a:xfrm>
              <a:off x="2658596" y="4783929"/>
              <a:ext cx="32794" cy="32820"/>
            </a:xfrm>
            <a:custGeom>
              <a:avLst/>
              <a:gdLst>
                <a:gd name="connsiteX0" fmla="*/ 16499 w 32794"/>
                <a:gd name="connsiteY0" fmla="*/ 1 h 32820"/>
                <a:gd name="connsiteX1" fmla="*/ 32787 w 32794"/>
                <a:gd name="connsiteY1" fmla="*/ 16860 h 32820"/>
                <a:gd name="connsiteX2" fmla="*/ 15642 w 32794"/>
                <a:gd name="connsiteY2" fmla="*/ 32767 h 32820"/>
                <a:gd name="connsiteX3" fmla="*/ 21 w 32794"/>
                <a:gd name="connsiteY3" fmla="*/ 16670 h 32820"/>
                <a:gd name="connsiteX4" fmla="*/ 16499 w 32794"/>
                <a:gd name="connsiteY4" fmla="*/ 1 h 3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4" h="32820">
                  <a:moveTo>
                    <a:pt x="16499" y="1"/>
                  </a:moveTo>
                  <a:cubicBezTo>
                    <a:pt x="25738" y="96"/>
                    <a:pt x="33073" y="7621"/>
                    <a:pt x="32787" y="16860"/>
                  </a:cubicBezTo>
                  <a:cubicBezTo>
                    <a:pt x="32501" y="26099"/>
                    <a:pt x="24881" y="33529"/>
                    <a:pt x="15642" y="32767"/>
                  </a:cubicBezTo>
                  <a:cubicBezTo>
                    <a:pt x="6022" y="32005"/>
                    <a:pt x="592" y="26290"/>
                    <a:pt x="21" y="16670"/>
                  </a:cubicBezTo>
                  <a:cubicBezTo>
                    <a:pt x="-455" y="7430"/>
                    <a:pt x="7260" y="-94"/>
                    <a:pt x="16499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25AFC32-DAEA-36EF-AC8B-3FEBCA4D11BE}"/>
                </a:ext>
              </a:extLst>
            </p:cNvPr>
            <p:cNvSpPr/>
            <p:nvPr/>
          </p:nvSpPr>
          <p:spPr>
            <a:xfrm>
              <a:off x="2814405" y="4868396"/>
              <a:ext cx="32712" cy="32788"/>
            </a:xfrm>
            <a:custGeom>
              <a:avLst/>
              <a:gdLst>
                <a:gd name="connsiteX0" fmla="*/ 32712 w 32712"/>
                <a:gd name="connsiteY0" fmla="*/ 16309 h 32788"/>
                <a:gd name="connsiteX1" fmla="*/ 16138 w 32712"/>
                <a:gd name="connsiteY1" fmla="*/ 32787 h 32788"/>
                <a:gd name="connsiteX2" fmla="*/ 41 w 32712"/>
                <a:gd name="connsiteY2" fmla="*/ 15833 h 32788"/>
                <a:gd name="connsiteX3" fmla="*/ 15948 w 32712"/>
                <a:gd name="connsiteY3" fmla="*/ 21 h 32788"/>
                <a:gd name="connsiteX4" fmla="*/ 32712 w 32712"/>
                <a:gd name="connsiteY4" fmla="*/ 16309 h 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2" h="32788">
                  <a:moveTo>
                    <a:pt x="32712" y="16309"/>
                  </a:moveTo>
                  <a:cubicBezTo>
                    <a:pt x="32807" y="25548"/>
                    <a:pt x="25378" y="32883"/>
                    <a:pt x="16138" y="32787"/>
                  </a:cubicBezTo>
                  <a:cubicBezTo>
                    <a:pt x="6899" y="32692"/>
                    <a:pt x="-626" y="25072"/>
                    <a:pt x="41" y="15833"/>
                  </a:cubicBezTo>
                  <a:cubicBezTo>
                    <a:pt x="708" y="6118"/>
                    <a:pt x="6328" y="688"/>
                    <a:pt x="15948" y="21"/>
                  </a:cubicBezTo>
                  <a:cubicBezTo>
                    <a:pt x="25092" y="-455"/>
                    <a:pt x="32712" y="7070"/>
                    <a:pt x="32712" y="1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A42E0C6-26E2-859B-1CD1-2EBD55FFD09D}"/>
                </a:ext>
              </a:extLst>
            </p:cNvPr>
            <p:cNvSpPr/>
            <p:nvPr/>
          </p:nvSpPr>
          <p:spPr>
            <a:xfrm>
              <a:off x="2914723" y="4942331"/>
              <a:ext cx="32791" cy="32807"/>
            </a:xfrm>
            <a:custGeom>
              <a:avLst/>
              <a:gdLst>
                <a:gd name="connsiteX0" fmla="*/ 32787 w 32791"/>
                <a:gd name="connsiteY0" fmla="*/ 16764 h 32807"/>
                <a:gd name="connsiteX1" fmla="*/ 15738 w 32791"/>
                <a:gd name="connsiteY1" fmla="*/ 32766 h 32807"/>
                <a:gd name="connsiteX2" fmla="*/ 21 w 32791"/>
                <a:gd name="connsiteY2" fmla="*/ 16764 h 32807"/>
                <a:gd name="connsiteX3" fmla="*/ 16309 w 32791"/>
                <a:gd name="connsiteY3" fmla="*/ 0 h 32807"/>
                <a:gd name="connsiteX4" fmla="*/ 32787 w 32791"/>
                <a:gd name="connsiteY4" fmla="*/ 16764 h 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1" h="32807">
                  <a:moveTo>
                    <a:pt x="32787" y="16764"/>
                  </a:moveTo>
                  <a:cubicBezTo>
                    <a:pt x="32597" y="26003"/>
                    <a:pt x="24977" y="33433"/>
                    <a:pt x="15738" y="32766"/>
                  </a:cubicBezTo>
                  <a:cubicBezTo>
                    <a:pt x="6117" y="32004"/>
                    <a:pt x="593" y="26384"/>
                    <a:pt x="21" y="16764"/>
                  </a:cubicBezTo>
                  <a:cubicBezTo>
                    <a:pt x="-455" y="7525"/>
                    <a:pt x="7070" y="0"/>
                    <a:pt x="16309" y="0"/>
                  </a:cubicBezTo>
                  <a:cubicBezTo>
                    <a:pt x="25644" y="0"/>
                    <a:pt x="32978" y="7525"/>
                    <a:pt x="32787" y="16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BF067BC-F536-F74C-EAA7-811FFE8C8907}"/>
                </a:ext>
              </a:extLst>
            </p:cNvPr>
            <p:cNvSpPr/>
            <p:nvPr/>
          </p:nvSpPr>
          <p:spPr>
            <a:xfrm>
              <a:off x="3015509" y="5016340"/>
              <a:ext cx="32048" cy="32470"/>
            </a:xfrm>
            <a:custGeom>
              <a:avLst/>
              <a:gdLst>
                <a:gd name="connsiteX0" fmla="*/ 16012 w 32048"/>
                <a:gd name="connsiteY0" fmla="*/ 0 h 32470"/>
                <a:gd name="connsiteX1" fmla="*/ 32014 w 32048"/>
                <a:gd name="connsiteY1" fmla="*/ 16097 h 32470"/>
                <a:gd name="connsiteX2" fmla="*/ 15250 w 32048"/>
                <a:gd name="connsiteY2" fmla="*/ 32385 h 32470"/>
                <a:gd name="connsiteX3" fmla="*/ 10 w 32048"/>
                <a:gd name="connsiteY3" fmla="*/ 15907 h 32470"/>
                <a:gd name="connsiteX4" fmla="*/ 16012 w 32048"/>
                <a:gd name="connsiteY4" fmla="*/ 0 h 3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8" h="32470">
                  <a:moveTo>
                    <a:pt x="16012" y="0"/>
                  </a:moveTo>
                  <a:cubicBezTo>
                    <a:pt x="25346" y="1524"/>
                    <a:pt x="31252" y="6477"/>
                    <a:pt x="32014" y="16097"/>
                  </a:cubicBezTo>
                  <a:cubicBezTo>
                    <a:pt x="32680" y="24670"/>
                    <a:pt x="23727" y="33433"/>
                    <a:pt x="15250" y="32385"/>
                  </a:cubicBezTo>
                  <a:cubicBezTo>
                    <a:pt x="5820" y="31242"/>
                    <a:pt x="-276" y="25527"/>
                    <a:pt x="10" y="15907"/>
                  </a:cubicBezTo>
                  <a:cubicBezTo>
                    <a:pt x="200" y="6477"/>
                    <a:pt x="6677" y="1429"/>
                    <a:pt x="160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3A5FA143-E507-3E39-D93B-4F942AD22D98}"/>
                </a:ext>
              </a:extLst>
            </p:cNvPr>
            <p:cNvSpPr/>
            <p:nvPr/>
          </p:nvSpPr>
          <p:spPr>
            <a:xfrm>
              <a:off x="3380010" y="5535738"/>
              <a:ext cx="31950" cy="33363"/>
            </a:xfrm>
            <a:custGeom>
              <a:avLst/>
              <a:gdLst>
                <a:gd name="connsiteX0" fmla="*/ 12222 w 31950"/>
                <a:gd name="connsiteY0" fmla="*/ 0 h 33363"/>
                <a:gd name="connsiteX1" fmla="*/ 31939 w 31950"/>
                <a:gd name="connsiteY1" fmla="*/ 17431 h 33363"/>
                <a:gd name="connsiteX2" fmla="*/ 14699 w 31950"/>
                <a:gd name="connsiteY2" fmla="*/ 33242 h 33363"/>
                <a:gd name="connsiteX3" fmla="*/ 316 w 31950"/>
                <a:gd name="connsiteY3" fmla="*/ 16478 h 33363"/>
                <a:gd name="connsiteX4" fmla="*/ 12222 w 31950"/>
                <a:gd name="connsiteY4" fmla="*/ 0 h 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50" h="33363">
                  <a:moveTo>
                    <a:pt x="12222" y="0"/>
                  </a:moveTo>
                  <a:cubicBezTo>
                    <a:pt x="25652" y="2667"/>
                    <a:pt x="31558" y="7811"/>
                    <a:pt x="31939" y="17431"/>
                  </a:cubicBezTo>
                  <a:cubicBezTo>
                    <a:pt x="32320" y="26003"/>
                    <a:pt x="23081" y="34480"/>
                    <a:pt x="14699" y="33242"/>
                  </a:cubicBezTo>
                  <a:cubicBezTo>
                    <a:pt x="5364" y="31813"/>
                    <a:pt x="-1589" y="25527"/>
                    <a:pt x="316" y="16478"/>
                  </a:cubicBezTo>
                  <a:cubicBezTo>
                    <a:pt x="1649" y="9811"/>
                    <a:pt x="8793" y="4477"/>
                    <a:pt x="122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0D46405-0C28-A4D4-E225-F4FD67CFE4BF}"/>
                </a:ext>
              </a:extLst>
            </p:cNvPr>
            <p:cNvSpPr/>
            <p:nvPr/>
          </p:nvSpPr>
          <p:spPr>
            <a:xfrm>
              <a:off x="3161801" y="5157756"/>
              <a:ext cx="29836" cy="29939"/>
            </a:xfrm>
            <a:custGeom>
              <a:avLst/>
              <a:gdLst>
                <a:gd name="connsiteX0" fmla="*/ 15357 w 29836"/>
                <a:gd name="connsiteY0" fmla="*/ 29939 h 29939"/>
                <a:gd name="connsiteX1" fmla="*/ 22 w 29836"/>
                <a:gd name="connsiteY1" fmla="*/ 15652 h 29939"/>
                <a:gd name="connsiteX2" fmla="*/ 13833 w 29836"/>
                <a:gd name="connsiteY2" fmla="*/ 31 h 29939"/>
                <a:gd name="connsiteX3" fmla="*/ 29835 w 29836"/>
                <a:gd name="connsiteY3" fmla="*/ 14699 h 29939"/>
                <a:gd name="connsiteX4" fmla="*/ 15357 w 29836"/>
                <a:gd name="connsiteY4" fmla="*/ 29939 h 2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" h="29939">
                  <a:moveTo>
                    <a:pt x="15357" y="29939"/>
                  </a:moveTo>
                  <a:cubicBezTo>
                    <a:pt x="6118" y="29558"/>
                    <a:pt x="403" y="25082"/>
                    <a:pt x="22" y="15652"/>
                  </a:cubicBezTo>
                  <a:cubicBezTo>
                    <a:pt x="-359" y="6413"/>
                    <a:pt x="4308" y="507"/>
                    <a:pt x="13833" y="31"/>
                  </a:cubicBezTo>
                  <a:cubicBezTo>
                    <a:pt x="23739" y="-445"/>
                    <a:pt x="29644" y="4603"/>
                    <a:pt x="29835" y="14699"/>
                  </a:cubicBezTo>
                  <a:cubicBezTo>
                    <a:pt x="29930" y="24129"/>
                    <a:pt x="24596" y="29082"/>
                    <a:pt x="15357" y="299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DF0ADDD-F7D9-597A-0BB6-863FA659E111}"/>
                </a:ext>
              </a:extLst>
            </p:cNvPr>
            <p:cNvSpPr/>
            <p:nvPr/>
          </p:nvSpPr>
          <p:spPr>
            <a:xfrm>
              <a:off x="3254185" y="5287226"/>
              <a:ext cx="29938" cy="29744"/>
            </a:xfrm>
            <a:custGeom>
              <a:avLst/>
              <a:gdLst>
                <a:gd name="connsiteX0" fmla="*/ 29939 w 29938"/>
                <a:gd name="connsiteY0" fmla="*/ 14483 h 29744"/>
                <a:gd name="connsiteX1" fmla="*/ 15651 w 29938"/>
                <a:gd name="connsiteY1" fmla="*/ 29723 h 29744"/>
                <a:gd name="connsiteX2" fmla="*/ 30 w 29938"/>
                <a:gd name="connsiteY2" fmla="*/ 15912 h 29744"/>
                <a:gd name="connsiteX3" fmla="*/ 14794 w 29938"/>
                <a:gd name="connsiteY3" fmla="*/ 5 h 29744"/>
                <a:gd name="connsiteX4" fmla="*/ 29939 w 29938"/>
                <a:gd name="connsiteY4" fmla="*/ 14483 h 2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" h="29744">
                  <a:moveTo>
                    <a:pt x="29939" y="14483"/>
                  </a:moveTo>
                  <a:cubicBezTo>
                    <a:pt x="29558" y="23627"/>
                    <a:pt x="25081" y="29342"/>
                    <a:pt x="15651" y="29723"/>
                  </a:cubicBezTo>
                  <a:cubicBezTo>
                    <a:pt x="6412" y="30104"/>
                    <a:pt x="507" y="25341"/>
                    <a:pt x="30" y="15912"/>
                  </a:cubicBezTo>
                  <a:cubicBezTo>
                    <a:pt x="-446" y="6006"/>
                    <a:pt x="4698" y="100"/>
                    <a:pt x="14794" y="5"/>
                  </a:cubicBezTo>
                  <a:cubicBezTo>
                    <a:pt x="24224" y="-185"/>
                    <a:pt x="29177" y="5149"/>
                    <a:pt x="29939" y="1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1F68E8C-021E-C7F3-D0C3-3FD5FACB5B8B}"/>
                </a:ext>
              </a:extLst>
            </p:cNvPr>
            <p:cNvSpPr/>
            <p:nvPr/>
          </p:nvSpPr>
          <p:spPr>
            <a:xfrm>
              <a:off x="3209323" y="5223783"/>
              <a:ext cx="29938" cy="29825"/>
            </a:xfrm>
            <a:custGeom>
              <a:avLst/>
              <a:gdLst>
                <a:gd name="connsiteX0" fmla="*/ 29938 w 29938"/>
                <a:gd name="connsiteY0" fmla="*/ 15157 h 29825"/>
                <a:gd name="connsiteX1" fmla="*/ 14889 w 29938"/>
                <a:gd name="connsiteY1" fmla="*/ 29825 h 29825"/>
                <a:gd name="connsiteX2" fmla="*/ 30 w 29938"/>
                <a:gd name="connsiteY2" fmla="*/ 13919 h 29825"/>
                <a:gd name="connsiteX3" fmla="*/ 15556 w 29938"/>
                <a:gd name="connsiteY3" fmla="*/ 12 h 29825"/>
                <a:gd name="connsiteX4" fmla="*/ 29938 w 29938"/>
                <a:gd name="connsiteY4" fmla="*/ 15157 h 2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" h="29825">
                  <a:moveTo>
                    <a:pt x="29938" y="15157"/>
                  </a:moveTo>
                  <a:cubicBezTo>
                    <a:pt x="29272" y="24587"/>
                    <a:pt x="24319" y="29825"/>
                    <a:pt x="14889" y="29825"/>
                  </a:cubicBezTo>
                  <a:cubicBezTo>
                    <a:pt x="4792" y="29730"/>
                    <a:pt x="-446" y="23920"/>
                    <a:pt x="30" y="13919"/>
                  </a:cubicBezTo>
                  <a:cubicBezTo>
                    <a:pt x="506" y="4489"/>
                    <a:pt x="6316" y="-274"/>
                    <a:pt x="15556" y="12"/>
                  </a:cubicBezTo>
                  <a:cubicBezTo>
                    <a:pt x="24985" y="298"/>
                    <a:pt x="29557" y="5918"/>
                    <a:pt x="29938" y="151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B7B780F-8E21-3730-FAFF-66949EC62D92}"/>
                </a:ext>
              </a:extLst>
            </p:cNvPr>
            <p:cNvSpPr/>
            <p:nvPr/>
          </p:nvSpPr>
          <p:spPr>
            <a:xfrm>
              <a:off x="3299162" y="5353234"/>
              <a:ext cx="29824" cy="29724"/>
            </a:xfrm>
            <a:custGeom>
              <a:avLst/>
              <a:gdLst>
                <a:gd name="connsiteX0" fmla="*/ 29824 w 29824"/>
                <a:gd name="connsiteY0" fmla="*/ 14864 h 29724"/>
                <a:gd name="connsiteX1" fmla="*/ 15156 w 29824"/>
                <a:gd name="connsiteY1" fmla="*/ 29724 h 29724"/>
                <a:gd name="connsiteX2" fmla="*/ 11 w 29824"/>
                <a:gd name="connsiteY2" fmla="*/ 14198 h 29724"/>
                <a:gd name="connsiteX3" fmla="*/ 15156 w 29824"/>
                <a:gd name="connsiteY3" fmla="*/ 5 h 29724"/>
                <a:gd name="connsiteX4" fmla="*/ 29824 w 29824"/>
                <a:gd name="connsiteY4" fmla="*/ 14864 h 2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" h="29724">
                  <a:moveTo>
                    <a:pt x="29824" y="14864"/>
                  </a:moveTo>
                  <a:cubicBezTo>
                    <a:pt x="29253" y="24104"/>
                    <a:pt x="24490" y="29628"/>
                    <a:pt x="15156" y="29724"/>
                  </a:cubicBezTo>
                  <a:cubicBezTo>
                    <a:pt x="5059" y="29819"/>
                    <a:pt x="-275" y="24199"/>
                    <a:pt x="11" y="14198"/>
                  </a:cubicBezTo>
                  <a:cubicBezTo>
                    <a:pt x="297" y="4768"/>
                    <a:pt x="5821" y="-185"/>
                    <a:pt x="15156" y="5"/>
                  </a:cubicBezTo>
                  <a:cubicBezTo>
                    <a:pt x="24585" y="101"/>
                    <a:pt x="29253" y="5530"/>
                    <a:pt x="29824" y="1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2E16B23-626B-2F27-A84D-9017DD78EDE4}"/>
                </a:ext>
              </a:extLst>
            </p:cNvPr>
            <p:cNvSpPr/>
            <p:nvPr/>
          </p:nvSpPr>
          <p:spPr>
            <a:xfrm>
              <a:off x="2715468" y="4795837"/>
              <a:ext cx="29831" cy="29952"/>
            </a:xfrm>
            <a:custGeom>
              <a:avLst/>
              <a:gdLst>
                <a:gd name="connsiteX0" fmla="*/ 15062 w 29831"/>
                <a:gd name="connsiteY0" fmla="*/ 0 h 29952"/>
                <a:gd name="connsiteX1" fmla="*/ 29826 w 29831"/>
                <a:gd name="connsiteY1" fmla="*/ 15335 h 29952"/>
                <a:gd name="connsiteX2" fmla="*/ 13729 w 29831"/>
                <a:gd name="connsiteY2" fmla="*/ 29909 h 29952"/>
                <a:gd name="connsiteX3" fmla="*/ 13 w 29831"/>
                <a:gd name="connsiteY3" fmla="*/ 14192 h 29952"/>
                <a:gd name="connsiteX4" fmla="*/ 15062 w 29831"/>
                <a:gd name="connsiteY4" fmla="*/ 0 h 2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1" h="29952">
                  <a:moveTo>
                    <a:pt x="15062" y="0"/>
                  </a:moveTo>
                  <a:cubicBezTo>
                    <a:pt x="24873" y="857"/>
                    <a:pt x="30017" y="5905"/>
                    <a:pt x="29826" y="15335"/>
                  </a:cubicBezTo>
                  <a:cubicBezTo>
                    <a:pt x="29636" y="25432"/>
                    <a:pt x="23635" y="30480"/>
                    <a:pt x="13729" y="29909"/>
                  </a:cubicBezTo>
                  <a:cubicBezTo>
                    <a:pt x="4204" y="29337"/>
                    <a:pt x="-273" y="23336"/>
                    <a:pt x="13" y="14192"/>
                  </a:cubicBezTo>
                  <a:cubicBezTo>
                    <a:pt x="489" y="4667"/>
                    <a:pt x="6395" y="476"/>
                    <a:pt x="1506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D0FE9A34-A520-3AA7-F5C8-E7F7A8604956}"/>
                </a:ext>
              </a:extLst>
            </p:cNvPr>
            <p:cNvSpPr/>
            <p:nvPr/>
          </p:nvSpPr>
          <p:spPr>
            <a:xfrm>
              <a:off x="2927107" y="4888704"/>
              <a:ext cx="29451" cy="29253"/>
            </a:xfrm>
            <a:custGeom>
              <a:avLst/>
              <a:gdLst>
                <a:gd name="connsiteX0" fmla="*/ 29452 w 29451"/>
                <a:gd name="connsiteY0" fmla="*/ 14670 h 29253"/>
                <a:gd name="connsiteX1" fmla="*/ 14212 w 29451"/>
                <a:gd name="connsiteY1" fmla="*/ 29243 h 29253"/>
                <a:gd name="connsiteX2" fmla="*/ 19 w 29451"/>
                <a:gd name="connsiteY2" fmla="*/ 13908 h 29253"/>
                <a:gd name="connsiteX3" fmla="*/ 14402 w 29451"/>
                <a:gd name="connsiteY3" fmla="*/ 1 h 29253"/>
                <a:gd name="connsiteX4" fmla="*/ 29452 w 29451"/>
                <a:gd name="connsiteY4" fmla="*/ 14670 h 2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" h="29253">
                  <a:moveTo>
                    <a:pt x="29452" y="14670"/>
                  </a:moveTo>
                  <a:cubicBezTo>
                    <a:pt x="28404" y="23909"/>
                    <a:pt x="23546" y="29529"/>
                    <a:pt x="14212" y="29243"/>
                  </a:cubicBezTo>
                  <a:cubicBezTo>
                    <a:pt x="4877" y="28957"/>
                    <a:pt x="-362" y="23242"/>
                    <a:pt x="19" y="13908"/>
                  </a:cubicBezTo>
                  <a:cubicBezTo>
                    <a:pt x="305" y="5240"/>
                    <a:pt x="5639" y="97"/>
                    <a:pt x="14402" y="1"/>
                  </a:cubicBezTo>
                  <a:cubicBezTo>
                    <a:pt x="23737" y="-94"/>
                    <a:pt x="28499" y="5526"/>
                    <a:pt x="29452" y="1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40ADFCD-0A0C-806E-42C5-4052323730FB}"/>
                </a:ext>
              </a:extLst>
            </p:cNvPr>
            <p:cNvSpPr/>
            <p:nvPr/>
          </p:nvSpPr>
          <p:spPr>
            <a:xfrm>
              <a:off x="3425950" y="5603842"/>
              <a:ext cx="29443" cy="29737"/>
            </a:xfrm>
            <a:custGeom>
              <a:avLst/>
              <a:gdLst>
                <a:gd name="connsiteX0" fmla="*/ 14193 w 29443"/>
                <a:gd name="connsiteY0" fmla="*/ 0 h 29737"/>
                <a:gd name="connsiteX1" fmla="*/ 29433 w 29443"/>
                <a:gd name="connsiteY1" fmla="*/ 15431 h 29737"/>
                <a:gd name="connsiteX2" fmla="*/ 14003 w 29443"/>
                <a:gd name="connsiteY2" fmla="*/ 29718 h 29737"/>
                <a:gd name="connsiteX3" fmla="*/ 1 w 29443"/>
                <a:gd name="connsiteY3" fmla="*/ 15240 h 29737"/>
                <a:gd name="connsiteX4" fmla="*/ 14193 w 29443"/>
                <a:gd name="connsiteY4" fmla="*/ 0 h 2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" h="29737">
                  <a:moveTo>
                    <a:pt x="14193" y="0"/>
                  </a:moveTo>
                  <a:cubicBezTo>
                    <a:pt x="24099" y="1048"/>
                    <a:pt x="29719" y="6001"/>
                    <a:pt x="29433" y="15431"/>
                  </a:cubicBezTo>
                  <a:cubicBezTo>
                    <a:pt x="29148" y="24860"/>
                    <a:pt x="23337" y="30099"/>
                    <a:pt x="14003" y="29718"/>
                  </a:cubicBezTo>
                  <a:cubicBezTo>
                    <a:pt x="5240" y="29433"/>
                    <a:pt x="192" y="24003"/>
                    <a:pt x="1" y="15240"/>
                  </a:cubicBezTo>
                  <a:cubicBezTo>
                    <a:pt x="-94" y="5715"/>
                    <a:pt x="5811" y="1238"/>
                    <a:pt x="141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8E92D7D-B7FB-BE5C-5B02-4AA8AB84EA4F}"/>
                </a:ext>
              </a:extLst>
            </p:cNvPr>
            <p:cNvSpPr/>
            <p:nvPr/>
          </p:nvSpPr>
          <p:spPr>
            <a:xfrm>
              <a:off x="2971851" y="4954590"/>
              <a:ext cx="29665" cy="29462"/>
            </a:xfrm>
            <a:custGeom>
              <a:avLst/>
              <a:gdLst>
                <a:gd name="connsiteX0" fmla="*/ 29666 w 29665"/>
                <a:gd name="connsiteY0" fmla="*/ 14316 h 29462"/>
                <a:gd name="connsiteX1" fmla="*/ 14807 w 29665"/>
                <a:gd name="connsiteY1" fmla="*/ 29461 h 29462"/>
                <a:gd name="connsiteX2" fmla="*/ 43 w 29665"/>
                <a:gd name="connsiteY2" fmla="*/ 15840 h 29462"/>
                <a:gd name="connsiteX3" fmla="*/ 13950 w 29665"/>
                <a:gd name="connsiteY3" fmla="*/ 29 h 29462"/>
                <a:gd name="connsiteX4" fmla="*/ 29666 w 29665"/>
                <a:gd name="connsiteY4" fmla="*/ 14316 h 2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5" h="29462">
                  <a:moveTo>
                    <a:pt x="29666" y="14316"/>
                  </a:moveTo>
                  <a:cubicBezTo>
                    <a:pt x="28904" y="23555"/>
                    <a:pt x="24332" y="29270"/>
                    <a:pt x="14807" y="29461"/>
                  </a:cubicBezTo>
                  <a:cubicBezTo>
                    <a:pt x="6044" y="29556"/>
                    <a:pt x="519" y="24508"/>
                    <a:pt x="43" y="15840"/>
                  </a:cubicBezTo>
                  <a:cubicBezTo>
                    <a:pt x="-528" y="6505"/>
                    <a:pt x="4615" y="505"/>
                    <a:pt x="13950" y="29"/>
                  </a:cubicBezTo>
                  <a:cubicBezTo>
                    <a:pt x="23379" y="-448"/>
                    <a:pt x="28428" y="5077"/>
                    <a:pt x="29666" y="14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8B774CD-68F1-D5EF-F41C-1F49C44574A8}"/>
                </a:ext>
              </a:extLst>
            </p:cNvPr>
            <p:cNvSpPr/>
            <p:nvPr/>
          </p:nvSpPr>
          <p:spPr>
            <a:xfrm>
              <a:off x="2771107" y="4803933"/>
              <a:ext cx="29450" cy="29642"/>
            </a:xfrm>
            <a:custGeom>
              <a:avLst/>
              <a:gdLst>
                <a:gd name="connsiteX0" fmla="*/ 14954 w 29450"/>
                <a:gd name="connsiteY0" fmla="*/ 0 h 29642"/>
                <a:gd name="connsiteX1" fmla="*/ 29432 w 29450"/>
                <a:gd name="connsiteY1" fmla="*/ 15430 h 29642"/>
                <a:gd name="connsiteX2" fmla="*/ 13906 w 29450"/>
                <a:gd name="connsiteY2" fmla="*/ 29623 h 29642"/>
                <a:gd name="connsiteX3" fmla="*/ 0 w 29450"/>
                <a:gd name="connsiteY3" fmla="*/ 15145 h 29642"/>
                <a:gd name="connsiteX4" fmla="*/ 14954 w 29450"/>
                <a:gd name="connsiteY4" fmla="*/ 0 h 2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0" h="29642">
                  <a:moveTo>
                    <a:pt x="14954" y="0"/>
                  </a:moveTo>
                  <a:cubicBezTo>
                    <a:pt x="24194" y="1048"/>
                    <a:pt x="29813" y="6001"/>
                    <a:pt x="29432" y="15430"/>
                  </a:cubicBezTo>
                  <a:cubicBezTo>
                    <a:pt x="29147" y="24860"/>
                    <a:pt x="23241" y="30004"/>
                    <a:pt x="13906" y="29623"/>
                  </a:cubicBezTo>
                  <a:cubicBezTo>
                    <a:pt x="5239" y="29242"/>
                    <a:pt x="95" y="23813"/>
                    <a:pt x="0" y="15145"/>
                  </a:cubicBezTo>
                  <a:cubicBezTo>
                    <a:pt x="0" y="5620"/>
                    <a:pt x="5715" y="857"/>
                    <a:pt x="149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BF6F0D68-8A71-0404-053A-F72B1D1D919D}"/>
                </a:ext>
              </a:extLst>
            </p:cNvPr>
            <p:cNvSpPr/>
            <p:nvPr/>
          </p:nvSpPr>
          <p:spPr>
            <a:xfrm>
              <a:off x="3117055" y="5094350"/>
              <a:ext cx="29442" cy="29652"/>
            </a:xfrm>
            <a:custGeom>
              <a:avLst/>
              <a:gdLst>
                <a:gd name="connsiteX0" fmla="*/ 14859 w 29442"/>
                <a:gd name="connsiteY0" fmla="*/ 0 h 29652"/>
                <a:gd name="connsiteX1" fmla="*/ 29432 w 29442"/>
                <a:gd name="connsiteY1" fmla="*/ 15430 h 29652"/>
                <a:gd name="connsiteX2" fmla="*/ 13906 w 29442"/>
                <a:gd name="connsiteY2" fmla="*/ 29623 h 29652"/>
                <a:gd name="connsiteX3" fmla="*/ 0 w 29442"/>
                <a:gd name="connsiteY3" fmla="*/ 15050 h 29652"/>
                <a:gd name="connsiteX4" fmla="*/ 14859 w 29442"/>
                <a:gd name="connsiteY4" fmla="*/ 0 h 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2" h="29652">
                  <a:moveTo>
                    <a:pt x="14859" y="0"/>
                  </a:moveTo>
                  <a:cubicBezTo>
                    <a:pt x="24098" y="1048"/>
                    <a:pt x="29718" y="6001"/>
                    <a:pt x="29432" y="15430"/>
                  </a:cubicBezTo>
                  <a:cubicBezTo>
                    <a:pt x="29146" y="24860"/>
                    <a:pt x="23241" y="30099"/>
                    <a:pt x="13906" y="29623"/>
                  </a:cubicBezTo>
                  <a:cubicBezTo>
                    <a:pt x="5144" y="29242"/>
                    <a:pt x="0" y="23813"/>
                    <a:pt x="0" y="15050"/>
                  </a:cubicBezTo>
                  <a:cubicBezTo>
                    <a:pt x="0" y="5620"/>
                    <a:pt x="5620" y="857"/>
                    <a:pt x="148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A6394FD-9809-B08C-A913-0F39EA48630D}"/>
                </a:ext>
              </a:extLst>
            </p:cNvPr>
            <p:cNvSpPr/>
            <p:nvPr/>
          </p:nvSpPr>
          <p:spPr>
            <a:xfrm>
              <a:off x="3265032" y="5234368"/>
              <a:ext cx="29288" cy="29528"/>
            </a:xfrm>
            <a:custGeom>
              <a:avLst/>
              <a:gdLst>
                <a:gd name="connsiteX0" fmla="*/ 14043 w 29288"/>
                <a:gd name="connsiteY0" fmla="*/ 0 h 29528"/>
                <a:gd name="connsiteX1" fmla="*/ 29283 w 29288"/>
                <a:gd name="connsiteY1" fmla="*/ 14573 h 29528"/>
                <a:gd name="connsiteX2" fmla="*/ 14615 w 29288"/>
                <a:gd name="connsiteY2" fmla="*/ 29528 h 29528"/>
                <a:gd name="connsiteX3" fmla="*/ 42 w 29288"/>
                <a:gd name="connsiteY3" fmla="*/ 15812 h 29528"/>
                <a:gd name="connsiteX4" fmla="*/ 14043 w 29288"/>
                <a:gd name="connsiteY4" fmla="*/ 0 h 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8" h="29528">
                  <a:moveTo>
                    <a:pt x="14043" y="0"/>
                  </a:moveTo>
                  <a:cubicBezTo>
                    <a:pt x="23187" y="571"/>
                    <a:pt x="29093" y="5143"/>
                    <a:pt x="29283" y="14573"/>
                  </a:cubicBezTo>
                  <a:cubicBezTo>
                    <a:pt x="29474" y="23908"/>
                    <a:pt x="24045" y="29432"/>
                    <a:pt x="14615" y="29528"/>
                  </a:cubicBezTo>
                  <a:cubicBezTo>
                    <a:pt x="5947" y="29623"/>
                    <a:pt x="518" y="24479"/>
                    <a:pt x="42" y="15812"/>
                  </a:cubicBezTo>
                  <a:cubicBezTo>
                    <a:pt x="-530" y="6477"/>
                    <a:pt x="4804" y="1333"/>
                    <a:pt x="1404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BF613C0-F53E-8B1A-B262-6A0114E4E5C0}"/>
                </a:ext>
              </a:extLst>
            </p:cNvPr>
            <p:cNvSpPr/>
            <p:nvPr/>
          </p:nvSpPr>
          <p:spPr>
            <a:xfrm>
              <a:off x="2871500" y="4880703"/>
              <a:ext cx="29719" cy="29443"/>
            </a:xfrm>
            <a:custGeom>
              <a:avLst/>
              <a:gdLst>
                <a:gd name="connsiteX0" fmla="*/ 29719 w 29719"/>
                <a:gd name="connsiteY0" fmla="*/ 14384 h 29443"/>
                <a:gd name="connsiteX1" fmla="*/ 14098 w 29719"/>
                <a:gd name="connsiteY1" fmla="*/ 29433 h 29443"/>
                <a:gd name="connsiteX2" fmla="*/ 1 w 29719"/>
                <a:gd name="connsiteY2" fmla="*/ 15146 h 29443"/>
                <a:gd name="connsiteX3" fmla="*/ 14670 w 29719"/>
                <a:gd name="connsiteY3" fmla="*/ 1 h 29443"/>
                <a:gd name="connsiteX4" fmla="*/ 29719 w 29719"/>
                <a:gd name="connsiteY4" fmla="*/ 14384 h 2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9" h="29443">
                  <a:moveTo>
                    <a:pt x="29719" y="14384"/>
                  </a:moveTo>
                  <a:cubicBezTo>
                    <a:pt x="28576" y="24195"/>
                    <a:pt x="23528" y="29719"/>
                    <a:pt x="14098" y="29433"/>
                  </a:cubicBezTo>
                  <a:cubicBezTo>
                    <a:pt x="5335" y="29148"/>
                    <a:pt x="96" y="23909"/>
                    <a:pt x="1" y="15146"/>
                  </a:cubicBezTo>
                  <a:cubicBezTo>
                    <a:pt x="-94" y="5811"/>
                    <a:pt x="5240" y="96"/>
                    <a:pt x="14670" y="1"/>
                  </a:cubicBezTo>
                  <a:cubicBezTo>
                    <a:pt x="24195" y="-94"/>
                    <a:pt x="28671" y="5907"/>
                    <a:pt x="29719" y="14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CF17ADA-A123-D6F6-3197-BEB714C159CC}"/>
                </a:ext>
              </a:extLst>
            </p:cNvPr>
            <p:cNvSpPr/>
            <p:nvPr/>
          </p:nvSpPr>
          <p:spPr>
            <a:xfrm>
              <a:off x="3470898" y="5667659"/>
              <a:ext cx="29633" cy="29253"/>
            </a:xfrm>
            <a:custGeom>
              <a:avLst/>
              <a:gdLst>
                <a:gd name="connsiteX0" fmla="*/ 29634 w 29633"/>
                <a:gd name="connsiteY0" fmla="*/ 14670 h 29253"/>
                <a:gd name="connsiteX1" fmla="*/ 14299 w 29633"/>
                <a:gd name="connsiteY1" fmla="*/ 29243 h 29253"/>
                <a:gd name="connsiteX2" fmla="*/ 11 w 29633"/>
                <a:gd name="connsiteY2" fmla="*/ 13908 h 29253"/>
                <a:gd name="connsiteX3" fmla="*/ 14394 w 29633"/>
                <a:gd name="connsiteY3" fmla="*/ 1 h 29253"/>
                <a:gd name="connsiteX4" fmla="*/ 29634 w 29633"/>
                <a:gd name="connsiteY4" fmla="*/ 14670 h 2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" h="29253">
                  <a:moveTo>
                    <a:pt x="29634" y="14670"/>
                  </a:moveTo>
                  <a:cubicBezTo>
                    <a:pt x="28586" y="23909"/>
                    <a:pt x="23728" y="29529"/>
                    <a:pt x="14299" y="29243"/>
                  </a:cubicBezTo>
                  <a:cubicBezTo>
                    <a:pt x="4964" y="28957"/>
                    <a:pt x="-275" y="23242"/>
                    <a:pt x="11" y="13908"/>
                  </a:cubicBezTo>
                  <a:cubicBezTo>
                    <a:pt x="297" y="5240"/>
                    <a:pt x="5631" y="97"/>
                    <a:pt x="14394" y="1"/>
                  </a:cubicBezTo>
                  <a:cubicBezTo>
                    <a:pt x="23919" y="-94"/>
                    <a:pt x="28681" y="5526"/>
                    <a:pt x="29634" y="14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82E4E5C-C0F6-1871-F394-ADABCB45C1F1}"/>
                </a:ext>
              </a:extLst>
            </p:cNvPr>
            <p:cNvSpPr/>
            <p:nvPr/>
          </p:nvSpPr>
          <p:spPr>
            <a:xfrm>
              <a:off x="2615373" y="4719446"/>
              <a:ext cx="29347" cy="29557"/>
            </a:xfrm>
            <a:custGeom>
              <a:avLst/>
              <a:gdLst>
                <a:gd name="connsiteX0" fmla="*/ 14859 w 29347"/>
                <a:gd name="connsiteY0" fmla="*/ 0 h 29557"/>
                <a:gd name="connsiteX1" fmla="*/ 29337 w 29347"/>
                <a:gd name="connsiteY1" fmla="*/ 15430 h 29557"/>
                <a:gd name="connsiteX2" fmla="*/ 13811 w 29347"/>
                <a:gd name="connsiteY2" fmla="*/ 29527 h 29557"/>
                <a:gd name="connsiteX3" fmla="*/ 0 w 29347"/>
                <a:gd name="connsiteY3" fmla="*/ 14954 h 29557"/>
                <a:gd name="connsiteX4" fmla="*/ 14859 w 29347"/>
                <a:gd name="connsiteY4" fmla="*/ 0 h 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47" h="29557">
                  <a:moveTo>
                    <a:pt x="14859" y="0"/>
                  </a:moveTo>
                  <a:cubicBezTo>
                    <a:pt x="24098" y="1048"/>
                    <a:pt x="29623" y="6001"/>
                    <a:pt x="29337" y="15430"/>
                  </a:cubicBezTo>
                  <a:cubicBezTo>
                    <a:pt x="28956" y="24765"/>
                    <a:pt x="23146" y="30004"/>
                    <a:pt x="13811" y="29527"/>
                  </a:cubicBezTo>
                  <a:cubicBezTo>
                    <a:pt x="5143" y="29146"/>
                    <a:pt x="0" y="23717"/>
                    <a:pt x="0" y="14954"/>
                  </a:cubicBezTo>
                  <a:cubicBezTo>
                    <a:pt x="0" y="5524"/>
                    <a:pt x="5715" y="857"/>
                    <a:pt x="148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7C1A36B-639F-4346-854C-43906E4DA63A}"/>
                </a:ext>
              </a:extLst>
            </p:cNvPr>
            <p:cNvSpPr/>
            <p:nvPr/>
          </p:nvSpPr>
          <p:spPr>
            <a:xfrm>
              <a:off x="2559824" y="4711445"/>
              <a:ext cx="29452" cy="29622"/>
            </a:xfrm>
            <a:custGeom>
              <a:avLst/>
              <a:gdLst>
                <a:gd name="connsiteX0" fmla="*/ 14306 w 29452"/>
                <a:gd name="connsiteY0" fmla="*/ 0 h 29622"/>
                <a:gd name="connsiteX1" fmla="*/ 29451 w 29452"/>
                <a:gd name="connsiteY1" fmla="*/ 14764 h 29622"/>
                <a:gd name="connsiteX2" fmla="*/ 14592 w 29452"/>
                <a:gd name="connsiteY2" fmla="*/ 29623 h 29622"/>
                <a:gd name="connsiteX3" fmla="*/ 19 w 29452"/>
                <a:gd name="connsiteY3" fmla="*/ 15716 h 29622"/>
                <a:gd name="connsiteX4" fmla="*/ 14306 w 29452"/>
                <a:gd name="connsiteY4" fmla="*/ 0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2" h="29622">
                  <a:moveTo>
                    <a:pt x="14306" y="0"/>
                  </a:moveTo>
                  <a:cubicBezTo>
                    <a:pt x="23546" y="667"/>
                    <a:pt x="29356" y="5334"/>
                    <a:pt x="29451" y="14764"/>
                  </a:cubicBezTo>
                  <a:cubicBezTo>
                    <a:pt x="29546" y="24193"/>
                    <a:pt x="24022" y="29623"/>
                    <a:pt x="14592" y="29623"/>
                  </a:cubicBezTo>
                  <a:cubicBezTo>
                    <a:pt x="5829" y="29623"/>
                    <a:pt x="495" y="24384"/>
                    <a:pt x="19" y="15716"/>
                  </a:cubicBezTo>
                  <a:cubicBezTo>
                    <a:pt x="-362" y="6382"/>
                    <a:pt x="5067" y="1238"/>
                    <a:pt x="1430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ECEE0258-113F-4510-28D9-0665FDE4F52C}"/>
                </a:ext>
              </a:extLst>
            </p:cNvPr>
            <p:cNvSpPr/>
            <p:nvPr/>
          </p:nvSpPr>
          <p:spPr>
            <a:xfrm>
              <a:off x="2504632" y="4701058"/>
              <a:ext cx="28996" cy="31913"/>
            </a:xfrm>
            <a:custGeom>
              <a:avLst/>
              <a:gdLst>
                <a:gd name="connsiteX0" fmla="*/ 11681 w 28996"/>
                <a:gd name="connsiteY0" fmla="*/ 31913 h 31913"/>
                <a:gd name="connsiteX1" fmla="*/ 251 w 28996"/>
                <a:gd name="connsiteY1" fmla="*/ 14959 h 31913"/>
                <a:gd name="connsiteX2" fmla="*/ 14253 w 28996"/>
                <a:gd name="connsiteY2" fmla="*/ 5 h 31913"/>
                <a:gd name="connsiteX3" fmla="*/ 28826 w 28996"/>
                <a:gd name="connsiteY3" fmla="*/ 14292 h 31913"/>
                <a:gd name="connsiteX4" fmla="*/ 18063 w 28996"/>
                <a:gd name="connsiteY4" fmla="*/ 31723 h 31913"/>
                <a:gd name="connsiteX5" fmla="*/ 11681 w 28996"/>
                <a:gd name="connsiteY5" fmla="*/ 31913 h 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6" h="31913">
                  <a:moveTo>
                    <a:pt x="11681" y="31913"/>
                  </a:moveTo>
                  <a:cubicBezTo>
                    <a:pt x="7681" y="26294"/>
                    <a:pt x="1394" y="21150"/>
                    <a:pt x="251" y="14959"/>
                  </a:cubicBezTo>
                  <a:cubicBezTo>
                    <a:pt x="-1368" y="6101"/>
                    <a:pt x="5014" y="195"/>
                    <a:pt x="14253" y="5"/>
                  </a:cubicBezTo>
                  <a:cubicBezTo>
                    <a:pt x="23492" y="-186"/>
                    <a:pt x="30160" y="5434"/>
                    <a:pt x="28826" y="14292"/>
                  </a:cubicBezTo>
                  <a:cubicBezTo>
                    <a:pt x="27874" y="20484"/>
                    <a:pt x="21873" y="25913"/>
                    <a:pt x="18063" y="31723"/>
                  </a:cubicBezTo>
                  <a:cubicBezTo>
                    <a:pt x="15968" y="31818"/>
                    <a:pt x="13777" y="31913"/>
                    <a:pt x="11681" y="3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9A41B9B-F0DB-599E-F41D-B5DF21E3E73F}"/>
                </a:ext>
              </a:extLst>
            </p:cNvPr>
            <p:cNvSpPr/>
            <p:nvPr/>
          </p:nvSpPr>
          <p:spPr>
            <a:xfrm>
              <a:off x="3460432" y="5723000"/>
              <a:ext cx="29622" cy="29451"/>
            </a:xfrm>
            <a:custGeom>
              <a:avLst/>
              <a:gdLst>
                <a:gd name="connsiteX0" fmla="*/ 29623 w 29622"/>
                <a:gd name="connsiteY0" fmla="*/ 15145 h 29451"/>
                <a:gd name="connsiteX1" fmla="*/ 13906 w 29622"/>
                <a:gd name="connsiteY1" fmla="*/ 29432 h 29451"/>
                <a:gd name="connsiteX2" fmla="*/ 0 w 29622"/>
                <a:gd name="connsiteY2" fmla="*/ 14954 h 29451"/>
                <a:gd name="connsiteX3" fmla="*/ 14859 w 29622"/>
                <a:gd name="connsiteY3" fmla="*/ 0 h 29451"/>
                <a:gd name="connsiteX4" fmla="*/ 29623 w 29622"/>
                <a:gd name="connsiteY4" fmla="*/ 15145 h 2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" h="29451">
                  <a:moveTo>
                    <a:pt x="29623" y="15145"/>
                  </a:moveTo>
                  <a:cubicBezTo>
                    <a:pt x="28384" y="24384"/>
                    <a:pt x="23241" y="29813"/>
                    <a:pt x="13906" y="29432"/>
                  </a:cubicBezTo>
                  <a:cubicBezTo>
                    <a:pt x="5239" y="29051"/>
                    <a:pt x="0" y="23622"/>
                    <a:pt x="0" y="14954"/>
                  </a:cubicBezTo>
                  <a:cubicBezTo>
                    <a:pt x="0" y="5525"/>
                    <a:pt x="5429" y="0"/>
                    <a:pt x="14859" y="0"/>
                  </a:cubicBezTo>
                  <a:cubicBezTo>
                    <a:pt x="24289" y="95"/>
                    <a:pt x="28861" y="6001"/>
                    <a:pt x="29623" y="15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820A283-26E3-6B02-4F0A-6AD8A5A535F6}"/>
                </a:ext>
              </a:extLst>
            </p:cNvPr>
            <p:cNvSpPr/>
            <p:nvPr/>
          </p:nvSpPr>
          <p:spPr>
            <a:xfrm>
              <a:off x="3072259" y="5028532"/>
              <a:ext cx="29365" cy="29622"/>
            </a:xfrm>
            <a:custGeom>
              <a:avLst/>
              <a:gdLst>
                <a:gd name="connsiteX0" fmla="*/ 14221 w 29365"/>
                <a:gd name="connsiteY0" fmla="*/ 29623 h 29622"/>
                <a:gd name="connsiteX1" fmla="*/ 29 w 29365"/>
                <a:gd name="connsiteY1" fmla="*/ 13907 h 29622"/>
                <a:gd name="connsiteX2" fmla="*/ 14507 w 29365"/>
                <a:gd name="connsiteY2" fmla="*/ 0 h 29622"/>
                <a:gd name="connsiteX3" fmla="*/ 29366 w 29365"/>
                <a:gd name="connsiteY3" fmla="*/ 14764 h 29622"/>
                <a:gd name="connsiteX4" fmla="*/ 14221 w 29365"/>
                <a:gd name="connsiteY4" fmla="*/ 29623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65" h="29622">
                  <a:moveTo>
                    <a:pt x="14221" y="29623"/>
                  </a:moveTo>
                  <a:cubicBezTo>
                    <a:pt x="4982" y="28385"/>
                    <a:pt x="-447" y="23336"/>
                    <a:pt x="29" y="13907"/>
                  </a:cubicBezTo>
                  <a:cubicBezTo>
                    <a:pt x="410" y="5239"/>
                    <a:pt x="5744" y="0"/>
                    <a:pt x="14507" y="0"/>
                  </a:cubicBezTo>
                  <a:cubicBezTo>
                    <a:pt x="23841" y="0"/>
                    <a:pt x="29366" y="5429"/>
                    <a:pt x="29366" y="14764"/>
                  </a:cubicBezTo>
                  <a:cubicBezTo>
                    <a:pt x="29271" y="24384"/>
                    <a:pt x="23365" y="28956"/>
                    <a:pt x="14221" y="29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E8A66C4-3659-AE81-DA03-3ACC2D81FE00}"/>
                </a:ext>
              </a:extLst>
            </p:cNvPr>
            <p:cNvSpPr/>
            <p:nvPr/>
          </p:nvSpPr>
          <p:spPr>
            <a:xfrm>
              <a:off x="3389089" y="5482779"/>
              <a:ext cx="29622" cy="29356"/>
            </a:xfrm>
            <a:custGeom>
              <a:avLst/>
              <a:gdLst>
                <a:gd name="connsiteX0" fmla="*/ 29623 w 29622"/>
                <a:gd name="connsiteY0" fmla="*/ 14669 h 29356"/>
                <a:gd name="connsiteX1" fmla="*/ 13906 w 29622"/>
                <a:gd name="connsiteY1" fmla="*/ 29337 h 29356"/>
                <a:gd name="connsiteX2" fmla="*/ 0 w 29622"/>
                <a:gd name="connsiteY2" fmla="*/ 14859 h 29356"/>
                <a:gd name="connsiteX3" fmla="*/ 14764 w 29622"/>
                <a:gd name="connsiteY3" fmla="*/ 0 h 29356"/>
                <a:gd name="connsiteX4" fmla="*/ 29623 w 29622"/>
                <a:gd name="connsiteY4" fmla="*/ 14669 h 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" h="29356">
                  <a:moveTo>
                    <a:pt x="29623" y="14669"/>
                  </a:moveTo>
                  <a:cubicBezTo>
                    <a:pt x="28385" y="24384"/>
                    <a:pt x="23241" y="29718"/>
                    <a:pt x="13906" y="29337"/>
                  </a:cubicBezTo>
                  <a:cubicBezTo>
                    <a:pt x="5239" y="28956"/>
                    <a:pt x="0" y="23622"/>
                    <a:pt x="0" y="14859"/>
                  </a:cubicBezTo>
                  <a:cubicBezTo>
                    <a:pt x="0" y="5429"/>
                    <a:pt x="5429" y="0"/>
                    <a:pt x="14764" y="0"/>
                  </a:cubicBezTo>
                  <a:cubicBezTo>
                    <a:pt x="24289" y="0"/>
                    <a:pt x="28766" y="6001"/>
                    <a:pt x="29623" y="14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D07E1BB0-C2CA-3E0B-AB10-2CBB849848C9}"/>
                </a:ext>
              </a:extLst>
            </p:cNvPr>
            <p:cNvSpPr/>
            <p:nvPr/>
          </p:nvSpPr>
          <p:spPr>
            <a:xfrm>
              <a:off x="3344185" y="5419153"/>
              <a:ext cx="29474" cy="29717"/>
            </a:xfrm>
            <a:custGeom>
              <a:avLst/>
              <a:gdLst>
                <a:gd name="connsiteX0" fmla="*/ 14233 w 29474"/>
                <a:gd name="connsiteY0" fmla="*/ 0 h 29717"/>
                <a:gd name="connsiteX1" fmla="*/ 29473 w 29474"/>
                <a:gd name="connsiteY1" fmla="*/ 14764 h 29717"/>
                <a:gd name="connsiteX2" fmla="*/ 14614 w 29474"/>
                <a:gd name="connsiteY2" fmla="*/ 29718 h 29717"/>
                <a:gd name="connsiteX3" fmla="*/ 41 w 29474"/>
                <a:gd name="connsiteY3" fmla="*/ 15812 h 29717"/>
                <a:gd name="connsiteX4" fmla="*/ 14233 w 29474"/>
                <a:gd name="connsiteY4" fmla="*/ 0 h 2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4" h="29717">
                  <a:moveTo>
                    <a:pt x="14233" y="0"/>
                  </a:moveTo>
                  <a:cubicBezTo>
                    <a:pt x="23473" y="667"/>
                    <a:pt x="29378" y="5239"/>
                    <a:pt x="29473" y="14764"/>
                  </a:cubicBezTo>
                  <a:cubicBezTo>
                    <a:pt x="29569" y="24194"/>
                    <a:pt x="24044" y="29623"/>
                    <a:pt x="14614" y="29718"/>
                  </a:cubicBezTo>
                  <a:cubicBezTo>
                    <a:pt x="5851" y="29718"/>
                    <a:pt x="517" y="24479"/>
                    <a:pt x="41" y="15812"/>
                  </a:cubicBezTo>
                  <a:cubicBezTo>
                    <a:pt x="-530" y="6382"/>
                    <a:pt x="4899" y="1238"/>
                    <a:pt x="1423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72E3941-AE9F-EBC3-447C-5F4C01C2710C}"/>
                </a:ext>
              </a:extLst>
            </p:cNvPr>
            <p:cNvSpPr/>
            <p:nvPr/>
          </p:nvSpPr>
          <p:spPr>
            <a:xfrm>
              <a:off x="3497266" y="5844253"/>
              <a:ext cx="29460" cy="29665"/>
            </a:xfrm>
            <a:custGeom>
              <a:avLst/>
              <a:gdLst>
                <a:gd name="connsiteX0" fmla="*/ 13648 w 29460"/>
                <a:gd name="connsiteY0" fmla="*/ 0 h 29665"/>
                <a:gd name="connsiteX1" fmla="*/ 29460 w 29460"/>
                <a:gd name="connsiteY1" fmla="*/ 14859 h 29665"/>
                <a:gd name="connsiteX2" fmla="*/ 15839 w 29460"/>
                <a:gd name="connsiteY2" fmla="*/ 29623 h 29665"/>
                <a:gd name="connsiteX3" fmla="*/ 27 w 29460"/>
                <a:gd name="connsiteY3" fmla="*/ 15716 h 29665"/>
                <a:gd name="connsiteX4" fmla="*/ 13648 w 29460"/>
                <a:gd name="connsiteY4" fmla="*/ 0 h 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29665">
                  <a:moveTo>
                    <a:pt x="13648" y="0"/>
                  </a:moveTo>
                  <a:cubicBezTo>
                    <a:pt x="23554" y="762"/>
                    <a:pt x="29364" y="5429"/>
                    <a:pt x="29460" y="14859"/>
                  </a:cubicBezTo>
                  <a:cubicBezTo>
                    <a:pt x="29555" y="23622"/>
                    <a:pt x="24507" y="29146"/>
                    <a:pt x="15839" y="29623"/>
                  </a:cubicBezTo>
                  <a:cubicBezTo>
                    <a:pt x="6504" y="30194"/>
                    <a:pt x="599" y="25051"/>
                    <a:pt x="27" y="15716"/>
                  </a:cubicBezTo>
                  <a:cubicBezTo>
                    <a:pt x="-449" y="6191"/>
                    <a:pt x="5361" y="1429"/>
                    <a:pt x="136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D8B50DD-B95E-836E-93AD-D38E0AC53553}"/>
                </a:ext>
              </a:extLst>
            </p:cNvPr>
            <p:cNvSpPr/>
            <p:nvPr/>
          </p:nvSpPr>
          <p:spPr>
            <a:xfrm>
              <a:off x="3508617" y="5789525"/>
              <a:ext cx="28090" cy="30820"/>
            </a:xfrm>
            <a:custGeom>
              <a:avLst/>
              <a:gdLst>
                <a:gd name="connsiteX0" fmla="*/ 10298 w 28090"/>
                <a:gd name="connsiteY0" fmla="*/ 30535 h 30820"/>
                <a:gd name="connsiteX1" fmla="*/ 106 w 28090"/>
                <a:gd name="connsiteY1" fmla="*/ 13866 h 30820"/>
                <a:gd name="connsiteX2" fmla="*/ 15155 w 28090"/>
                <a:gd name="connsiteY2" fmla="*/ 55 h 30820"/>
                <a:gd name="connsiteX3" fmla="*/ 27728 w 28090"/>
                <a:gd name="connsiteY3" fmla="*/ 15009 h 30820"/>
                <a:gd name="connsiteX4" fmla="*/ 16108 w 28090"/>
                <a:gd name="connsiteY4" fmla="*/ 30821 h 30820"/>
                <a:gd name="connsiteX5" fmla="*/ 10298 w 28090"/>
                <a:gd name="connsiteY5" fmla="*/ 30535 h 3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0" h="30820">
                  <a:moveTo>
                    <a:pt x="10298" y="30535"/>
                  </a:moveTo>
                  <a:cubicBezTo>
                    <a:pt x="6678" y="25011"/>
                    <a:pt x="773" y="19677"/>
                    <a:pt x="106" y="13866"/>
                  </a:cubicBezTo>
                  <a:cubicBezTo>
                    <a:pt x="-942" y="4818"/>
                    <a:pt x="5916" y="-611"/>
                    <a:pt x="15155" y="55"/>
                  </a:cubicBezTo>
                  <a:cubicBezTo>
                    <a:pt x="23823" y="722"/>
                    <a:pt x="29633" y="6818"/>
                    <a:pt x="27728" y="15009"/>
                  </a:cubicBezTo>
                  <a:cubicBezTo>
                    <a:pt x="26395" y="20820"/>
                    <a:pt x="20204" y="25582"/>
                    <a:pt x="16108" y="30821"/>
                  </a:cubicBezTo>
                  <a:cubicBezTo>
                    <a:pt x="14298" y="30726"/>
                    <a:pt x="12298" y="30631"/>
                    <a:pt x="10298" y="30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79DC7F5-E369-C28C-3B20-3FE8C977E9E3}"/>
                </a:ext>
              </a:extLst>
            </p:cNvPr>
            <p:cNvSpPr/>
            <p:nvPr/>
          </p:nvSpPr>
          <p:spPr>
            <a:xfrm>
              <a:off x="3173100" y="5103109"/>
              <a:ext cx="28076" cy="30674"/>
            </a:xfrm>
            <a:custGeom>
              <a:avLst/>
              <a:gdLst>
                <a:gd name="connsiteX0" fmla="*/ 11488 w 28076"/>
                <a:gd name="connsiteY0" fmla="*/ 30675 h 30674"/>
                <a:gd name="connsiteX1" fmla="*/ 248 w 28076"/>
                <a:gd name="connsiteY1" fmla="*/ 14673 h 30674"/>
                <a:gd name="connsiteX2" fmla="*/ 14441 w 28076"/>
                <a:gd name="connsiteY2" fmla="*/ 4 h 30674"/>
                <a:gd name="connsiteX3" fmla="*/ 27871 w 28076"/>
                <a:gd name="connsiteY3" fmla="*/ 14101 h 30674"/>
                <a:gd name="connsiteX4" fmla="*/ 17298 w 28076"/>
                <a:gd name="connsiteY4" fmla="*/ 30580 h 30674"/>
                <a:gd name="connsiteX5" fmla="*/ 11488 w 28076"/>
                <a:gd name="connsiteY5" fmla="*/ 30675 h 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6" h="30674">
                  <a:moveTo>
                    <a:pt x="11488" y="30675"/>
                  </a:moveTo>
                  <a:cubicBezTo>
                    <a:pt x="7583" y="25341"/>
                    <a:pt x="1296" y="20483"/>
                    <a:pt x="248" y="14673"/>
                  </a:cubicBezTo>
                  <a:cubicBezTo>
                    <a:pt x="-1371" y="5719"/>
                    <a:pt x="5106" y="-186"/>
                    <a:pt x="14441" y="4"/>
                  </a:cubicBezTo>
                  <a:cubicBezTo>
                    <a:pt x="23108" y="100"/>
                    <a:pt x="29300" y="5815"/>
                    <a:pt x="27871" y="14101"/>
                  </a:cubicBezTo>
                  <a:cubicBezTo>
                    <a:pt x="26918" y="20007"/>
                    <a:pt x="21013" y="25055"/>
                    <a:pt x="17298" y="30580"/>
                  </a:cubicBezTo>
                  <a:cubicBezTo>
                    <a:pt x="15488" y="30580"/>
                    <a:pt x="13488" y="30580"/>
                    <a:pt x="11488" y="30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864A4405-1FE6-C085-827A-9E74388E901D}"/>
                </a:ext>
              </a:extLst>
            </p:cNvPr>
            <p:cNvSpPr/>
            <p:nvPr/>
          </p:nvSpPr>
          <p:spPr>
            <a:xfrm>
              <a:off x="3516421" y="5734235"/>
              <a:ext cx="28050" cy="30580"/>
            </a:xfrm>
            <a:custGeom>
              <a:avLst/>
              <a:gdLst>
                <a:gd name="connsiteX0" fmla="*/ 10971 w 28050"/>
                <a:gd name="connsiteY0" fmla="*/ 30485 h 30580"/>
                <a:gd name="connsiteX1" fmla="*/ 208 w 28050"/>
                <a:gd name="connsiteY1" fmla="*/ 14197 h 30580"/>
                <a:gd name="connsiteX2" fmla="*/ 13543 w 28050"/>
                <a:gd name="connsiteY2" fmla="*/ 5 h 30580"/>
                <a:gd name="connsiteX3" fmla="*/ 27830 w 28050"/>
                <a:gd name="connsiteY3" fmla="*/ 14483 h 30580"/>
                <a:gd name="connsiteX4" fmla="*/ 16781 w 28050"/>
                <a:gd name="connsiteY4" fmla="*/ 30580 h 30580"/>
                <a:gd name="connsiteX5" fmla="*/ 10971 w 28050"/>
                <a:gd name="connsiteY5" fmla="*/ 30485 h 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0" h="30580">
                  <a:moveTo>
                    <a:pt x="10971" y="30485"/>
                  </a:moveTo>
                  <a:cubicBezTo>
                    <a:pt x="7256" y="25055"/>
                    <a:pt x="1256" y="20103"/>
                    <a:pt x="208" y="14197"/>
                  </a:cubicBezTo>
                  <a:cubicBezTo>
                    <a:pt x="-1221" y="5910"/>
                    <a:pt x="4875" y="195"/>
                    <a:pt x="13543" y="5"/>
                  </a:cubicBezTo>
                  <a:cubicBezTo>
                    <a:pt x="22782" y="-186"/>
                    <a:pt x="29354" y="5529"/>
                    <a:pt x="27830" y="14483"/>
                  </a:cubicBezTo>
                  <a:cubicBezTo>
                    <a:pt x="26878" y="20293"/>
                    <a:pt x="20687" y="25246"/>
                    <a:pt x="16781" y="30580"/>
                  </a:cubicBezTo>
                  <a:cubicBezTo>
                    <a:pt x="14876" y="30485"/>
                    <a:pt x="12971" y="30485"/>
                    <a:pt x="10971" y="30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2CD2D03-37E2-3C46-4563-DF3B9333C276}"/>
                </a:ext>
              </a:extLst>
            </p:cNvPr>
            <p:cNvSpPr/>
            <p:nvPr/>
          </p:nvSpPr>
          <p:spPr>
            <a:xfrm>
              <a:off x="3128159" y="5039836"/>
              <a:ext cx="30710" cy="28071"/>
            </a:xfrm>
            <a:custGeom>
              <a:avLst/>
              <a:gdLst>
                <a:gd name="connsiteX0" fmla="*/ 30711 w 30710"/>
                <a:gd name="connsiteY0" fmla="*/ 16414 h 28071"/>
                <a:gd name="connsiteX1" fmla="*/ 14804 w 30710"/>
                <a:gd name="connsiteY1" fmla="*/ 27749 h 28071"/>
                <a:gd name="connsiteX2" fmla="*/ 40 w 30710"/>
                <a:gd name="connsiteY2" fmla="*/ 14985 h 28071"/>
                <a:gd name="connsiteX3" fmla="*/ 13947 w 30710"/>
                <a:gd name="connsiteY3" fmla="*/ 126 h 28071"/>
                <a:gd name="connsiteX4" fmla="*/ 30521 w 30710"/>
                <a:gd name="connsiteY4" fmla="*/ 10508 h 28071"/>
                <a:gd name="connsiteX5" fmla="*/ 30711 w 30710"/>
                <a:gd name="connsiteY5" fmla="*/ 16414 h 2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0" h="28071">
                  <a:moveTo>
                    <a:pt x="30711" y="16414"/>
                  </a:moveTo>
                  <a:cubicBezTo>
                    <a:pt x="25472" y="20414"/>
                    <a:pt x="20710" y="26510"/>
                    <a:pt x="14804" y="27749"/>
                  </a:cubicBezTo>
                  <a:cubicBezTo>
                    <a:pt x="6613" y="29558"/>
                    <a:pt x="612" y="23557"/>
                    <a:pt x="40" y="14985"/>
                  </a:cubicBezTo>
                  <a:cubicBezTo>
                    <a:pt x="-531" y="5746"/>
                    <a:pt x="4994" y="-1017"/>
                    <a:pt x="13947" y="126"/>
                  </a:cubicBezTo>
                  <a:cubicBezTo>
                    <a:pt x="19757" y="888"/>
                    <a:pt x="24996" y="6889"/>
                    <a:pt x="30521" y="10508"/>
                  </a:cubicBezTo>
                  <a:cubicBezTo>
                    <a:pt x="30616" y="12508"/>
                    <a:pt x="30711" y="14509"/>
                    <a:pt x="30711" y="16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10CBA9A-6437-C364-8187-9EEE43771C17}"/>
                </a:ext>
              </a:extLst>
            </p:cNvPr>
            <p:cNvSpPr/>
            <p:nvPr/>
          </p:nvSpPr>
          <p:spPr>
            <a:xfrm>
              <a:off x="3027765" y="4965924"/>
              <a:ext cx="30806" cy="28169"/>
            </a:xfrm>
            <a:custGeom>
              <a:avLst/>
              <a:gdLst>
                <a:gd name="connsiteX0" fmla="*/ 30807 w 30806"/>
                <a:gd name="connsiteY0" fmla="*/ 16412 h 28169"/>
                <a:gd name="connsiteX1" fmla="*/ 14900 w 30806"/>
                <a:gd name="connsiteY1" fmla="*/ 27842 h 28169"/>
                <a:gd name="connsiteX2" fmla="*/ 41 w 30806"/>
                <a:gd name="connsiteY2" fmla="*/ 15079 h 28169"/>
                <a:gd name="connsiteX3" fmla="*/ 14043 w 30806"/>
                <a:gd name="connsiteY3" fmla="*/ 125 h 28169"/>
                <a:gd name="connsiteX4" fmla="*/ 30616 w 30806"/>
                <a:gd name="connsiteY4" fmla="*/ 10507 h 28169"/>
                <a:gd name="connsiteX5" fmla="*/ 30807 w 30806"/>
                <a:gd name="connsiteY5" fmla="*/ 16412 h 2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6" h="28169">
                  <a:moveTo>
                    <a:pt x="30807" y="16412"/>
                  </a:moveTo>
                  <a:cubicBezTo>
                    <a:pt x="25568" y="20413"/>
                    <a:pt x="20806" y="26509"/>
                    <a:pt x="14900" y="27842"/>
                  </a:cubicBezTo>
                  <a:cubicBezTo>
                    <a:pt x="6613" y="29652"/>
                    <a:pt x="613" y="23747"/>
                    <a:pt x="41" y="15079"/>
                  </a:cubicBezTo>
                  <a:cubicBezTo>
                    <a:pt x="-530" y="5840"/>
                    <a:pt x="4899" y="-1018"/>
                    <a:pt x="14043" y="125"/>
                  </a:cubicBezTo>
                  <a:cubicBezTo>
                    <a:pt x="19948" y="887"/>
                    <a:pt x="25187" y="6887"/>
                    <a:pt x="30616" y="10507"/>
                  </a:cubicBezTo>
                  <a:cubicBezTo>
                    <a:pt x="30712" y="12507"/>
                    <a:pt x="30807" y="14412"/>
                    <a:pt x="30807" y="16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2EF7D29-871F-8D3B-2397-4A9B98BBC321}"/>
                </a:ext>
              </a:extLst>
            </p:cNvPr>
            <p:cNvSpPr/>
            <p:nvPr/>
          </p:nvSpPr>
          <p:spPr>
            <a:xfrm>
              <a:off x="3482117" y="5610319"/>
              <a:ext cx="28050" cy="30671"/>
            </a:xfrm>
            <a:custGeom>
              <a:avLst/>
              <a:gdLst>
                <a:gd name="connsiteX0" fmla="*/ 17272 w 28050"/>
                <a:gd name="connsiteY0" fmla="*/ 190 h 30671"/>
                <a:gd name="connsiteX1" fmla="*/ 27845 w 28050"/>
                <a:gd name="connsiteY1" fmla="*/ 16573 h 30671"/>
                <a:gd name="connsiteX2" fmla="*/ 14415 w 28050"/>
                <a:gd name="connsiteY2" fmla="*/ 30671 h 30671"/>
                <a:gd name="connsiteX3" fmla="*/ 222 w 28050"/>
                <a:gd name="connsiteY3" fmla="*/ 16002 h 30671"/>
                <a:gd name="connsiteX4" fmla="*/ 11462 w 28050"/>
                <a:gd name="connsiteY4" fmla="*/ 0 h 30671"/>
                <a:gd name="connsiteX5" fmla="*/ 17272 w 28050"/>
                <a:gd name="connsiteY5" fmla="*/ 190 h 3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0" h="30671">
                  <a:moveTo>
                    <a:pt x="17272" y="190"/>
                  </a:moveTo>
                  <a:cubicBezTo>
                    <a:pt x="20987" y="5620"/>
                    <a:pt x="26797" y="10668"/>
                    <a:pt x="27845" y="16573"/>
                  </a:cubicBezTo>
                  <a:cubicBezTo>
                    <a:pt x="29274" y="24860"/>
                    <a:pt x="23082" y="30575"/>
                    <a:pt x="14415" y="30671"/>
                  </a:cubicBezTo>
                  <a:cubicBezTo>
                    <a:pt x="5175" y="30766"/>
                    <a:pt x="-1302" y="24955"/>
                    <a:pt x="222" y="16002"/>
                  </a:cubicBezTo>
                  <a:cubicBezTo>
                    <a:pt x="1270" y="10192"/>
                    <a:pt x="7557" y="5334"/>
                    <a:pt x="11462" y="0"/>
                  </a:cubicBezTo>
                  <a:cubicBezTo>
                    <a:pt x="13462" y="95"/>
                    <a:pt x="15367" y="95"/>
                    <a:pt x="17272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76D84F4-868B-3B44-73CA-C9C967379688}"/>
                </a:ext>
              </a:extLst>
            </p:cNvPr>
            <p:cNvSpPr/>
            <p:nvPr/>
          </p:nvSpPr>
          <p:spPr>
            <a:xfrm>
              <a:off x="2726921" y="4738972"/>
              <a:ext cx="28054" cy="30671"/>
            </a:xfrm>
            <a:custGeom>
              <a:avLst/>
              <a:gdLst>
                <a:gd name="connsiteX0" fmla="*/ 16564 w 28054"/>
                <a:gd name="connsiteY0" fmla="*/ 0 h 30671"/>
                <a:gd name="connsiteX1" fmla="*/ 27803 w 28054"/>
                <a:gd name="connsiteY1" fmla="*/ 15907 h 30671"/>
                <a:gd name="connsiteX2" fmla="*/ 13706 w 28054"/>
                <a:gd name="connsiteY2" fmla="*/ 30671 h 30671"/>
                <a:gd name="connsiteX3" fmla="*/ 181 w 28054"/>
                <a:gd name="connsiteY3" fmla="*/ 16573 h 30671"/>
                <a:gd name="connsiteX4" fmla="*/ 10658 w 28054"/>
                <a:gd name="connsiteY4" fmla="*/ 95 h 30671"/>
                <a:gd name="connsiteX5" fmla="*/ 16564 w 28054"/>
                <a:gd name="connsiteY5" fmla="*/ 0 h 3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4" h="30671">
                  <a:moveTo>
                    <a:pt x="16564" y="0"/>
                  </a:moveTo>
                  <a:cubicBezTo>
                    <a:pt x="20469" y="5239"/>
                    <a:pt x="26756" y="10096"/>
                    <a:pt x="27803" y="15907"/>
                  </a:cubicBezTo>
                  <a:cubicBezTo>
                    <a:pt x="29423" y="24860"/>
                    <a:pt x="23041" y="30766"/>
                    <a:pt x="13706" y="30671"/>
                  </a:cubicBezTo>
                  <a:cubicBezTo>
                    <a:pt x="5039" y="30575"/>
                    <a:pt x="-1153" y="24860"/>
                    <a:pt x="181" y="16573"/>
                  </a:cubicBezTo>
                  <a:cubicBezTo>
                    <a:pt x="1133" y="10668"/>
                    <a:pt x="7039" y="5524"/>
                    <a:pt x="10658" y="95"/>
                  </a:cubicBezTo>
                  <a:cubicBezTo>
                    <a:pt x="12659" y="95"/>
                    <a:pt x="14659" y="0"/>
                    <a:pt x="165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714712F-F9DD-C08A-EC60-B03F9E43B072}"/>
                </a:ext>
              </a:extLst>
            </p:cNvPr>
            <p:cNvSpPr/>
            <p:nvPr/>
          </p:nvSpPr>
          <p:spPr>
            <a:xfrm>
              <a:off x="3355235" y="5364658"/>
              <a:ext cx="30806" cy="28151"/>
            </a:xfrm>
            <a:custGeom>
              <a:avLst/>
              <a:gdLst>
                <a:gd name="connsiteX0" fmla="*/ 30806 w 30806"/>
                <a:gd name="connsiteY0" fmla="*/ 16395 h 28151"/>
                <a:gd name="connsiteX1" fmla="*/ 14899 w 30806"/>
                <a:gd name="connsiteY1" fmla="*/ 27825 h 28151"/>
                <a:gd name="connsiteX2" fmla="*/ 40 w 30806"/>
                <a:gd name="connsiteY2" fmla="*/ 15061 h 28151"/>
                <a:gd name="connsiteX3" fmla="*/ 14042 w 30806"/>
                <a:gd name="connsiteY3" fmla="*/ 107 h 28151"/>
                <a:gd name="connsiteX4" fmla="*/ 30616 w 30806"/>
                <a:gd name="connsiteY4" fmla="*/ 10489 h 28151"/>
                <a:gd name="connsiteX5" fmla="*/ 30806 w 30806"/>
                <a:gd name="connsiteY5" fmla="*/ 16395 h 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6" h="28151">
                  <a:moveTo>
                    <a:pt x="30806" y="16395"/>
                  </a:moveTo>
                  <a:cubicBezTo>
                    <a:pt x="25567" y="20395"/>
                    <a:pt x="20710" y="26491"/>
                    <a:pt x="14899" y="27825"/>
                  </a:cubicBezTo>
                  <a:cubicBezTo>
                    <a:pt x="6613" y="29634"/>
                    <a:pt x="612" y="23729"/>
                    <a:pt x="40" y="15061"/>
                  </a:cubicBezTo>
                  <a:cubicBezTo>
                    <a:pt x="-531" y="5822"/>
                    <a:pt x="4993" y="-941"/>
                    <a:pt x="14042" y="107"/>
                  </a:cubicBezTo>
                  <a:cubicBezTo>
                    <a:pt x="19948" y="869"/>
                    <a:pt x="25091" y="6870"/>
                    <a:pt x="30616" y="10489"/>
                  </a:cubicBezTo>
                  <a:cubicBezTo>
                    <a:pt x="30616" y="12489"/>
                    <a:pt x="30711" y="14490"/>
                    <a:pt x="30806" y="16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A85E6C4-D134-7D0C-CF44-A25C0541AA9F}"/>
                </a:ext>
              </a:extLst>
            </p:cNvPr>
            <p:cNvSpPr/>
            <p:nvPr/>
          </p:nvSpPr>
          <p:spPr>
            <a:xfrm>
              <a:off x="2671352" y="4730869"/>
              <a:ext cx="30793" cy="28063"/>
            </a:xfrm>
            <a:custGeom>
              <a:avLst/>
              <a:gdLst>
                <a:gd name="connsiteX0" fmla="*/ 30603 w 30793"/>
                <a:gd name="connsiteY0" fmla="*/ 17248 h 28063"/>
                <a:gd name="connsiteX1" fmla="*/ 14220 w 30793"/>
                <a:gd name="connsiteY1" fmla="*/ 27916 h 28063"/>
                <a:gd name="connsiteX2" fmla="*/ 28 w 30793"/>
                <a:gd name="connsiteY2" fmla="*/ 13247 h 28063"/>
                <a:gd name="connsiteX3" fmla="*/ 14697 w 30793"/>
                <a:gd name="connsiteY3" fmla="*/ 293 h 28063"/>
                <a:gd name="connsiteX4" fmla="*/ 30794 w 30793"/>
                <a:gd name="connsiteY4" fmla="*/ 11437 h 28063"/>
                <a:gd name="connsiteX5" fmla="*/ 30603 w 30793"/>
                <a:gd name="connsiteY5" fmla="*/ 17248 h 2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3" h="28063">
                  <a:moveTo>
                    <a:pt x="30603" y="17248"/>
                  </a:moveTo>
                  <a:cubicBezTo>
                    <a:pt x="25174" y="20962"/>
                    <a:pt x="20031" y="27058"/>
                    <a:pt x="14220" y="27916"/>
                  </a:cubicBezTo>
                  <a:cubicBezTo>
                    <a:pt x="5172" y="29154"/>
                    <a:pt x="-448" y="22486"/>
                    <a:pt x="28" y="13247"/>
                  </a:cubicBezTo>
                  <a:cubicBezTo>
                    <a:pt x="409" y="4579"/>
                    <a:pt x="6410" y="-1421"/>
                    <a:pt x="14697" y="293"/>
                  </a:cubicBezTo>
                  <a:cubicBezTo>
                    <a:pt x="20602" y="1531"/>
                    <a:pt x="25460" y="7532"/>
                    <a:pt x="30794" y="11437"/>
                  </a:cubicBezTo>
                  <a:cubicBezTo>
                    <a:pt x="30699" y="13247"/>
                    <a:pt x="30699" y="15247"/>
                    <a:pt x="30603" y="17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51CEF33-7DF0-0834-1451-9D777A521926}"/>
                </a:ext>
              </a:extLst>
            </p:cNvPr>
            <p:cNvSpPr/>
            <p:nvPr/>
          </p:nvSpPr>
          <p:spPr>
            <a:xfrm>
              <a:off x="3310450" y="5298374"/>
              <a:ext cx="28147" cy="30766"/>
            </a:xfrm>
            <a:custGeom>
              <a:avLst/>
              <a:gdLst>
                <a:gd name="connsiteX0" fmla="*/ 11488 w 28147"/>
                <a:gd name="connsiteY0" fmla="*/ 30767 h 30766"/>
                <a:gd name="connsiteX1" fmla="*/ 248 w 28147"/>
                <a:gd name="connsiteY1" fmla="*/ 14765 h 30766"/>
                <a:gd name="connsiteX2" fmla="*/ 14441 w 28147"/>
                <a:gd name="connsiteY2" fmla="*/ 1 h 30766"/>
                <a:gd name="connsiteX3" fmla="*/ 27966 w 28147"/>
                <a:gd name="connsiteY3" fmla="*/ 14193 h 30766"/>
                <a:gd name="connsiteX4" fmla="*/ 17393 w 28147"/>
                <a:gd name="connsiteY4" fmla="*/ 30672 h 30766"/>
                <a:gd name="connsiteX5" fmla="*/ 11488 w 28147"/>
                <a:gd name="connsiteY5" fmla="*/ 30767 h 3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47" h="30766">
                  <a:moveTo>
                    <a:pt x="11488" y="30767"/>
                  </a:moveTo>
                  <a:cubicBezTo>
                    <a:pt x="7583" y="25433"/>
                    <a:pt x="1296" y="20575"/>
                    <a:pt x="248" y="14765"/>
                  </a:cubicBezTo>
                  <a:cubicBezTo>
                    <a:pt x="-1371" y="5811"/>
                    <a:pt x="5106" y="-94"/>
                    <a:pt x="14441" y="1"/>
                  </a:cubicBezTo>
                  <a:cubicBezTo>
                    <a:pt x="23108" y="96"/>
                    <a:pt x="29300" y="5811"/>
                    <a:pt x="27966" y="14193"/>
                  </a:cubicBezTo>
                  <a:cubicBezTo>
                    <a:pt x="27014" y="20099"/>
                    <a:pt x="21108" y="25242"/>
                    <a:pt x="17393" y="30672"/>
                  </a:cubicBezTo>
                  <a:cubicBezTo>
                    <a:pt x="15393" y="30672"/>
                    <a:pt x="13488" y="30767"/>
                    <a:pt x="11488" y="3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CA1C262-F79D-E831-3482-5C5AD8F374E8}"/>
                </a:ext>
              </a:extLst>
            </p:cNvPr>
            <p:cNvSpPr/>
            <p:nvPr/>
          </p:nvSpPr>
          <p:spPr>
            <a:xfrm>
              <a:off x="2827110" y="4815356"/>
              <a:ext cx="30770" cy="28146"/>
            </a:xfrm>
            <a:custGeom>
              <a:avLst/>
              <a:gdLst>
                <a:gd name="connsiteX0" fmla="*/ 30675 w 30770"/>
                <a:gd name="connsiteY0" fmla="*/ 17152 h 28146"/>
                <a:gd name="connsiteX1" fmla="*/ 14292 w 30770"/>
                <a:gd name="connsiteY1" fmla="*/ 27915 h 28146"/>
                <a:gd name="connsiteX2" fmla="*/ 5 w 30770"/>
                <a:gd name="connsiteY2" fmla="*/ 14580 h 28146"/>
                <a:gd name="connsiteX3" fmla="*/ 14578 w 30770"/>
                <a:gd name="connsiteY3" fmla="*/ 198 h 28146"/>
                <a:gd name="connsiteX4" fmla="*/ 30770 w 30770"/>
                <a:gd name="connsiteY4" fmla="*/ 11247 h 28146"/>
                <a:gd name="connsiteX5" fmla="*/ 30675 w 30770"/>
                <a:gd name="connsiteY5" fmla="*/ 17152 h 2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70" h="28146">
                  <a:moveTo>
                    <a:pt x="30675" y="17152"/>
                  </a:moveTo>
                  <a:cubicBezTo>
                    <a:pt x="25246" y="20867"/>
                    <a:pt x="20198" y="26867"/>
                    <a:pt x="14292" y="27915"/>
                  </a:cubicBezTo>
                  <a:cubicBezTo>
                    <a:pt x="6005" y="29439"/>
                    <a:pt x="195" y="23248"/>
                    <a:pt x="5" y="14580"/>
                  </a:cubicBezTo>
                  <a:cubicBezTo>
                    <a:pt x="-186" y="5246"/>
                    <a:pt x="5529" y="-1231"/>
                    <a:pt x="14578" y="198"/>
                  </a:cubicBezTo>
                  <a:cubicBezTo>
                    <a:pt x="20388" y="1150"/>
                    <a:pt x="25341" y="7341"/>
                    <a:pt x="30770" y="11247"/>
                  </a:cubicBezTo>
                  <a:cubicBezTo>
                    <a:pt x="30675" y="13247"/>
                    <a:pt x="30675" y="15152"/>
                    <a:pt x="30675" y="171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D719EBB-4F4C-25D0-020B-A94C224757A4}"/>
                </a:ext>
              </a:extLst>
            </p:cNvPr>
            <p:cNvSpPr/>
            <p:nvPr/>
          </p:nvSpPr>
          <p:spPr>
            <a:xfrm>
              <a:off x="2515534" y="4646313"/>
              <a:ext cx="30593" cy="28052"/>
            </a:xfrm>
            <a:custGeom>
              <a:avLst/>
              <a:gdLst>
                <a:gd name="connsiteX0" fmla="*/ 30593 w 30593"/>
                <a:gd name="connsiteY0" fmla="*/ 16936 h 28052"/>
                <a:gd name="connsiteX1" fmla="*/ 14401 w 30593"/>
                <a:gd name="connsiteY1" fmla="*/ 27794 h 28052"/>
                <a:gd name="connsiteX2" fmla="*/ 18 w 30593"/>
                <a:gd name="connsiteY2" fmla="*/ 14650 h 28052"/>
                <a:gd name="connsiteX3" fmla="*/ 14401 w 30593"/>
                <a:gd name="connsiteY3" fmla="*/ 172 h 28052"/>
                <a:gd name="connsiteX4" fmla="*/ 30593 w 30593"/>
                <a:gd name="connsiteY4" fmla="*/ 11030 h 28052"/>
                <a:gd name="connsiteX5" fmla="*/ 30593 w 30593"/>
                <a:gd name="connsiteY5" fmla="*/ 16936 h 2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3" h="28052">
                  <a:moveTo>
                    <a:pt x="30593" y="16936"/>
                  </a:moveTo>
                  <a:cubicBezTo>
                    <a:pt x="25259" y="20746"/>
                    <a:pt x="20306" y="26747"/>
                    <a:pt x="14401" y="27794"/>
                  </a:cubicBezTo>
                  <a:cubicBezTo>
                    <a:pt x="6114" y="29414"/>
                    <a:pt x="304" y="23222"/>
                    <a:pt x="18" y="14650"/>
                  </a:cubicBezTo>
                  <a:cubicBezTo>
                    <a:pt x="-363" y="5411"/>
                    <a:pt x="5352" y="-1162"/>
                    <a:pt x="14401" y="172"/>
                  </a:cubicBezTo>
                  <a:cubicBezTo>
                    <a:pt x="20211" y="1029"/>
                    <a:pt x="25259" y="7220"/>
                    <a:pt x="30593" y="11030"/>
                  </a:cubicBezTo>
                  <a:cubicBezTo>
                    <a:pt x="30593" y="13126"/>
                    <a:pt x="30593" y="15031"/>
                    <a:pt x="30593" y="16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8610EEE-7406-35CC-5AE0-15AED3E7A4F3}"/>
                </a:ext>
              </a:extLst>
            </p:cNvPr>
            <p:cNvSpPr/>
            <p:nvPr/>
          </p:nvSpPr>
          <p:spPr>
            <a:xfrm>
              <a:off x="2882703" y="4825800"/>
              <a:ext cx="27976" cy="30615"/>
            </a:xfrm>
            <a:custGeom>
              <a:avLst/>
              <a:gdLst>
                <a:gd name="connsiteX0" fmla="*/ 11658 w 27976"/>
                <a:gd name="connsiteY0" fmla="*/ 30616 h 30615"/>
                <a:gd name="connsiteX1" fmla="*/ 323 w 27976"/>
                <a:gd name="connsiteY1" fmla="*/ 14804 h 30615"/>
                <a:gd name="connsiteX2" fmla="*/ 12992 w 27976"/>
                <a:gd name="connsiteY2" fmla="*/ 40 h 30615"/>
                <a:gd name="connsiteX3" fmla="*/ 27851 w 27976"/>
                <a:gd name="connsiteY3" fmla="*/ 13947 h 30615"/>
                <a:gd name="connsiteX4" fmla="*/ 17468 w 27976"/>
                <a:gd name="connsiteY4" fmla="*/ 30521 h 30615"/>
                <a:gd name="connsiteX5" fmla="*/ 11658 w 27976"/>
                <a:gd name="connsiteY5" fmla="*/ 30616 h 3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6" h="30615">
                  <a:moveTo>
                    <a:pt x="11658" y="30616"/>
                  </a:moveTo>
                  <a:cubicBezTo>
                    <a:pt x="7658" y="25377"/>
                    <a:pt x="1562" y="20614"/>
                    <a:pt x="323" y="14804"/>
                  </a:cubicBezTo>
                  <a:cubicBezTo>
                    <a:pt x="-1486" y="6613"/>
                    <a:pt x="4514" y="612"/>
                    <a:pt x="12992" y="40"/>
                  </a:cubicBezTo>
                  <a:cubicBezTo>
                    <a:pt x="22231" y="-531"/>
                    <a:pt x="28994" y="4994"/>
                    <a:pt x="27851" y="13947"/>
                  </a:cubicBezTo>
                  <a:cubicBezTo>
                    <a:pt x="27089" y="19757"/>
                    <a:pt x="21088" y="24996"/>
                    <a:pt x="17468" y="30521"/>
                  </a:cubicBezTo>
                  <a:cubicBezTo>
                    <a:pt x="15563" y="30521"/>
                    <a:pt x="13563" y="30616"/>
                    <a:pt x="11658" y="30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A5993839-04C7-E2EE-5532-0248008E4C09}"/>
                </a:ext>
              </a:extLst>
            </p:cNvPr>
            <p:cNvSpPr/>
            <p:nvPr/>
          </p:nvSpPr>
          <p:spPr>
            <a:xfrm>
              <a:off x="2471737" y="4633245"/>
              <a:ext cx="16710" cy="30733"/>
            </a:xfrm>
            <a:custGeom>
              <a:avLst/>
              <a:gdLst>
                <a:gd name="connsiteX0" fmla="*/ 16383 w 16710"/>
                <a:gd name="connsiteY0" fmla="*/ 15907 h 30733"/>
                <a:gd name="connsiteX1" fmla="*/ 4953 w 16710"/>
                <a:gd name="connsiteY1" fmla="*/ 0 h 30733"/>
                <a:gd name="connsiteX2" fmla="*/ 0 w 16710"/>
                <a:gd name="connsiteY2" fmla="*/ 191 h 30733"/>
                <a:gd name="connsiteX3" fmla="*/ 0 w 16710"/>
                <a:gd name="connsiteY3" fmla="*/ 30575 h 30733"/>
                <a:gd name="connsiteX4" fmla="*/ 3715 w 16710"/>
                <a:gd name="connsiteY4" fmla="*/ 30671 h 30733"/>
                <a:gd name="connsiteX5" fmla="*/ 16383 w 16710"/>
                <a:gd name="connsiteY5" fmla="*/ 15907 h 3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0" h="30733">
                  <a:moveTo>
                    <a:pt x="16383" y="15907"/>
                  </a:moveTo>
                  <a:cubicBezTo>
                    <a:pt x="15050" y="10096"/>
                    <a:pt x="8954" y="5334"/>
                    <a:pt x="4953" y="0"/>
                  </a:cubicBezTo>
                  <a:cubicBezTo>
                    <a:pt x="3334" y="95"/>
                    <a:pt x="1619" y="95"/>
                    <a:pt x="0" y="191"/>
                  </a:cubicBezTo>
                  <a:lnTo>
                    <a:pt x="0" y="30575"/>
                  </a:lnTo>
                  <a:cubicBezTo>
                    <a:pt x="1143" y="30766"/>
                    <a:pt x="2381" y="30766"/>
                    <a:pt x="3715" y="30671"/>
                  </a:cubicBezTo>
                  <a:cubicBezTo>
                    <a:pt x="12287" y="30194"/>
                    <a:pt x="18193" y="24098"/>
                    <a:pt x="16383" y="15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6F98887-AFE1-AAFA-4C6D-9DF50AEAF6CF}"/>
                </a:ext>
              </a:extLst>
            </p:cNvPr>
            <p:cNvSpPr/>
            <p:nvPr/>
          </p:nvSpPr>
          <p:spPr>
            <a:xfrm>
              <a:off x="3437054" y="5549224"/>
              <a:ext cx="28170" cy="30806"/>
            </a:xfrm>
            <a:custGeom>
              <a:avLst/>
              <a:gdLst>
                <a:gd name="connsiteX0" fmla="*/ 11757 w 28170"/>
                <a:gd name="connsiteY0" fmla="*/ 30806 h 30806"/>
                <a:gd name="connsiteX1" fmla="*/ 327 w 28170"/>
                <a:gd name="connsiteY1" fmla="*/ 14899 h 30806"/>
                <a:gd name="connsiteX2" fmla="*/ 13090 w 28170"/>
                <a:gd name="connsiteY2" fmla="*/ 40 h 30806"/>
                <a:gd name="connsiteX3" fmla="*/ 28045 w 28170"/>
                <a:gd name="connsiteY3" fmla="*/ 14042 h 30806"/>
                <a:gd name="connsiteX4" fmla="*/ 17662 w 28170"/>
                <a:gd name="connsiteY4" fmla="*/ 30616 h 30806"/>
                <a:gd name="connsiteX5" fmla="*/ 11757 w 28170"/>
                <a:gd name="connsiteY5" fmla="*/ 30806 h 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70" h="30806">
                  <a:moveTo>
                    <a:pt x="11757" y="30806"/>
                  </a:moveTo>
                  <a:cubicBezTo>
                    <a:pt x="7756" y="25567"/>
                    <a:pt x="1660" y="20710"/>
                    <a:pt x="327" y="14899"/>
                  </a:cubicBezTo>
                  <a:cubicBezTo>
                    <a:pt x="-1483" y="6613"/>
                    <a:pt x="4423" y="612"/>
                    <a:pt x="13090" y="40"/>
                  </a:cubicBezTo>
                  <a:cubicBezTo>
                    <a:pt x="22425" y="-531"/>
                    <a:pt x="29188" y="4993"/>
                    <a:pt x="28045" y="14042"/>
                  </a:cubicBezTo>
                  <a:cubicBezTo>
                    <a:pt x="27283" y="19948"/>
                    <a:pt x="21282" y="25091"/>
                    <a:pt x="17662" y="30616"/>
                  </a:cubicBezTo>
                  <a:cubicBezTo>
                    <a:pt x="15757" y="30711"/>
                    <a:pt x="13757" y="30806"/>
                    <a:pt x="11757" y="30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1721760-3DBF-4B7A-B7BB-F25C63D6B0D6}"/>
                </a:ext>
              </a:extLst>
            </p:cNvPr>
            <p:cNvSpPr/>
            <p:nvPr/>
          </p:nvSpPr>
          <p:spPr>
            <a:xfrm>
              <a:off x="3400288" y="5427780"/>
              <a:ext cx="28075" cy="30710"/>
            </a:xfrm>
            <a:custGeom>
              <a:avLst/>
              <a:gdLst>
                <a:gd name="connsiteX0" fmla="*/ 11662 w 28075"/>
                <a:gd name="connsiteY0" fmla="*/ 30711 h 30710"/>
                <a:gd name="connsiteX1" fmla="*/ 327 w 28075"/>
                <a:gd name="connsiteY1" fmla="*/ 14804 h 30710"/>
                <a:gd name="connsiteX2" fmla="*/ 13090 w 28075"/>
                <a:gd name="connsiteY2" fmla="*/ 40 h 30710"/>
                <a:gd name="connsiteX3" fmla="*/ 27949 w 28075"/>
                <a:gd name="connsiteY3" fmla="*/ 13947 h 30710"/>
                <a:gd name="connsiteX4" fmla="*/ 17567 w 28075"/>
                <a:gd name="connsiteY4" fmla="*/ 30520 h 30710"/>
                <a:gd name="connsiteX5" fmla="*/ 11662 w 28075"/>
                <a:gd name="connsiteY5" fmla="*/ 30711 h 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5" h="30710">
                  <a:moveTo>
                    <a:pt x="11662" y="30711"/>
                  </a:moveTo>
                  <a:cubicBezTo>
                    <a:pt x="7661" y="25472"/>
                    <a:pt x="1565" y="20710"/>
                    <a:pt x="327" y="14804"/>
                  </a:cubicBezTo>
                  <a:cubicBezTo>
                    <a:pt x="-1483" y="6613"/>
                    <a:pt x="4423" y="612"/>
                    <a:pt x="13090" y="40"/>
                  </a:cubicBezTo>
                  <a:cubicBezTo>
                    <a:pt x="22330" y="-531"/>
                    <a:pt x="29092" y="4993"/>
                    <a:pt x="27949" y="13947"/>
                  </a:cubicBezTo>
                  <a:cubicBezTo>
                    <a:pt x="27187" y="19757"/>
                    <a:pt x="21187" y="24996"/>
                    <a:pt x="17567" y="30520"/>
                  </a:cubicBezTo>
                  <a:cubicBezTo>
                    <a:pt x="15472" y="30616"/>
                    <a:pt x="13567" y="30711"/>
                    <a:pt x="11662" y="307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4CCF839-3FD0-A7E0-2033-E81FBAC1CD9F}"/>
                </a:ext>
              </a:extLst>
            </p:cNvPr>
            <p:cNvSpPr/>
            <p:nvPr/>
          </p:nvSpPr>
          <p:spPr>
            <a:xfrm>
              <a:off x="2982998" y="4900009"/>
              <a:ext cx="30615" cy="27976"/>
            </a:xfrm>
            <a:custGeom>
              <a:avLst/>
              <a:gdLst>
                <a:gd name="connsiteX0" fmla="*/ 30616 w 30615"/>
                <a:gd name="connsiteY0" fmla="*/ 16318 h 27976"/>
                <a:gd name="connsiteX1" fmla="*/ 14804 w 30615"/>
                <a:gd name="connsiteY1" fmla="*/ 27653 h 27976"/>
                <a:gd name="connsiteX2" fmla="*/ 40 w 30615"/>
                <a:gd name="connsiteY2" fmla="*/ 14985 h 27976"/>
                <a:gd name="connsiteX3" fmla="*/ 13947 w 30615"/>
                <a:gd name="connsiteY3" fmla="*/ 126 h 27976"/>
                <a:gd name="connsiteX4" fmla="*/ 30425 w 30615"/>
                <a:gd name="connsiteY4" fmla="*/ 10508 h 27976"/>
                <a:gd name="connsiteX5" fmla="*/ 30616 w 30615"/>
                <a:gd name="connsiteY5" fmla="*/ 16318 h 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15" h="27976">
                  <a:moveTo>
                    <a:pt x="30616" y="16318"/>
                  </a:moveTo>
                  <a:cubicBezTo>
                    <a:pt x="25377" y="20319"/>
                    <a:pt x="20614" y="26415"/>
                    <a:pt x="14804" y="27653"/>
                  </a:cubicBezTo>
                  <a:cubicBezTo>
                    <a:pt x="6613" y="29463"/>
                    <a:pt x="612" y="23462"/>
                    <a:pt x="40" y="14985"/>
                  </a:cubicBezTo>
                  <a:cubicBezTo>
                    <a:pt x="-531" y="5746"/>
                    <a:pt x="4993" y="-1017"/>
                    <a:pt x="13947" y="126"/>
                  </a:cubicBezTo>
                  <a:cubicBezTo>
                    <a:pt x="19757" y="888"/>
                    <a:pt x="24996" y="6889"/>
                    <a:pt x="30425" y="10508"/>
                  </a:cubicBezTo>
                  <a:cubicBezTo>
                    <a:pt x="30520" y="12413"/>
                    <a:pt x="30520" y="14318"/>
                    <a:pt x="30616" y="163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A79A911-7A14-15B7-C510-A0C9444B7ECB}"/>
                </a:ext>
              </a:extLst>
            </p:cNvPr>
            <p:cNvSpPr/>
            <p:nvPr/>
          </p:nvSpPr>
          <p:spPr>
            <a:xfrm>
              <a:off x="3218108" y="5166550"/>
              <a:ext cx="28063" cy="30793"/>
            </a:xfrm>
            <a:custGeom>
              <a:avLst/>
              <a:gdLst>
                <a:gd name="connsiteX0" fmla="*/ 17248 w 28063"/>
                <a:gd name="connsiteY0" fmla="*/ 190 h 30793"/>
                <a:gd name="connsiteX1" fmla="*/ 27916 w 28063"/>
                <a:gd name="connsiteY1" fmla="*/ 16573 h 30793"/>
                <a:gd name="connsiteX2" fmla="*/ 13247 w 28063"/>
                <a:gd name="connsiteY2" fmla="*/ 30766 h 30793"/>
                <a:gd name="connsiteX3" fmla="*/ 293 w 28063"/>
                <a:gd name="connsiteY3" fmla="*/ 16097 h 30793"/>
                <a:gd name="connsiteX4" fmla="*/ 11437 w 28063"/>
                <a:gd name="connsiteY4" fmla="*/ 0 h 30793"/>
                <a:gd name="connsiteX5" fmla="*/ 17248 w 28063"/>
                <a:gd name="connsiteY5" fmla="*/ 19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3" h="30793">
                  <a:moveTo>
                    <a:pt x="17248" y="190"/>
                  </a:moveTo>
                  <a:cubicBezTo>
                    <a:pt x="20962" y="5620"/>
                    <a:pt x="27058" y="10763"/>
                    <a:pt x="27916" y="16573"/>
                  </a:cubicBezTo>
                  <a:cubicBezTo>
                    <a:pt x="29154" y="25622"/>
                    <a:pt x="22486" y="31242"/>
                    <a:pt x="13247" y="30766"/>
                  </a:cubicBezTo>
                  <a:cubicBezTo>
                    <a:pt x="4579" y="30384"/>
                    <a:pt x="-1421" y="24384"/>
                    <a:pt x="293" y="16097"/>
                  </a:cubicBezTo>
                  <a:cubicBezTo>
                    <a:pt x="1531" y="10192"/>
                    <a:pt x="7532" y="5334"/>
                    <a:pt x="11437" y="0"/>
                  </a:cubicBezTo>
                  <a:cubicBezTo>
                    <a:pt x="13342" y="190"/>
                    <a:pt x="15247" y="190"/>
                    <a:pt x="17248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E57092F-A93A-5F10-04F0-5CE00CB5CEE4}"/>
                </a:ext>
              </a:extLst>
            </p:cNvPr>
            <p:cNvSpPr/>
            <p:nvPr/>
          </p:nvSpPr>
          <p:spPr>
            <a:xfrm>
              <a:off x="3445096" y="5494852"/>
              <a:ext cx="34004" cy="26248"/>
            </a:xfrm>
            <a:custGeom>
              <a:avLst/>
              <a:gdLst>
                <a:gd name="connsiteX0" fmla="*/ 34004 w 34004"/>
                <a:gd name="connsiteY0" fmla="*/ 12121 h 26248"/>
                <a:gd name="connsiteX1" fmla="*/ 15335 w 34004"/>
                <a:gd name="connsiteY1" fmla="*/ 26218 h 26248"/>
                <a:gd name="connsiteX2" fmla="*/ 0 w 34004"/>
                <a:gd name="connsiteY2" fmla="*/ 13645 h 26248"/>
                <a:gd name="connsiteX3" fmla="*/ 12954 w 34004"/>
                <a:gd name="connsiteY3" fmla="*/ 24 h 26248"/>
                <a:gd name="connsiteX4" fmla="*/ 34004 w 34004"/>
                <a:gd name="connsiteY4" fmla="*/ 12121 h 2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4" h="26248">
                  <a:moveTo>
                    <a:pt x="34004" y="12121"/>
                  </a:moveTo>
                  <a:cubicBezTo>
                    <a:pt x="25241" y="19169"/>
                    <a:pt x="19812" y="26789"/>
                    <a:pt x="15335" y="26218"/>
                  </a:cubicBezTo>
                  <a:cubicBezTo>
                    <a:pt x="9811" y="25551"/>
                    <a:pt x="5048" y="18122"/>
                    <a:pt x="0" y="13645"/>
                  </a:cubicBezTo>
                  <a:cubicBezTo>
                    <a:pt x="4286" y="8787"/>
                    <a:pt x="8287" y="405"/>
                    <a:pt x="12954" y="24"/>
                  </a:cubicBezTo>
                  <a:cubicBezTo>
                    <a:pt x="18383" y="-452"/>
                    <a:pt x="24384" y="6215"/>
                    <a:pt x="34004" y="12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648857E-2BD2-5032-5B31-A6B03C7BB20D}"/>
                </a:ext>
              </a:extLst>
            </p:cNvPr>
            <p:cNvSpPr/>
            <p:nvPr/>
          </p:nvSpPr>
          <p:spPr>
            <a:xfrm>
              <a:off x="2571082" y="4657789"/>
              <a:ext cx="34004" cy="26248"/>
            </a:xfrm>
            <a:custGeom>
              <a:avLst/>
              <a:gdLst>
                <a:gd name="connsiteX0" fmla="*/ 34004 w 34004"/>
                <a:gd name="connsiteY0" fmla="*/ 14032 h 26248"/>
                <a:gd name="connsiteX1" fmla="*/ 13049 w 34004"/>
                <a:gd name="connsiteY1" fmla="*/ 26224 h 26248"/>
                <a:gd name="connsiteX2" fmla="*/ 0 w 34004"/>
                <a:gd name="connsiteY2" fmla="*/ 12698 h 26248"/>
                <a:gd name="connsiteX3" fmla="*/ 15335 w 34004"/>
                <a:gd name="connsiteY3" fmla="*/ 30 h 26248"/>
                <a:gd name="connsiteX4" fmla="*/ 34004 w 34004"/>
                <a:gd name="connsiteY4" fmla="*/ 14032 h 2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04" h="26248">
                  <a:moveTo>
                    <a:pt x="34004" y="14032"/>
                  </a:moveTo>
                  <a:cubicBezTo>
                    <a:pt x="24384" y="20033"/>
                    <a:pt x="18383" y="26700"/>
                    <a:pt x="13049" y="26224"/>
                  </a:cubicBezTo>
                  <a:cubicBezTo>
                    <a:pt x="8382" y="25843"/>
                    <a:pt x="4286" y="17461"/>
                    <a:pt x="0" y="12698"/>
                  </a:cubicBezTo>
                  <a:cubicBezTo>
                    <a:pt x="5048" y="8126"/>
                    <a:pt x="9715" y="697"/>
                    <a:pt x="15335" y="30"/>
                  </a:cubicBezTo>
                  <a:cubicBezTo>
                    <a:pt x="19717" y="-541"/>
                    <a:pt x="25241" y="7079"/>
                    <a:pt x="34004" y="14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7F49E1C-D8B8-4BD9-AEC3-F5BEBDA81DD4}"/>
                </a:ext>
              </a:extLst>
            </p:cNvPr>
            <p:cNvSpPr/>
            <p:nvPr/>
          </p:nvSpPr>
          <p:spPr>
            <a:xfrm>
              <a:off x="3229164" y="5115163"/>
              <a:ext cx="29051" cy="25208"/>
            </a:xfrm>
            <a:custGeom>
              <a:avLst/>
              <a:gdLst>
                <a:gd name="connsiteX0" fmla="*/ 29051 w 29051"/>
                <a:gd name="connsiteY0" fmla="*/ 14906 h 25208"/>
                <a:gd name="connsiteX1" fmla="*/ 14002 w 29051"/>
                <a:gd name="connsiteY1" fmla="*/ 25193 h 25208"/>
                <a:gd name="connsiteX2" fmla="*/ 0 w 29051"/>
                <a:gd name="connsiteY2" fmla="*/ 13001 h 25208"/>
                <a:gd name="connsiteX3" fmla="*/ 13145 w 29051"/>
                <a:gd name="connsiteY3" fmla="*/ 47 h 25208"/>
                <a:gd name="connsiteX4" fmla="*/ 28766 w 29051"/>
                <a:gd name="connsiteY4" fmla="*/ 9382 h 25208"/>
                <a:gd name="connsiteX5" fmla="*/ 29051 w 29051"/>
                <a:gd name="connsiteY5" fmla="*/ 14906 h 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208">
                  <a:moveTo>
                    <a:pt x="29051" y="14906"/>
                  </a:moveTo>
                  <a:cubicBezTo>
                    <a:pt x="24003" y="18621"/>
                    <a:pt x="18669" y="25574"/>
                    <a:pt x="14002" y="25193"/>
                  </a:cubicBezTo>
                  <a:cubicBezTo>
                    <a:pt x="9049" y="24812"/>
                    <a:pt x="4667" y="17383"/>
                    <a:pt x="0" y="13001"/>
                  </a:cubicBezTo>
                  <a:cubicBezTo>
                    <a:pt x="4382" y="8334"/>
                    <a:pt x="8287" y="714"/>
                    <a:pt x="13145" y="47"/>
                  </a:cubicBezTo>
                  <a:cubicBezTo>
                    <a:pt x="17812" y="-620"/>
                    <a:pt x="23527" y="5953"/>
                    <a:pt x="28766" y="9382"/>
                  </a:cubicBezTo>
                  <a:cubicBezTo>
                    <a:pt x="28956" y="11192"/>
                    <a:pt x="29051" y="13096"/>
                    <a:pt x="29051" y="14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7CCEEDA-AF5F-2CB8-F95B-48183288B0EF}"/>
                </a:ext>
              </a:extLst>
            </p:cNvPr>
            <p:cNvSpPr/>
            <p:nvPr/>
          </p:nvSpPr>
          <p:spPr>
            <a:xfrm>
              <a:off x="3554062" y="5854493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8 h 25303"/>
                <a:gd name="connsiteX2" fmla="*/ 0 w 29051"/>
                <a:gd name="connsiteY2" fmla="*/ 13096 h 25303"/>
                <a:gd name="connsiteX3" fmla="*/ 13240 w 29051"/>
                <a:gd name="connsiteY3" fmla="*/ 47 h 25303"/>
                <a:gd name="connsiteX4" fmla="*/ 28956 w 29051"/>
                <a:gd name="connsiteY4" fmla="*/ 9381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8"/>
                  </a:cubicBezTo>
                  <a:cubicBezTo>
                    <a:pt x="9049" y="24907"/>
                    <a:pt x="4667" y="17477"/>
                    <a:pt x="0" y="13096"/>
                  </a:cubicBezTo>
                  <a:cubicBezTo>
                    <a:pt x="4381" y="8429"/>
                    <a:pt x="8287" y="713"/>
                    <a:pt x="13240" y="47"/>
                  </a:cubicBezTo>
                  <a:cubicBezTo>
                    <a:pt x="17907" y="-620"/>
                    <a:pt x="23622" y="5953"/>
                    <a:pt x="28956" y="9381"/>
                  </a:cubicBezTo>
                  <a:cubicBezTo>
                    <a:pt x="28861" y="11191"/>
                    <a:pt x="28956" y="13096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78CCEB2C-DA6C-AF7E-30EF-04226D4A3537}"/>
                </a:ext>
              </a:extLst>
            </p:cNvPr>
            <p:cNvSpPr/>
            <p:nvPr/>
          </p:nvSpPr>
          <p:spPr>
            <a:xfrm>
              <a:off x="3084003" y="4975145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9 h 25303"/>
                <a:gd name="connsiteX2" fmla="*/ 0 w 29051"/>
                <a:gd name="connsiteY2" fmla="*/ 13097 h 25303"/>
                <a:gd name="connsiteX3" fmla="*/ 13240 w 29051"/>
                <a:gd name="connsiteY3" fmla="*/ 47 h 25303"/>
                <a:gd name="connsiteX4" fmla="*/ 28956 w 29051"/>
                <a:gd name="connsiteY4" fmla="*/ 9382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9"/>
                  </a:cubicBezTo>
                  <a:cubicBezTo>
                    <a:pt x="9049" y="24907"/>
                    <a:pt x="4667" y="17478"/>
                    <a:pt x="0" y="13097"/>
                  </a:cubicBezTo>
                  <a:cubicBezTo>
                    <a:pt x="4381" y="8429"/>
                    <a:pt x="8287" y="714"/>
                    <a:pt x="13240" y="47"/>
                  </a:cubicBezTo>
                  <a:cubicBezTo>
                    <a:pt x="17907" y="-619"/>
                    <a:pt x="23717" y="5953"/>
                    <a:pt x="28956" y="9382"/>
                  </a:cubicBezTo>
                  <a:cubicBezTo>
                    <a:pt x="28956" y="11287"/>
                    <a:pt x="28956" y="13192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25E9237B-5801-7B91-46BA-D5DF5C0411CC}"/>
                </a:ext>
              </a:extLst>
            </p:cNvPr>
            <p:cNvSpPr/>
            <p:nvPr/>
          </p:nvSpPr>
          <p:spPr>
            <a:xfrm>
              <a:off x="3274965" y="5181214"/>
              <a:ext cx="25303" cy="28102"/>
            </a:xfrm>
            <a:custGeom>
              <a:avLst/>
              <a:gdLst>
                <a:gd name="connsiteX0" fmla="*/ 10302 w 25303"/>
                <a:gd name="connsiteY0" fmla="*/ 28102 h 28102"/>
                <a:gd name="connsiteX1" fmla="*/ 15 w 25303"/>
                <a:gd name="connsiteY1" fmla="*/ 13053 h 28102"/>
                <a:gd name="connsiteX2" fmla="*/ 12207 w 25303"/>
                <a:gd name="connsiteY2" fmla="*/ 4 h 28102"/>
                <a:gd name="connsiteX3" fmla="*/ 25256 w 25303"/>
                <a:gd name="connsiteY3" fmla="*/ 12196 h 28102"/>
                <a:gd name="connsiteX4" fmla="*/ 15922 w 25303"/>
                <a:gd name="connsiteY4" fmla="*/ 27912 h 28102"/>
                <a:gd name="connsiteX5" fmla="*/ 10302 w 25303"/>
                <a:gd name="connsiteY5" fmla="*/ 28102 h 2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3" h="28102">
                  <a:moveTo>
                    <a:pt x="10302" y="28102"/>
                  </a:moveTo>
                  <a:cubicBezTo>
                    <a:pt x="6587" y="23054"/>
                    <a:pt x="-366" y="17720"/>
                    <a:pt x="15" y="13053"/>
                  </a:cubicBezTo>
                  <a:cubicBezTo>
                    <a:pt x="396" y="8100"/>
                    <a:pt x="7730" y="194"/>
                    <a:pt x="12207" y="4"/>
                  </a:cubicBezTo>
                  <a:cubicBezTo>
                    <a:pt x="16684" y="-187"/>
                    <a:pt x="24494" y="7243"/>
                    <a:pt x="25256" y="12196"/>
                  </a:cubicBezTo>
                  <a:cubicBezTo>
                    <a:pt x="25923" y="16863"/>
                    <a:pt x="19351" y="22578"/>
                    <a:pt x="15922" y="27912"/>
                  </a:cubicBezTo>
                  <a:cubicBezTo>
                    <a:pt x="14017" y="28007"/>
                    <a:pt x="12207" y="28102"/>
                    <a:pt x="10302" y="28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D3ABE61-B5DA-C4AB-64F2-FF20DD007382}"/>
                </a:ext>
              </a:extLst>
            </p:cNvPr>
            <p:cNvSpPr/>
            <p:nvPr/>
          </p:nvSpPr>
          <p:spPr>
            <a:xfrm>
              <a:off x="2625360" y="4663248"/>
              <a:ext cx="25303" cy="29051"/>
            </a:xfrm>
            <a:custGeom>
              <a:avLst/>
              <a:gdLst>
                <a:gd name="connsiteX0" fmla="*/ 15922 w 25303"/>
                <a:gd name="connsiteY0" fmla="*/ 286 h 29051"/>
                <a:gd name="connsiteX1" fmla="*/ 25256 w 25303"/>
                <a:gd name="connsiteY1" fmla="*/ 15907 h 29051"/>
                <a:gd name="connsiteX2" fmla="*/ 12207 w 25303"/>
                <a:gd name="connsiteY2" fmla="*/ 29051 h 29051"/>
                <a:gd name="connsiteX3" fmla="*/ 15 w 25303"/>
                <a:gd name="connsiteY3" fmla="*/ 15050 h 29051"/>
                <a:gd name="connsiteX4" fmla="*/ 10302 w 25303"/>
                <a:gd name="connsiteY4" fmla="*/ 0 h 29051"/>
                <a:gd name="connsiteX5" fmla="*/ 15922 w 25303"/>
                <a:gd name="connsiteY5" fmla="*/ 286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03" h="29051">
                  <a:moveTo>
                    <a:pt x="15922" y="286"/>
                  </a:moveTo>
                  <a:cubicBezTo>
                    <a:pt x="19351" y="5525"/>
                    <a:pt x="25923" y="11240"/>
                    <a:pt x="25256" y="15907"/>
                  </a:cubicBezTo>
                  <a:cubicBezTo>
                    <a:pt x="24494" y="20860"/>
                    <a:pt x="16874" y="24765"/>
                    <a:pt x="12207" y="29051"/>
                  </a:cubicBezTo>
                  <a:cubicBezTo>
                    <a:pt x="7826" y="24384"/>
                    <a:pt x="491" y="20003"/>
                    <a:pt x="15" y="15050"/>
                  </a:cubicBezTo>
                  <a:cubicBezTo>
                    <a:pt x="-366" y="10383"/>
                    <a:pt x="6587" y="5048"/>
                    <a:pt x="10302" y="0"/>
                  </a:cubicBezTo>
                  <a:cubicBezTo>
                    <a:pt x="12207" y="191"/>
                    <a:pt x="14112" y="191"/>
                    <a:pt x="15922" y="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69E71DD-7935-D8E5-E86E-1172963E3061}"/>
                </a:ext>
              </a:extLst>
            </p:cNvPr>
            <p:cNvSpPr/>
            <p:nvPr/>
          </p:nvSpPr>
          <p:spPr>
            <a:xfrm>
              <a:off x="2778251" y="4750641"/>
              <a:ext cx="29051" cy="25208"/>
            </a:xfrm>
            <a:custGeom>
              <a:avLst/>
              <a:gdLst>
                <a:gd name="connsiteX0" fmla="*/ 191 w 29051"/>
                <a:gd name="connsiteY0" fmla="*/ 9381 h 25208"/>
                <a:gd name="connsiteX1" fmla="*/ 15907 w 29051"/>
                <a:gd name="connsiteY1" fmla="*/ 47 h 25208"/>
                <a:gd name="connsiteX2" fmla="*/ 29051 w 29051"/>
                <a:gd name="connsiteY2" fmla="*/ 13096 h 25208"/>
                <a:gd name="connsiteX3" fmla="*/ 15049 w 29051"/>
                <a:gd name="connsiteY3" fmla="*/ 25193 h 25208"/>
                <a:gd name="connsiteX4" fmla="*/ 0 w 29051"/>
                <a:gd name="connsiteY4" fmla="*/ 14906 h 25208"/>
                <a:gd name="connsiteX5" fmla="*/ 191 w 29051"/>
                <a:gd name="connsiteY5" fmla="*/ 9381 h 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208">
                  <a:moveTo>
                    <a:pt x="191" y="9381"/>
                  </a:moveTo>
                  <a:cubicBezTo>
                    <a:pt x="5429" y="5953"/>
                    <a:pt x="11240" y="-620"/>
                    <a:pt x="15907" y="47"/>
                  </a:cubicBezTo>
                  <a:cubicBezTo>
                    <a:pt x="20860" y="809"/>
                    <a:pt x="24765" y="8429"/>
                    <a:pt x="29051" y="13096"/>
                  </a:cubicBezTo>
                  <a:cubicBezTo>
                    <a:pt x="24384" y="17382"/>
                    <a:pt x="20002" y="24812"/>
                    <a:pt x="15049" y="25193"/>
                  </a:cubicBezTo>
                  <a:cubicBezTo>
                    <a:pt x="10287" y="25574"/>
                    <a:pt x="5048" y="18621"/>
                    <a:pt x="0" y="14906"/>
                  </a:cubicBezTo>
                  <a:cubicBezTo>
                    <a:pt x="0" y="13096"/>
                    <a:pt x="95" y="11287"/>
                    <a:pt x="191" y="9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BC5CCC2-21DF-D6B4-4F44-86DD8166509B}"/>
                </a:ext>
              </a:extLst>
            </p:cNvPr>
            <p:cNvSpPr/>
            <p:nvPr/>
          </p:nvSpPr>
          <p:spPr>
            <a:xfrm>
              <a:off x="3318985" y="5244512"/>
              <a:ext cx="29051" cy="25303"/>
            </a:xfrm>
            <a:custGeom>
              <a:avLst/>
              <a:gdLst>
                <a:gd name="connsiteX0" fmla="*/ 29051 w 29051"/>
                <a:gd name="connsiteY0" fmla="*/ 15001 h 25303"/>
                <a:gd name="connsiteX1" fmla="*/ 14002 w 29051"/>
                <a:gd name="connsiteY1" fmla="*/ 25289 h 25303"/>
                <a:gd name="connsiteX2" fmla="*/ 0 w 29051"/>
                <a:gd name="connsiteY2" fmla="*/ 13097 h 25303"/>
                <a:gd name="connsiteX3" fmla="*/ 13240 w 29051"/>
                <a:gd name="connsiteY3" fmla="*/ 47 h 25303"/>
                <a:gd name="connsiteX4" fmla="*/ 28861 w 29051"/>
                <a:gd name="connsiteY4" fmla="*/ 9382 h 25303"/>
                <a:gd name="connsiteX5" fmla="*/ 29051 w 29051"/>
                <a:gd name="connsiteY5" fmla="*/ 15001 h 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51" h="25303">
                  <a:moveTo>
                    <a:pt x="29051" y="15001"/>
                  </a:moveTo>
                  <a:cubicBezTo>
                    <a:pt x="24003" y="18716"/>
                    <a:pt x="18669" y="25669"/>
                    <a:pt x="14002" y="25289"/>
                  </a:cubicBezTo>
                  <a:cubicBezTo>
                    <a:pt x="9049" y="24907"/>
                    <a:pt x="4667" y="17478"/>
                    <a:pt x="0" y="13097"/>
                  </a:cubicBezTo>
                  <a:cubicBezTo>
                    <a:pt x="4382" y="8429"/>
                    <a:pt x="8287" y="809"/>
                    <a:pt x="13240" y="47"/>
                  </a:cubicBezTo>
                  <a:cubicBezTo>
                    <a:pt x="17907" y="-619"/>
                    <a:pt x="23622" y="5953"/>
                    <a:pt x="28861" y="9382"/>
                  </a:cubicBezTo>
                  <a:cubicBezTo>
                    <a:pt x="28956" y="11287"/>
                    <a:pt x="28956" y="13097"/>
                    <a:pt x="29051" y="1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C49E79B-A64F-F94E-3DC9-D81D4D498DD5}"/>
                </a:ext>
              </a:extLst>
            </p:cNvPr>
            <p:cNvSpPr/>
            <p:nvPr/>
          </p:nvSpPr>
          <p:spPr>
            <a:xfrm>
              <a:off x="3367452" y="5307615"/>
              <a:ext cx="25221" cy="29051"/>
            </a:xfrm>
            <a:custGeom>
              <a:avLst/>
              <a:gdLst>
                <a:gd name="connsiteX0" fmla="*/ 15922 w 25221"/>
                <a:gd name="connsiteY0" fmla="*/ 190 h 29051"/>
                <a:gd name="connsiteX1" fmla="*/ 25161 w 25221"/>
                <a:gd name="connsiteY1" fmla="*/ 15907 h 29051"/>
                <a:gd name="connsiteX2" fmla="*/ 12112 w 25221"/>
                <a:gd name="connsiteY2" fmla="*/ 29051 h 29051"/>
                <a:gd name="connsiteX3" fmla="*/ 15 w 25221"/>
                <a:gd name="connsiteY3" fmla="*/ 15049 h 29051"/>
                <a:gd name="connsiteX4" fmla="*/ 10302 w 25221"/>
                <a:gd name="connsiteY4" fmla="*/ 0 h 29051"/>
                <a:gd name="connsiteX5" fmla="*/ 15922 w 25221"/>
                <a:gd name="connsiteY5" fmla="*/ 190 h 2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1" h="29051">
                  <a:moveTo>
                    <a:pt x="15922" y="190"/>
                  </a:moveTo>
                  <a:cubicBezTo>
                    <a:pt x="19351" y="5429"/>
                    <a:pt x="25923" y="11239"/>
                    <a:pt x="25161" y="15907"/>
                  </a:cubicBezTo>
                  <a:cubicBezTo>
                    <a:pt x="24399" y="20860"/>
                    <a:pt x="16779" y="24670"/>
                    <a:pt x="12112" y="29051"/>
                  </a:cubicBezTo>
                  <a:cubicBezTo>
                    <a:pt x="7826" y="24384"/>
                    <a:pt x="396" y="20002"/>
                    <a:pt x="15" y="15049"/>
                  </a:cubicBezTo>
                  <a:cubicBezTo>
                    <a:pt x="-366" y="10382"/>
                    <a:pt x="6587" y="5048"/>
                    <a:pt x="10302" y="0"/>
                  </a:cubicBezTo>
                  <a:cubicBezTo>
                    <a:pt x="12112" y="95"/>
                    <a:pt x="14017" y="190"/>
                    <a:pt x="15922" y="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6A6DF4E-B8DC-1596-F909-EE51E82C9CCA}"/>
                </a:ext>
              </a:extLst>
            </p:cNvPr>
            <p:cNvSpPr/>
            <p:nvPr/>
          </p:nvSpPr>
          <p:spPr>
            <a:xfrm>
              <a:off x="3186393" y="5050418"/>
              <a:ext cx="22835" cy="25453"/>
            </a:xfrm>
            <a:custGeom>
              <a:avLst/>
              <a:gdLst>
                <a:gd name="connsiteX0" fmla="*/ 8577 w 22835"/>
                <a:gd name="connsiteY0" fmla="*/ 25453 h 25453"/>
                <a:gd name="connsiteX1" fmla="*/ 5 w 22835"/>
                <a:gd name="connsiteY1" fmla="*/ 11166 h 25453"/>
                <a:gd name="connsiteX2" fmla="*/ 10482 w 22835"/>
                <a:gd name="connsiteY2" fmla="*/ 22 h 25453"/>
                <a:gd name="connsiteX3" fmla="*/ 22769 w 22835"/>
                <a:gd name="connsiteY3" fmla="*/ 10976 h 25453"/>
                <a:gd name="connsiteX4" fmla="*/ 14483 w 22835"/>
                <a:gd name="connsiteY4" fmla="*/ 25453 h 25453"/>
                <a:gd name="connsiteX5" fmla="*/ 8577 w 22835"/>
                <a:gd name="connsiteY5" fmla="*/ 25453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5" h="25453">
                  <a:moveTo>
                    <a:pt x="8577" y="25453"/>
                  </a:moveTo>
                  <a:cubicBezTo>
                    <a:pt x="5434" y="20691"/>
                    <a:pt x="-186" y="15833"/>
                    <a:pt x="5" y="11166"/>
                  </a:cubicBezTo>
                  <a:cubicBezTo>
                    <a:pt x="195" y="6975"/>
                    <a:pt x="7339" y="-455"/>
                    <a:pt x="10482" y="22"/>
                  </a:cubicBezTo>
                  <a:cubicBezTo>
                    <a:pt x="15245" y="688"/>
                    <a:pt x="22007" y="6499"/>
                    <a:pt x="22769" y="10976"/>
                  </a:cubicBezTo>
                  <a:cubicBezTo>
                    <a:pt x="23531" y="15167"/>
                    <a:pt x="17531" y="20596"/>
                    <a:pt x="14483" y="25453"/>
                  </a:cubicBezTo>
                  <a:cubicBezTo>
                    <a:pt x="12482" y="25453"/>
                    <a:pt x="10577" y="25453"/>
                    <a:pt x="8577" y="25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D9D9510-A778-0FED-B8DD-C5C1C310563B}"/>
                </a:ext>
              </a:extLst>
            </p:cNvPr>
            <p:cNvSpPr/>
            <p:nvPr/>
          </p:nvSpPr>
          <p:spPr>
            <a:xfrm>
              <a:off x="3526821" y="5681445"/>
              <a:ext cx="25666" cy="22820"/>
            </a:xfrm>
            <a:custGeom>
              <a:avLst/>
              <a:gdLst>
                <a:gd name="connsiteX0" fmla="*/ 0 w 25666"/>
                <a:gd name="connsiteY0" fmla="*/ 9170 h 22820"/>
                <a:gd name="connsiteX1" fmla="*/ 13907 w 25666"/>
                <a:gd name="connsiteY1" fmla="*/ 26 h 22820"/>
                <a:gd name="connsiteX2" fmla="*/ 25622 w 25666"/>
                <a:gd name="connsiteY2" fmla="*/ 11551 h 22820"/>
                <a:gd name="connsiteX3" fmla="*/ 15145 w 25666"/>
                <a:gd name="connsiteY3" fmla="*/ 22790 h 22820"/>
                <a:gd name="connsiteX4" fmla="*/ 286 w 25666"/>
                <a:gd name="connsiteY4" fmla="*/ 15075 h 22820"/>
                <a:gd name="connsiteX5" fmla="*/ 0 w 25666"/>
                <a:gd name="connsiteY5" fmla="*/ 9170 h 2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6" h="22820">
                  <a:moveTo>
                    <a:pt x="0" y="9170"/>
                  </a:moveTo>
                  <a:cubicBezTo>
                    <a:pt x="4667" y="5836"/>
                    <a:pt x="9620" y="-451"/>
                    <a:pt x="13907" y="26"/>
                  </a:cubicBezTo>
                  <a:cubicBezTo>
                    <a:pt x="18479" y="502"/>
                    <a:pt x="24670" y="6884"/>
                    <a:pt x="25622" y="11551"/>
                  </a:cubicBezTo>
                  <a:cubicBezTo>
                    <a:pt x="26289" y="14694"/>
                    <a:pt x="19241" y="22314"/>
                    <a:pt x="15145" y="22790"/>
                  </a:cubicBezTo>
                  <a:cubicBezTo>
                    <a:pt x="10478" y="23267"/>
                    <a:pt x="5239" y="17932"/>
                    <a:pt x="286" y="15075"/>
                  </a:cubicBezTo>
                  <a:cubicBezTo>
                    <a:pt x="191" y="13075"/>
                    <a:pt x="95" y="11170"/>
                    <a:pt x="0" y="9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06C6EDB-13EF-B2ED-E9E2-5F913E594934}"/>
                </a:ext>
              </a:extLst>
            </p:cNvPr>
            <p:cNvSpPr/>
            <p:nvPr/>
          </p:nvSpPr>
          <p:spPr>
            <a:xfrm>
              <a:off x="3141530" y="4984241"/>
              <a:ext cx="22741" cy="25445"/>
            </a:xfrm>
            <a:custGeom>
              <a:avLst/>
              <a:gdLst>
                <a:gd name="connsiteX0" fmla="*/ 14578 w 22741"/>
                <a:gd name="connsiteY0" fmla="*/ 95 h 25445"/>
                <a:gd name="connsiteX1" fmla="*/ 22674 w 22741"/>
                <a:gd name="connsiteY1" fmla="*/ 14478 h 25445"/>
                <a:gd name="connsiteX2" fmla="*/ 10387 w 22741"/>
                <a:gd name="connsiteY2" fmla="*/ 25432 h 25445"/>
                <a:gd name="connsiteX3" fmla="*/ 5 w 22741"/>
                <a:gd name="connsiteY3" fmla="*/ 14192 h 25445"/>
                <a:gd name="connsiteX4" fmla="*/ 8577 w 22741"/>
                <a:gd name="connsiteY4" fmla="*/ 0 h 25445"/>
                <a:gd name="connsiteX5" fmla="*/ 14578 w 22741"/>
                <a:gd name="connsiteY5" fmla="*/ 95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1" h="25445">
                  <a:moveTo>
                    <a:pt x="14578" y="95"/>
                  </a:moveTo>
                  <a:cubicBezTo>
                    <a:pt x="17531" y="4953"/>
                    <a:pt x="23436" y="10287"/>
                    <a:pt x="22674" y="14478"/>
                  </a:cubicBezTo>
                  <a:cubicBezTo>
                    <a:pt x="21817" y="18955"/>
                    <a:pt x="15149" y="24765"/>
                    <a:pt x="10387" y="25432"/>
                  </a:cubicBezTo>
                  <a:cubicBezTo>
                    <a:pt x="7244" y="25813"/>
                    <a:pt x="100" y="18383"/>
                    <a:pt x="5" y="14192"/>
                  </a:cubicBezTo>
                  <a:cubicBezTo>
                    <a:pt x="-186" y="9620"/>
                    <a:pt x="5529" y="4763"/>
                    <a:pt x="8577" y="0"/>
                  </a:cubicBezTo>
                  <a:cubicBezTo>
                    <a:pt x="10577" y="95"/>
                    <a:pt x="12578" y="95"/>
                    <a:pt x="1457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9C13F9-DC76-479B-A121-AE0C058513F7}"/>
                </a:ext>
              </a:extLst>
            </p:cNvPr>
            <p:cNvSpPr/>
            <p:nvPr/>
          </p:nvSpPr>
          <p:spPr>
            <a:xfrm>
              <a:off x="2737493" y="4688762"/>
              <a:ext cx="22756" cy="25445"/>
            </a:xfrm>
            <a:custGeom>
              <a:avLst/>
              <a:gdLst>
                <a:gd name="connsiteX0" fmla="*/ 7802 w 22756"/>
                <a:gd name="connsiteY0" fmla="*/ 25064 h 25445"/>
                <a:gd name="connsiteX1" fmla="*/ 87 w 22756"/>
                <a:gd name="connsiteY1" fmla="*/ 10491 h 25445"/>
                <a:gd name="connsiteX2" fmla="*/ 12755 w 22756"/>
                <a:gd name="connsiteY2" fmla="*/ 14 h 25445"/>
                <a:gd name="connsiteX3" fmla="*/ 22756 w 22756"/>
                <a:gd name="connsiteY3" fmla="*/ 11539 h 25445"/>
                <a:gd name="connsiteX4" fmla="*/ 13707 w 22756"/>
                <a:gd name="connsiteY4" fmla="*/ 25445 h 25445"/>
                <a:gd name="connsiteX5" fmla="*/ 7802 w 22756"/>
                <a:gd name="connsiteY5" fmla="*/ 25064 h 2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56" h="25445">
                  <a:moveTo>
                    <a:pt x="7802" y="25064"/>
                  </a:moveTo>
                  <a:cubicBezTo>
                    <a:pt x="4944" y="20111"/>
                    <a:pt x="-771" y="14587"/>
                    <a:pt x="87" y="10491"/>
                  </a:cubicBezTo>
                  <a:cubicBezTo>
                    <a:pt x="1039" y="6014"/>
                    <a:pt x="7897" y="490"/>
                    <a:pt x="12755" y="14"/>
                  </a:cubicBezTo>
                  <a:cubicBezTo>
                    <a:pt x="15898" y="-367"/>
                    <a:pt x="22756" y="7348"/>
                    <a:pt x="22756" y="11539"/>
                  </a:cubicBezTo>
                  <a:cubicBezTo>
                    <a:pt x="22756" y="16111"/>
                    <a:pt x="16946" y="20778"/>
                    <a:pt x="13707" y="25445"/>
                  </a:cubicBezTo>
                  <a:cubicBezTo>
                    <a:pt x="11707" y="25255"/>
                    <a:pt x="9707" y="25159"/>
                    <a:pt x="7802" y="25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DB510D1-2A44-B450-FB32-B6730DFF6DA3}"/>
                </a:ext>
              </a:extLst>
            </p:cNvPr>
            <p:cNvSpPr/>
            <p:nvPr/>
          </p:nvSpPr>
          <p:spPr>
            <a:xfrm>
              <a:off x="3540332" y="5626031"/>
              <a:ext cx="25350" cy="22741"/>
            </a:xfrm>
            <a:custGeom>
              <a:avLst/>
              <a:gdLst>
                <a:gd name="connsiteX0" fmla="*/ 25255 w 25350"/>
                <a:gd name="connsiteY0" fmla="*/ 14578 h 22741"/>
                <a:gd name="connsiteX1" fmla="*/ 10873 w 25350"/>
                <a:gd name="connsiteY1" fmla="*/ 22674 h 22741"/>
                <a:gd name="connsiteX2" fmla="*/ 14 w 25350"/>
                <a:gd name="connsiteY2" fmla="*/ 10387 h 22741"/>
                <a:gd name="connsiteX3" fmla="*/ 11158 w 25350"/>
                <a:gd name="connsiteY3" fmla="*/ 5 h 22741"/>
                <a:gd name="connsiteX4" fmla="*/ 25351 w 25350"/>
                <a:gd name="connsiteY4" fmla="*/ 8577 h 22741"/>
                <a:gd name="connsiteX5" fmla="*/ 25255 w 25350"/>
                <a:gd name="connsiteY5" fmla="*/ 14578 h 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0" h="22741">
                  <a:moveTo>
                    <a:pt x="25255" y="14578"/>
                  </a:moveTo>
                  <a:cubicBezTo>
                    <a:pt x="20398" y="17531"/>
                    <a:pt x="15064" y="23436"/>
                    <a:pt x="10873" y="22674"/>
                  </a:cubicBezTo>
                  <a:cubicBezTo>
                    <a:pt x="6396" y="21817"/>
                    <a:pt x="586" y="15149"/>
                    <a:pt x="14" y="10387"/>
                  </a:cubicBezTo>
                  <a:cubicBezTo>
                    <a:pt x="-367" y="7244"/>
                    <a:pt x="7063" y="195"/>
                    <a:pt x="11158" y="5"/>
                  </a:cubicBezTo>
                  <a:cubicBezTo>
                    <a:pt x="15730" y="-186"/>
                    <a:pt x="20588" y="5529"/>
                    <a:pt x="25351" y="8577"/>
                  </a:cubicBezTo>
                  <a:cubicBezTo>
                    <a:pt x="25351" y="10577"/>
                    <a:pt x="25351" y="12578"/>
                    <a:pt x="25255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784E067-F2FA-88BA-6E8C-8949D7D3F3ED}"/>
                </a:ext>
              </a:extLst>
            </p:cNvPr>
            <p:cNvSpPr/>
            <p:nvPr/>
          </p:nvSpPr>
          <p:spPr>
            <a:xfrm>
              <a:off x="3041136" y="4910327"/>
              <a:ext cx="22835" cy="25453"/>
            </a:xfrm>
            <a:custGeom>
              <a:avLst/>
              <a:gdLst>
                <a:gd name="connsiteX0" fmla="*/ 14483 w 22835"/>
                <a:gd name="connsiteY0" fmla="*/ 0 h 25453"/>
                <a:gd name="connsiteX1" fmla="*/ 22769 w 22835"/>
                <a:gd name="connsiteY1" fmla="*/ 14383 h 25453"/>
                <a:gd name="connsiteX2" fmla="*/ 10577 w 22835"/>
                <a:gd name="connsiteY2" fmla="*/ 25432 h 25453"/>
                <a:gd name="connsiteX3" fmla="*/ 5 w 22835"/>
                <a:gd name="connsiteY3" fmla="*/ 14288 h 25453"/>
                <a:gd name="connsiteX4" fmla="*/ 8482 w 22835"/>
                <a:gd name="connsiteY4" fmla="*/ 0 h 25453"/>
                <a:gd name="connsiteX5" fmla="*/ 14483 w 22835"/>
                <a:gd name="connsiteY5" fmla="*/ 0 h 2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5" h="25453">
                  <a:moveTo>
                    <a:pt x="14483" y="0"/>
                  </a:moveTo>
                  <a:cubicBezTo>
                    <a:pt x="17531" y="4858"/>
                    <a:pt x="23531" y="10192"/>
                    <a:pt x="22769" y="14383"/>
                  </a:cubicBezTo>
                  <a:cubicBezTo>
                    <a:pt x="22007" y="18955"/>
                    <a:pt x="15340" y="24765"/>
                    <a:pt x="10577" y="25432"/>
                  </a:cubicBezTo>
                  <a:cubicBezTo>
                    <a:pt x="7434" y="25908"/>
                    <a:pt x="290" y="18479"/>
                    <a:pt x="5" y="14288"/>
                  </a:cubicBezTo>
                  <a:cubicBezTo>
                    <a:pt x="-186" y="9620"/>
                    <a:pt x="5434" y="4763"/>
                    <a:pt x="8482" y="0"/>
                  </a:cubicBezTo>
                  <a:cubicBezTo>
                    <a:pt x="10482" y="0"/>
                    <a:pt x="12482" y="0"/>
                    <a:pt x="144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FAD5B957-9738-4F36-B83A-0DE999D4E1CB}"/>
                </a:ext>
              </a:extLst>
            </p:cNvPr>
            <p:cNvSpPr/>
            <p:nvPr/>
          </p:nvSpPr>
          <p:spPr>
            <a:xfrm>
              <a:off x="2682011" y="4675369"/>
              <a:ext cx="22821" cy="25525"/>
            </a:xfrm>
            <a:custGeom>
              <a:avLst/>
              <a:gdLst>
                <a:gd name="connsiteX0" fmla="*/ 14706 w 22821"/>
                <a:gd name="connsiteY0" fmla="*/ 71 h 25525"/>
                <a:gd name="connsiteX1" fmla="*/ 22802 w 22821"/>
                <a:gd name="connsiteY1" fmla="*/ 14645 h 25525"/>
                <a:gd name="connsiteX2" fmla="*/ 11944 w 22821"/>
                <a:gd name="connsiteY2" fmla="*/ 25503 h 25525"/>
                <a:gd name="connsiteX3" fmla="*/ 38 w 22821"/>
                <a:gd name="connsiteY3" fmla="*/ 14168 h 25525"/>
                <a:gd name="connsiteX4" fmla="*/ 8705 w 22821"/>
                <a:gd name="connsiteY4" fmla="*/ 71 h 25525"/>
                <a:gd name="connsiteX5" fmla="*/ 14706 w 22821"/>
                <a:gd name="connsiteY5" fmla="*/ 71 h 2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1" h="25525">
                  <a:moveTo>
                    <a:pt x="14706" y="71"/>
                  </a:moveTo>
                  <a:cubicBezTo>
                    <a:pt x="17659" y="4929"/>
                    <a:pt x="23183" y="9977"/>
                    <a:pt x="22802" y="14645"/>
                  </a:cubicBezTo>
                  <a:cubicBezTo>
                    <a:pt x="22517" y="18740"/>
                    <a:pt x="15087" y="25979"/>
                    <a:pt x="11944" y="25503"/>
                  </a:cubicBezTo>
                  <a:cubicBezTo>
                    <a:pt x="7181" y="24646"/>
                    <a:pt x="704" y="18645"/>
                    <a:pt x="38" y="14168"/>
                  </a:cubicBezTo>
                  <a:cubicBezTo>
                    <a:pt x="-534" y="9977"/>
                    <a:pt x="5562" y="4739"/>
                    <a:pt x="8705" y="71"/>
                  </a:cubicBezTo>
                  <a:cubicBezTo>
                    <a:pt x="10706" y="-24"/>
                    <a:pt x="12706" y="-24"/>
                    <a:pt x="14706" y="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A11BFC21-2C53-C9DD-FED3-C82237F3CB26}"/>
                </a:ext>
              </a:extLst>
            </p:cNvPr>
            <p:cNvSpPr/>
            <p:nvPr/>
          </p:nvSpPr>
          <p:spPr>
            <a:xfrm>
              <a:off x="3495461" y="5560017"/>
              <a:ext cx="25453" cy="22825"/>
            </a:xfrm>
            <a:custGeom>
              <a:avLst/>
              <a:gdLst>
                <a:gd name="connsiteX0" fmla="*/ 25454 w 25453"/>
                <a:gd name="connsiteY0" fmla="*/ 14298 h 22825"/>
                <a:gd name="connsiteX1" fmla="*/ 11262 w 25453"/>
                <a:gd name="connsiteY1" fmla="*/ 22775 h 22825"/>
                <a:gd name="connsiteX2" fmla="*/ 22 w 25453"/>
                <a:gd name="connsiteY2" fmla="*/ 10678 h 22825"/>
                <a:gd name="connsiteX3" fmla="*/ 10976 w 25453"/>
                <a:gd name="connsiteY3" fmla="*/ 10 h 22825"/>
                <a:gd name="connsiteX4" fmla="*/ 25454 w 25453"/>
                <a:gd name="connsiteY4" fmla="*/ 8392 h 22825"/>
                <a:gd name="connsiteX5" fmla="*/ 25454 w 25453"/>
                <a:gd name="connsiteY5" fmla="*/ 14298 h 2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3" h="22825">
                  <a:moveTo>
                    <a:pt x="25454" y="14298"/>
                  </a:moveTo>
                  <a:cubicBezTo>
                    <a:pt x="20691" y="17346"/>
                    <a:pt x="15453" y="23442"/>
                    <a:pt x="11262" y="22775"/>
                  </a:cubicBezTo>
                  <a:cubicBezTo>
                    <a:pt x="6690" y="22108"/>
                    <a:pt x="784" y="15441"/>
                    <a:pt x="22" y="10678"/>
                  </a:cubicBezTo>
                  <a:cubicBezTo>
                    <a:pt x="-454" y="7535"/>
                    <a:pt x="6880" y="201"/>
                    <a:pt x="10976" y="10"/>
                  </a:cubicBezTo>
                  <a:cubicBezTo>
                    <a:pt x="15643" y="-275"/>
                    <a:pt x="20596" y="5344"/>
                    <a:pt x="25454" y="8392"/>
                  </a:cubicBezTo>
                  <a:cubicBezTo>
                    <a:pt x="25359" y="10297"/>
                    <a:pt x="25359" y="12298"/>
                    <a:pt x="25454" y="142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5ABD8F65-2055-65E4-3C9B-32B57BE96476}"/>
                </a:ext>
              </a:extLst>
            </p:cNvPr>
            <p:cNvSpPr/>
            <p:nvPr/>
          </p:nvSpPr>
          <p:spPr>
            <a:xfrm>
              <a:off x="2938266" y="4833651"/>
              <a:ext cx="22821" cy="25548"/>
            </a:xfrm>
            <a:custGeom>
              <a:avLst/>
              <a:gdLst>
                <a:gd name="connsiteX0" fmla="*/ 14483 w 22821"/>
                <a:gd name="connsiteY0" fmla="*/ 95 h 25548"/>
                <a:gd name="connsiteX1" fmla="*/ 22769 w 22821"/>
                <a:gd name="connsiteY1" fmla="*/ 14478 h 25548"/>
                <a:gd name="connsiteX2" fmla="*/ 10482 w 22821"/>
                <a:gd name="connsiteY2" fmla="*/ 25527 h 25548"/>
                <a:gd name="connsiteX3" fmla="*/ 5 w 22821"/>
                <a:gd name="connsiteY3" fmla="*/ 14288 h 25548"/>
                <a:gd name="connsiteX4" fmla="*/ 8577 w 22821"/>
                <a:gd name="connsiteY4" fmla="*/ 0 h 25548"/>
                <a:gd name="connsiteX5" fmla="*/ 14483 w 22821"/>
                <a:gd name="connsiteY5" fmla="*/ 95 h 2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1" h="25548">
                  <a:moveTo>
                    <a:pt x="14483" y="95"/>
                  </a:moveTo>
                  <a:cubicBezTo>
                    <a:pt x="17531" y="4953"/>
                    <a:pt x="23436" y="10287"/>
                    <a:pt x="22769" y="14478"/>
                  </a:cubicBezTo>
                  <a:cubicBezTo>
                    <a:pt x="22007" y="19050"/>
                    <a:pt x="15245" y="24860"/>
                    <a:pt x="10482" y="25527"/>
                  </a:cubicBezTo>
                  <a:cubicBezTo>
                    <a:pt x="7339" y="26003"/>
                    <a:pt x="195" y="18479"/>
                    <a:pt x="5" y="14288"/>
                  </a:cubicBezTo>
                  <a:cubicBezTo>
                    <a:pt x="-186" y="9620"/>
                    <a:pt x="5434" y="4763"/>
                    <a:pt x="8577" y="0"/>
                  </a:cubicBezTo>
                  <a:cubicBezTo>
                    <a:pt x="10482" y="95"/>
                    <a:pt x="12482" y="95"/>
                    <a:pt x="14483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9FA5920-BD03-395C-8B80-0AE8C2C04D59}"/>
                </a:ext>
              </a:extLst>
            </p:cNvPr>
            <p:cNvSpPr/>
            <p:nvPr/>
          </p:nvSpPr>
          <p:spPr>
            <a:xfrm>
              <a:off x="3458495" y="5441213"/>
              <a:ext cx="25463" cy="22725"/>
            </a:xfrm>
            <a:custGeom>
              <a:avLst/>
              <a:gdLst>
                <a:gd name="connsiteX0" fmla="*/ 25273 w 25463"/>
                <a:gd name="connsiteY0" fmla="*/ 14611 h 22725"/>
                <a:gd name="connsiteX1" fmla="*/ 10795 w 25463"/>
                <a:gd name="connsiteY1" fmla="*/ 22707 h 22725"/>
                <a:gd name="connsiteX2" fmla="*/ 32 w 25463"/>
                <a:gd name="connsiteY2" fmla="*/ 11944 h 22725"/>
                <a:gd name="connsiteX3" fmla="*/ 11367 w 25463"/>
                <a:gd name="connsiteY3" fmla="*/ 38 h 22725"/>
                <a:gd name="connsiteX4" fmla="*/ 25464 w 25463"/>
                <a:gd name="connsiteY4" fmla="*/ 8705 h 22725"/>
                <a:gd name="connsiteX5" fmla="*/ 25273 w 25463"/>
                <a:gd name="connsiteY5" fmla="*/ 14611 h 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63" h="22725">
                  <a:moveTo>
                    <a:pt x="25273" y="14611"/>
                  </a:moveTo>
                  <a:cubicBezTo>
                    <a:pt x="20415" y="17563"/>
                    <a:pt x="15367" y="23088"/>
                    <a:pt x="10795" y="22707"/>
                  </a:cubicBezTo>
                  <a:cubicBezTo>
                    <a:pt x="6699" y="22421"/>
                    <a:pt x="-540" y="14992"/>
                    <a:pt x="32" y="11944"/>
                  </a:cubicBezTo>
                  <a:cubicBezTo>
                    <a:pt x="889" y="7181"/>
                    <a:pt x="6795" y="704"/>
                    <a:pt x="11367" y="38"/>
                  </a:cubicBezTo>
                  <a:cubicBezTo>
                    <a:pt x="15558" y="-534"/>
                    <a:pt x="20701" y="5562"/>
                    <a:pt x="25464" y="8705"/>
                  </a:cubicBezTo>
                  <a:cubicBezTo>
                    <a:pt x="25368" y="10610"/>
                    <a:pt x="25273" y="12610"/>
                    <a:pt x="25273" y="14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35F181C-808E-83FB-54FD-DF8F9F00E56F}"/>
                </a:ext>
              </a:extLst>
            </p:cNvPr>
            <p:cNvSpPr/>
            <p:nvPr/>
          </p:nvSpPr>
          <p:spPr>
            <a:xfrm>
              <a:off x="3413554" y="5375142"/>
              <a:ext cx="25541" cy="22835"/>
            </a:xfrm>
            <a:custGeom>
              <a:avLst/>
              <a:gdLst>
                <a:gd name="connsiteX0" fmla="*/ 25351 w 25541"/>
                <a:gd name="connsiteY0" fmla="*/ 14578 h 22835"/>
                <a:gd name="connsiteX1" fmla="*/ 10968 w 25541"/>
                <a:gd name="connsiteY1" fmla="*/ 22769 h 22835"/>
                <a:gd name="connsiteX2" fmla="*/ 14 w 25541"/>
                <a:gd name="connsiteY2" fmla="*/ 10482 h 22835"/>
                <a:gd name="connsiteX3" fmla="*/ 11254 w 25541"/>
                <a:gd name="connsiteY3" fmla="*/ 5 h 22835"/>
                <a:gd name="connsiteX4" fmla="*/ 25541 w 25541"/>
                <a:gd name="connsiteY4" fmla="*/ 8672 h 22835"/>
                <a:gd name="connsiteX5" fmla="*/ 25351 w 25541"/>
                <a:gd name="connsiteY5" fmla="*/ 14578 h 2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1" h="22835">
                  <a:moveTo>
                    <a:pt x="25351" y="14578"/>
                  </a:moveTo>
                  <a:cubicBezTo>
                    <a:pt x="20493" y="17531"/>
                    <a:pt x="15064" y="23531"/>
                    <a:pt x="10968" y="22769"/>
                  </a:cubicBezTo>
                  <a:cubicBezTo>
                    <a:pt x="6491" y="21912"/>
                    <a:pt x="681" y="15245"/>
                    <a:pt x="14" y="10482"/>
                  </a:cubicBezTo>
                  <a:cubicBezTo>
                    <a:pt x="-367" y="7339"/>
                    <a:pt x="7063" y="195"/>
                    <a:pt x="11254" y="5"/>
                  </a:cubicBezTo>
                  <a:cubicBezTo>
                    <a:pt x="15921" y="-186"/>
                    <a:pt x="20779" y="5529"/>
                    <a:pt x="25541" y="8672"/>
                  </a:cubicBezTo>
                  <a:cubicBezTo>
                    <a:pt x="25446" y="10673"/>
                    <a:pt x="25446" y="12673"/>
                    <a:pt x="25351" y="14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03ECD690-F329-8756-0A71-8C037B19759F}"/>
                </a:ext>
              </a:extLst>
            </p:cNvPr>
            <p:cNvSpPr/>
            <p:nvPr/>
          </p:nvSpPr>
          <p:spPr>
            <a:xfrm>
              <a:off x="2837864" y="4762510"/>
              <a:ext cx="25540" cy="22849"/>
            </a:xfrm>
            <a:custGeom>
              <a:avLst/>
              <a:gdLst>
                <a:gd name="connsiteX0" fmla="*/ 25541 w 25540"/>
                <a:gd name="connsiteY0" fmla="*/ 13991 h 22849"/>
                <a:gd name="connsiteX1" fmla="*/ 11444 w 25540"/>
                <a:gd name="connsiteY1" fmla="*/ 22849 h 22849"/>
                <a:gd name="connsiteX2" fmla="*/ 14 w 25540"/>
                <a:gd name="connsiteY2" fmla="*/ 12562 h 22849"/>
                <a:gd name="connsiteX3" fmla="*/ 10777 w 25540"/>
                <a:gd name="connsiteY3" fmla="*/ 84 h 22849"/>
                <a:gd name="connsiteX4" fmla="*/ 25350 w 25540"/>
                <a:gd name="connsiteY4" fmla="*/ 8085 h 22849"/>
                <a:gd name="connsiteX5" fmla="*/ 25541 w 25540"/>
                <a:gd name="connsiteY5" fmla="*/ 13991 h 2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0" h="22849">
                  <a:moveTo>
                    <a:pt x="25541" y="13991"/>
                  </a:moveTo>
                  <a:cubicBezTo>
                    <a:pt x="20874" y="17229"/>
                    <a:pt x="16111" y="22944"/>
                    <a:pt x="11444" y="22849"/>
                  </a:cubicBezTo>
                  <a:cubicBezTo>
                    <a:pt x="7253" y="22754"/>
                    <a:pt x="-367" y="15705"/>
                    <a:pt x="14" y="12562"/>
                  </a:cubicBezTo>
                  <a:cubicBezTo>
                    <a:pt x="585" y="7799"/>
                    <a:pt x="6300" y="941"/>
                    <a:pt x="10777" y="84"/>
                  </a:cubicBezTo>
                  <a:cubicBezTo>
                    <a:pt x="14968" y="-773"/>
                    <a:pt x="20397" y="5132"/>
                    <a:pt x="25350" y="8085"/>
                  </a:cubicBezTo>
                  <a:cubicBezTo>
                    <a:pt x="25446" y="9990"/>
                    <a:pt x="25541" y="11990"/>
                    <a:pt x="25541" y="13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3C40AEF5-8881-3416-CB51-D70966DD2026}"/>
                </a:ext>
              </a:extLst>
            </p:cNvPr>
            <p:cNvSpPr/>
            <p:nvPr/>
          </p:nvSpPr>
          <p:spPr>
            <a:xfrm>
              <a:off x="3566698" y="5800317"/>
              <a:ext cx="25559" cy="22809"/>
            </a:xfrm>
            <a:custGeom>
              <a:avLst/>
              <a:gdLst>
                <a:gd name="connsiteX0" fmla="*/ 25274 w 25559"/>
                <a:gd name="connsiteY0" fmla="*/ 14885 h 22809"/>
                <a:gd name="connsiteX1" fmla="*/ 10605 w 25559"/>
                <a:gd name="connsiteY1" fmla="*/ 22791 h 22809"/>
                <a:gd name="connsiteX2" fmla="*/ 33 w 25559"/>
                <a:gd name="connsiteY2" fmla="*/ 11742 h 22809"/>
                <a:gd name="connsiteX3" fmla="*/ 11558 w 25559"/>
                <a:gd name="connsiteY3" fmla="*/ 26 h 22809"/>
                <a:gd name="connsiteX4" fmla="*/ 25560 w 25559"/>
                <a:gd name="connsiteY4" fmla="*/ 8979 h 22809"/>
                <a:gd name="connsiteX5" fmla="*/ 25274 w 25559"/>
                <a:gd name="connsiteY5" fmla="*/ 14885 h 2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9" h="22809">
                  <a:moveTo>
                    <a:pt x="25274" y="14885"/>
                  </a:moveTo>
                  <a:cubicBezTo>
                    <a:pt x="20321" y="17743"/>
                    <a:pt x="15178" y="23172"/>
                    <a:pt x="10605" y="22791"/>
                  </a:cubicBezTo>
                  <a:cubicBezTo>
                    <a:pt x="6510" y="22410"/>
                    <a:pt x="-539" y="14885"/>
                    <a:pt x="33" y="11742"/>
                  </a:cubicBezTo>
                  <a:cubicBezTo>
                    <a:pt x="890" y="7075"/>
                    <a:pt x="7081" y="597"/>
                    <a:pt x="11558" y="26"/>
                  </a:cubicBezTo>
                  <a:cubicBezTo>
                    <a:pt x="15844" y="-450"/>
                    <a:pt x="20892" y="5741"/>
                    <a:pt x="25560" y="8979"/>
                  </a:cubicBezTo>
                  <a:cubicBezTo>
                    <a:pt x="25464" y="10980"/>
                    <a:pt x="25369" y="12885"/>
                    <a:pt x="25274" y="148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87F3E90F-6088-EAEE-A07C-57EA4136CCEC}"/>
                </a:ext>
              </a:extLst>
            </p:cNvPr>
            <p:cNvSpPr/>
            <p:nvPr/>
          </p:nvSpPr>
          <p:spPr>
            <a:xfrm>
              <a:off x="3575204" y="5745367"/>
              <a:ext cx="27531" cy="21787"/>
            </a:xfrm>
            <a:custGeom>
              <a:avLst/>
              <a:gdLst>
                <a:gd name="connsiteX0" fmla="*/ 27531 w 27531"/>
                <a:gd name="connsiteY0" fmla="*/ 11447 h 21787"/>
                <a:gd name="connsiteX1" fmla="*/ 10482 w 27531"/>
                <a:gd name="connsiteY1" fmla="*/ 21734 h 21787"/>
                <a:gd name="connsiteX2" fmla="*/ 4 w 27531"/>
                <a:gd name="connsiteY2" fmla="*/ 10495 h 21787"/>
                <a:gd name="connsiteX3" fmla="*/ 11244 w 27531"/>
                <a:gd name="connsiteY3" fmla="*/ 17 h 21787"/>
                <a:gd name="connsiteX4" fmla="*/ 27531 w 27531"/>
                <a:gd name="connsiteY4" fmla="*/ 11447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87">
                  <a:moveTo>
                    <a:pt x="27531" y="11447"/>
                  </a:moveTo>
                  <a:cubicBezTo>
                    <a:pt x="19435" y="16686"/>
                    <a:pt x="14482" y="22401"/>
                    <a:pt x="10482" y="21734"/>
                  </a:cubicBezTo>
                  <a:cubicBezTo>
                    <a:pt x="6195" y="21067"/>
                    <a:pt x="-186" y="14304"/>
                    <a:pt x="4" y="10495"/>
                  </a:cubicBezTo>
                  <a:cubicBezTo>
                    <a:pt x="99" y="6589"/>
                    <a:pt x="6957" y="303"/>
                    <a:pt x="11244" y="17"/>
                  </a:cubicBezTo>
                  <a:cubicBezTo>
                    <a:pt x="15244" y="-364"/>
                    <a:pt x="19816" y="5732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B437FD16-3159-1683-F947-87DC92DA66FF}"/>
                </a:ext>
              </a:extLst>
            </p:cNvPr>
            <p:cNvSpPr/>
            <p:nvPr/>
          </p:nvSpPr>
          <p:spPr>
            <a:xfrm>
              <a:off x="3332112" y="5190934"/>
              <a:ext cx="21773" cy="27527"/>
            </a:xfrm>
            <a:custGeom>
              <a:avLst/>
              <a:gdLst>
                <a:gd name="connsiteX0" fmla="*/ 11066 w 21773"/>
                <a:gd name="connsiteY0" fmla="*/ 27527 h 27527"/>
                <a:gd name="connsiteX1" fmla="*/ 18 w 21773"/>
                <a:gd name="connsiteY1" fmla="*/ 10954 h 27527"/>
                <a:gd name="connsiteX2" fmla="*/ 10781 w 21773"/>
                <a:gd name="connsiteY2" fmla="*/ 0 h 27527"/>
                <a:gd name="connsiteX3" fmla="*/ 21734 w 21773"/>
                <a:gd name="connsiteY3" fmla="*/ 10763 h 27527"/>
                <a:gd name="connsiteX4" fmla="*/ 11066 w 21773"/>
                <a:gd name="connsiteY4" fmla="*/ 27527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3" h="27527">
                  <a:moveTo>
                    <a:pt x="11066" y="27527"/>
                  </a:moveTo>
                  <a:cubicBezTo>
                    <a:pt x="5542" y="19621"/>
                    <a:pt x="-363" y="14954"/>
                    <a:pt x="18" y="10954"/>
                  </a:cubicBezTo>
                  <a:cubicBezTo>
                    <a:pt x="494" y="6667"/>
                    <a:pt x="6971" y="0"/>
                    <a:pt x="10781" y="0"/>
                  </a:cubicBezTo>
                  <a:cubicBezTo>
                    <a:pt x="14686" y="0"/>
                    <a:pt x="21258" y="6477"/>
                    <a:pt x="21734" y="10763"/>
                  </a:cubicBezTo>
                  <a:cubicBezTo>
                    <a:pt x="22306" y="14764"/>
                    <a:pt x="16496" y="19621"/>
                    <a:pt x="11066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EAB9C82-D16B-B106-92B1-6ED7BAF15052}"/>
                </a:ext>
              </a:extLst>
            </p:cNvPr>
            <p:cNvSpPr/>
            <p:nvPr/>
          </p:nvSpPr>
          <p:spPr>
            <a:xfrm>
              <a:off x="3287257" y="5127591"/>
              <a:ext cx="21849" cy="27528"/>
            </a:xfrm>
            <a:custGeom>
              <a:avLst/>
              <a:gdLst>
                <a:gd name="connsiteX0" fmla="*/ 11440 w 21849"/>
                <a:gd name="connsiteY0" fmla="*/ 27528 h 27528"/>
                <a:gd name="connsiteX1" fmla="*/ 10 w 21849"/>
                <a:gd name="connsiteY1" fmla="*/ 11241 h 27528"/>
                <a:gd name="connsiteX2" fmla="*/ 10583 w 21849"/>
                <a:gd name="connsiteY2" fmla="*/ 1 h 27528"/>
                <a:gd name="connsiteX3" fmla="*/ 21822 w 21849"/>
                <a:gd name="connsiteY3" fmla="*/ 10479 h 27528"/>
                <a:gd name="connsiteX4" fmla="*/ 11440 w 21849"/>
                <a:gd name="connsiteY4" fmla="*/ 27528 h 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9" h="27528">
                  <a:moveTo>
                    <a:pt x="11440" y="27528"/>
                  </a:moveTo>
                  <a:cubicBezTo>
                    <a:pt x="5725" y="19813"/>
                    <a:pt x="-276" y="15241"/>
                    <a:pt x="10" y="11241"/>
                  </a:cubicBezTo>
                  <a:cubicBezTo>
                    <a:pt x="391" y="6954"/>
                    <a:pt x="6677" y="96"/>
                    <a:pt x="10583" y="1"/>
                  </a:cubicBezTo>
                  <a:cubicBezTo>
                    <a:pt x="14488" y="-94"/>
                    <a:pt x="21251" y="6288"/>
                    <a:pt x="21822" y="10479"/>
                  </a:cubicBezTo>
                  <a:cubicBezTo>
                    <a:pt x="22298" y="14479"/>
                    <a:pt x="16583" y="19432"/>
                    <a:pt x="11440" y="27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152C206-13BE-FC08-894C-51D99B989628}"/>
                </a:ext>
              </a:extLst>
            </p:cNvPr>
            <p:cNvSpPr/>
            <p:nvPr/>
          </p:nvSpPr>
          <p:spPr>
            <a:xfrm>
              <a:off x="3377179" y="5256925"/>
              <a:ext cx="27531" cy="21773"/>
            </a:xfrm>
            <a:custGeom>
              <a:avLst/>
              <a:gdLst>
                <a:gd name="connsiteX0" fmla="*/ 27531 w 27531"/>
                <a:gd name="connsiteY0" fmla="*/ 11447 h 21773"/>
                <a:gd name="connsiteX1" fmla="*/ 10482 w 27531"/>
                <a:gd name="connsiteY1" fmla="*/ 21734 h 21773"/>
                <a:gd name="connsiteX2" fmla="*/ 4 w 27531"/>
                <a:gd name="connsiteY2" fmla="*/ 10495 h 21773"/>
                <a:gd name="connsiteX3" fmla="*/ 11244 w 27531"/>
                <a:gd name="connsiteY3" fmla="*/ 17 h 21773"/>
                <a:gd name="connsiteX4" fmla="*/ 27531 w 27531"/>
                <a:gd name="connsiteY4" fmla="*/ 11447 h 2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73">
                  <a:moveTo>
                    <a:pt x="27531" y="11447"/>
                  </a:moveTo>
                  <a:cubicBezTo>
                    <a:pt x="19435" y="16591"/>
                    <a:pt x="14482" y="22306"/>
                    <a:pt x="10482" y="21734"/>
                  </a:cubicBezTo>
                  <a:cubicBezTo>
                    <a:pt x="6195" y="21067"/>
                    <a:pt x="-186" y="14400"/>
                    <a:pt x="4" y="10495"/>
                  </a:cubicBezTo>
                  <a:cubicBezTo>
                    <a:pt x="99" y="6590"/>
                    <a:pt x="6957" y="303"/>
                    <a:pt x="11244" y="17"/>
                  </a:cubicBezTo>
                  <a:cubicBezTo>
                    <a:pt x="15244" y="-364"/>
                    <a:pt x="19816" y="5637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11864E8-4A80-2343-7F54-678951C9EA14}"/>
                </a:ext>
              </a:extLst>
            </p:cNvPr>
            <p:cNvSpPr/>
            <p:nvPr/>
          </p:nvSpPr>
          <p:spPr>
            <a:xfrm>
              <a:off x="2582295" y="4604765"/>
              <a:ext cx="21771" cy="27527"/>
            </a:xfrm>
            <a:custGeom>
              <a:avLst/>
              <a:gdLst>
                <a:gd name="connsiteX0" fmla="*/ 10981 w 21771"/>
                <a:gd name="connsiteY0" fmla="*/ 27527 h 27527"/>
                <a:gd name="connsiteX1" fmla="*/ 27 w 21771"/>
                <a:gd name="connsiteY1" fmla="*/ 10954 h 27527"/>
                <a:gd name="connsiteX2" fmla="*/ 10790 w 21771"/>
                <a:gd name="connsiteY2" fmla="*/ 0 h 27527"/>
                <a:gd name="connsiteX3" fmla="*/ 21744 w 21771"/>
                <a:gd name="connsiteY3" fmla="*/ 10763 h 27527"/>
                <a:gd name="connsiteX4" fmla="*/ 10981 w 21771"/>
                <a:gd name="connsiteY4" fmla="*/ 27527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1" h="27527">
                  <a:moveTo>
                    <a:pt x="10981" y="27527"/>
                  </a:moveTo>
                  <a:cubicBezTo>
                    <a:pt x="5456" y="19717"/>
                    <a:pt x="-449" y="14954"/>
                    <a:pt x="27" y="10954"/>
                  </a:cubicBezTo>
                  <a:cubicBezTo>
                    <a:pt x="503" y="6668"/>
                    <a:pt x="6885" y="0"/>
                    <a:pt x="10790" y="0"/>
                  </a:cubicBezTo>
                  <a:cubicBezTo>
                    <a:pt x="14696" y="0"/>
                    <a:pt x="21268" y="6477"/>
                    <a:pt x="21744" y="10763"/>
                  </a:cubicBezTo>
                  <a:cubicBezTo>
                    <a:pt x="22220" y="14764"/>
                    <a:pt x="16315" y="19526"/>
                    <a:pt x="10981" y="27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6214AB7-BBB7-A1EC-9671-79639060BCEC}"/>
                </a:ext>
              </a:extLst>
            </p:cNvPr>
            <p:cNvSpPr/>
            <p:nvPr/>
          </p:nvSpPr>
          <p:spPr>
            <a:xfrm>
              <a:off x="3503766" y="5507826"/>
              <a:ext cx="21870" cy="27531"/>
            </a:xfrm>
            <a:custGeom>
              <a:avLst/>
              <a:gdLst>
                <a:gd name="connsiteX0" fmla="*/ 11815 w 21870"/>
                <a:gd name="connsiteY0" fmla="*/ 27532 h 27531"/>
                <a:gd name="connsiteX1" fmla="*/ 4 w 21870"/>
                <a:gd name="connsiteY1" fmla="*/ 11529 h 27531"/>
                <a:gd name="connsiteX2" fmla="*/ 10291 w 21870"/>
                <a:gd name="connsiteY2" fmla="*/ 4 h 27531"/>
                <a:gd name="connsiteX3" fmla="*/ 21817 w 21870"/>
                <a:gd name="connsiteY3" fmla="*/ 10291 h 27531"/>
                <a:gd name="connsiteX4" fmla="*/ 11815 w 21870"/>
                <a:gd name="connsiteY4" fmla="*/ 27532 h 2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0" h="27531">
                  <a:moveTo>
                    <a:pt x="11815" y="27532"/>
                  </a:moveTo>
                  <a:cubicBezTo>
                    <a:pt x="5910" y="20007"/>
                    <a:pt x="-186" y="15530"/>
                    <a:pt x="4" y="11529"/>
                  </a:cubicBezTo>
                  <a:cubicBezTo>
                    <a:pt x="290" y="7243"/>
                    <a:pt x="6386" y="290"/>
                    <a:pt x="10291" y="4"/>
                  </a:cubicBezTo>
                  <a:cubicBezTo>
                    <a:pt x="14197" y="-186"/>
                    <a:pt x="21055" y="6005"/>
                    <a:pt x="21817" y="10291"/>
                  </a:cubicBezTo>
                  <a:cubicBezTo>
                    <a:pt x="22483" y="14196"/>
                    <a:pt x="16864" y="19340"/>
                    <a:pt x="11815" y="2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DE65F89-DF6B-A7BB-FB36-3D15982B08D3}"/>
                </a:ext>
              </a:extLst>
            </p:cNvPr>
            <p:cNvSpPr/>
            <p:nvPr/>
          </p:nvSpPr>
          <p:spPr>
            <a:xfrm>
              <a:off x="2526774" y="4588192"/>
              <a:ext cx="21787" cy="28384"/>
            </a:xfrm>
            <a:custGeom>
              <a:avLst/>
              <a:gdLst>
                <a:gd name="connsiteX0" fmla="*/ 11447 w 21787"/>
                <a:gd name="connsiteY0" fmla="*/ 0 h 28384"/>
                <a:gd name="connsiteX1" fmla="*/ 21734 w 21787"/>
                <a:gd name="connsiteY1" fmla="*/ 17050 h 28384"/>
                <a:gd name="connsiteX2" fmla="*/ 10494 w 21787"/>
                <a:gd name="connsiteY2" fmla="*/ 28384 h 28384"/>
                <a:gd name="connsiteX3" fmla="*/ 17 w 21787"/>
                <a:gd name="connsiteY3" fmla="*/ 16288 h 28384"/>
                <a:gd name="connsiteX4" fmla="*/ 11447 w 21787"/>
                <a:gd name="connsiteY4" fmla="*/ 0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7" h="28384">
                  <a:moveTo>
                    <a:pt x="11447" y="0"/>
                  </a:moveTo>
                  <a:cubicBezTo>
                    <a:pt x="16686" y="8096"/>
                    <a:pt x="22401" y="13049"/>
                    <a:pt x="21734" y="17050"/>
                  </a:cubicBezTo>
                  <a:cubicBezTo>
                    <a:pt x="21067" y="21336"/>
                    <a:pt x="14495" y="24670"/>
                    <a:pt x="10494" y="28384"/>
                  </a:cubicBezTo>
                  <a:cubicBezTo>
                    <a:pt x="6780" y="24384"/>
                    <a:pt x="303" y="20574"/>
                    <a:pt x="17" y="16288"/>
                  </a:cubicBezTo>
                  <a:cubicBezTo>
                    <a:pt x="-364" y="12192"/>
                    <a:pt x="5732" y="7620"/>
                    <a:pt x="1144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D42C4372-9064-A28C-B069-232FFC0342B0}"/>
                </a:ext>
              </a:extLst>
            </p:cNvPr>
            <p:cNvSpPr/>
            <p:nvPr/>
          </p:nvSpPr>
          <p:spPr>
            <a:xfrm>
              <a:off x="3094572" y="4921549"/>
              <a:ext cx="27531" cy="21787"/>
            </a:xfrm>
            <a:custGeom>
              <a:avLst/>
              <a:gdLst>
                <a:gd name="connsiteX0" fmla="*/ 27531 w 27531"/>
                <a:gd name="connsiteY0" fmla="*/ 11447 h 21787"/>
                <a:gd name="connsiteX1" fmla="*/ 10482 w 27531"/>
                <a:gd name="connsiteY1" fmla="*/ 21734 h 21787"/>
                <a:gd name="connsiteX2" fmla="*/ 4 w 27531"/>
                <a:gd name="connsiteY2" fmla="*/ 10495 h 21787"/>
                <a:gd name="connsiteX3" fmla="*/ 11244 w 27531"/>
                <a:gd name="connsiteY3" fmla="*/ 17 h 21787"/>
                <a:gd name="connsiteX4" fmla="*/ 27531 w 27531"/>
                <a:gd name="connsiteY4" fmla="*/ 11447 h 2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787">
                  <a:moveTo>
                    <a:pt x="27531" y="11447"/>
                  </a:moveTo>
                  <a:cubicBezTo>
                    <a:pt x="19435" y="16686"/>
                    <a:pt x="14482" y="22401"/>
                    <a:pt x="10482" y="21734"/>
                  </a:cubicBezTo>
                  <a:cubicBezTo>
                    <a:pt x="6195" y="21067"/>
                    <a:pt x="-186" y="14400"/>
                    <a:pt x="4" y="10495"/>
                  </a:cubicBezTo>
                  <a:cubicBezTo>
                    <a:pt x="99" y="6590"/>
                    <a:pt x="6957" y="303"/>
                    <a:pt x="11244" y="17"/>
                  </a:cubicBezTo>
                  <a:cubicBezTo>
                    <a:pt x="15339" y="-364"/>
                    <a:pt x="19911" y="5637"/>
                    <a:pt x="27531" y="1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24B823C-8984-2E87-B5F0-EB357E954A2E}"/>
                </a:ext>
              </a:extLst>
            </p:cNvPr>
            <p:cNvSpPr/>
            <p:nvPr/>
          </p:nvSpPr>
          <p:spPr>
            <a:xfrm>
              <a:off x="2994278" y="4847531"/>
              <a:ext cx="27622" cy="21877"/>
            </a:xfrm>
            <a:custGeom>
              <a:avLst/>
              <a:gdLst>
                <a:gd name="connsiteX0" fmla="*/ 27622 w 27622"/>
                <a:gd name="connsiteY0" fmla="*/ 11171 h 21877"/>
                <a:gd name="connsiteX1" fmla="*/ 10763 w 27622"/>
                <a:gd name="connsiteY1" fmla="*/ 21839 h 21877"/>
                <a:gd name="connsiteX2" fmla="*/ 0 w 27622"/>
                <a:gd name="connsiteY2" fmla="*/ 10790 h 21877"/>
                <a:gd name="connsiteX3" fmla="*/ 11049 w 27622"/>
                <a:gd name="connsiteY3" fmla="*/ 27 h 21877"/>
                <a:gd name="connsiteX4" fmla="*/ 27622 w 27622"/>
                <a:gd name="connsiteY4" fmla="*/ 11171 h 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877">
                  <a:moveTo>
                    <a:pt x="27622" y="11171"/>
                  </a:moveTo>
                  <a:cubicBezTo>
                    <a:pt x="19621" y="16600"/>
                    <a:pt x="14764" y="22410"/>
                    <a:pt x="10763" y="21839"/>
                  </a:cubicBezTo>
                  <a:cubicBezTo>
                    <a:pt x="6477" y="21267"/>
                    <a:pt x="0" y="14695"/>
                    <a:pt x="0" y="10790"/>
                  </a:cubicBezTo>
                  <a:cubicBezTo>
                    <a:pt x="95" y="6885"/>
                    <a:pt x="6763" y="408"/>
                    <a:pt x="11049" y="27"/>
                  </a:cubicBezTo>
                  <a:cubicBezTo>
                    <a:pt x="15049" y="-450"/>
                    <a:pt x="19717" y="5551"/>
                    <a:pt x="27622" y="11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EE566D68-906C-0DAE-C967-EAFB255C9747}"/>
                </a:ext>
              </a:extLst>
            </p:cNvPr>
            <p:cNvSpPr/>
            <p:nvPr/>
          </p:nvSpPr>
          <p:spPr>
            <a:xfrm>
              <a:off x="3421941" y="5314378"/>
              <a:ext cx="21767" cy="28384"/>
            </a:xfrm>
            <a:custGeom>
              <a:avLst/>
              <a:gdLst>
                <a:gd name="connsiteX0" fmla="*/ 11440 w 21767"/>
                <a:gd name="connsiteY0" fmla="*/ 0 h 28384"/>
                <a:gd name="connsiteX1" fmla="*/ 21727 w 21767"/>
                <a:gd name="connsiteY1" fmla="*/ 17050 h 28384"/>
                <a:gd name="connsiteX2" fmla="*/ 10487 w 21767"/>
                <a:gd name="connsiteY2" fmla="*/ 28385 h 28384"/>
                <a:gd name="connsiteX3" fmla="*/ 10 w 21767"/>
                <a:gd name="connsiteY3" fmla="*/ 16288 h 28384"/>
                <a:gd name="connsiteX4" fmla="*/ 11440 w 21767"/>
                <a:gd name="connsiteY4" fmla="*/ 0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7" h="28384">
                  <a:moveTo>
                    <a:pt x="11440" y="0"/>
                  </a:moveTo>
                  <a:cubicBezTo>
                    <a:pt x="16679" y="8096"/>
                    <a:pt x="22298" y="13049"/>
                    <a:pt x="21727" y="17050"/>
                  </a:cubicBezTo>
                  <a:cubicBezTo>
                    <a:pt x="21060" y="21336"/>
                    <a:pt x="14488" y="24670"/>
                    <a:pt x="10487" y="28385"/>
                  </a:cubicBezTo>
                  <a:cubicBezTo>
                    <a:pt x="6773" y="24384"/>
                    <a:pt x="296" y="20574"/>
                    <a:pt x="10" y="16288"/>
                  </a:cubicBezTo>
                  <a:cubicBezTo>
                    <a:pt x="-276" y="12192"/>
                    <a:pt x="5725" y="7620"/>
                    <a:pt x="11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B57CDDE-6A55-D749-B20F-0D47E20CB562}"/>
                </a:ext>
              </a:extLst>
            </p:cNvPr>
            <p:cNvSpPr/>
            <p:nvPr/>
          </p:nvSpPr>
          <p:spPr>
            <a:xfrm>
              <a:off x="2893884" y="4773521"/>
              <a:ext cx="27622" cy="21866"/>
            </a:xfrm>
            <a:custGeom>
              <a:avLst/>
              <a:gdLst>
                <a:gd name="connsiteX0" fmla="*/ 27623 w 27622"/>
                <a:gd name="connsiteY0" fmla="*/ 10791 h 21866"/>
                <a:gd name="connsiteX1" fmla="*/ 11049 w 27622"/>
                <a:gd name="connsiteY1" fmla="*/ 21840 h 21866"/>
                <a:gd name="connsiteX2" fmla="*/ 0 w 27622"/>
                <a:gd name="connsiteY2" fmla="*/ 11076 h 21866"/>
                <a:gd name="connsiteX3" fmla="*/ 10763 w 27622"/>
                <a:gd name="connsiteY3" fmla="*/ 27 h 21866"/>
                <a:gd name="connsiteX4" fmla="*/ 27623 w 27622"/>
                <a:gd name="connsiteY4" fmla="*/ 10791 h 2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866">
                  <a:moveTo>
                    <a:pt x="27623" y="10791"/>
                  </a:moveTo>
                  <a:cubicBezTo>
                    <a:pt x="19812" y="16315"/>
                    <a:pt x="15050" y="22316"/>
                    <a:pt x="11049" y="21840"/>
                  </a:cubicBezTo>
                  <a:cubicBezTo>
                    <a:pt x="6763" y="21363"/>
                    <a:pt x="95" y="14982"/>
                    <a:pt x="0" y="11076"/>
                  </a:cubicBezTo>
                  <a:cubicBezTo>
                    <a:pt x="0" y="7171"/>
                    <a:pt x="6477" y="599"/>
                    <a:pt x="10763" y="27"/>
                  </a:cubicBezTo>
                  <a:cubicBezTo>
                    <a:pt x="14859" y="-449"/>
                    <a:pt x="19622" y="5361"/>
                    <a:pt x="27623" y="107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6C3C380-A244-229F-9494-322C1040D13F}"/>
                </a:ext>
              </a:extLst>
            </p:cNvPr>
            <p:cNvSpPr/>
            <p:nvPr/>
          </p:nvSpPr>
          <p:spPr>
            <a:xfrm>
              <a:off x="2793487" y="4699630"/>
              <a:ext cx="27531" cy="21871"/>
            </a:xfrm>
            <a:custGeom>
              <a:avLst/>
              <a:gdLst>
                <a:gd name="connsiteX0" fmla="*/ 27531 w 27531"/>
                <a:gd name="connsiteY0" fmla="*/ 11911 h 21871"/>
                <a:gd name="connsiteX1" fmla="*/ 10291 w 27531"/>
                <a:gd name="connsiteY1" fmla="*/ 21817 h 21871"/>
                <a:gd name="connsiteX2" fmla="*/ 4 w 27531"/>
                <a:gd name="connsiteY2" fmla="*/ 10291 h 21871"/>
                <a:gd name="connsiteX3" fmla="*/ 11530 w 27531"/>
                <a:gd name="connsiteY3" fmla="*/ 4 h 21871"/>
                <a:gd name="connsiteX4" fmla="*/ 27531 w 27531"/>
                <a:gd name="connsiteY4" fmla="*/ 11911 h 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1" h="21871">
                  <a:moveTo>
                    <a:pt x="27531" y="11911"/>
                  </a:moveTo>
                  <a:cubicBezTo>
                    <a:pt x="19340" y="16959"/>
                    <a:pt x="14292" y="22483"/>
                    <a:pt x="10291" y="21817"/>
                  </a:cubicBezTo>
                  <a:cubicBezTo>
                    <a:pt x="6100" y="21054"/>
                    <a:pt x="-186" y="14197"/>
                    <a:pt x="4" y="10291"/>
                  </a:cubicBezTo>
                  <a:cubicBezTo>
                    <a:pt x="195" y="6386"/>
                    <a:pt x="7243" y="290"/>
                    <a:pt x="11530" y="4"/>
                  </a:cubicBezTo>
                  <a:cubicBezTo>
                    <a:pt x="15625" y="-186"/>
                    <a:pt x="20102" y="6005"/>
                    <a:pt x="27531" y="1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84ADADA-965A-29C1-70CE-3532EDD1DAAA}"/>
                </a:ext>
              </a:extLst>
            </p:cNvPr>
            <p:cNvSpPr/>
            <p:nvPr/>
          </p:nvSpPr>
          <p:spPr>
            <a:xfrm>
              <a:off x="3585865" y="5686995"/>
              <a:ext cx="21364" cy="27085"/>
            </a:xfrm>
            <a:custGeom>
              <a:avLst/>
              <a:gdLst>
                <a:gd name="connsiteX0" fmla="*/ 9917 w 21364"/>
                <a:gd name="connsiteY0" fmla="*/ 0 h 27085"/>
                <a:gd name="connsiteX1" fmla="*/ 21347 w 21364"/>
                <a:gd name="connsiteY1" fmla="*/ 16097 h 27085"/>
                <a:gd name="connsiteX2" fmla="*/ 10393 w 21364"/>
                <a:gd name="connsiteY2" fmla="*/ 27051 h 27085"/>
                <a:gd name="connsiteX3" fmla="*/ 11 w 21364"/>
                <a:gd name="connsiteY3" fmla="*/ 17240 h 27085"/>
                <a:gd name="connsiteX4" fmla="*/ 9917 w 21364"/>
                <a:gd name="connsiteY4" fmla="*/ 0 h 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" h="27085">
                  <a:moveTo>
                    <a:pt x="9917" y="0"/>
                  </a:moveTo>
                  <a:cubicBezTo>
                    <a:pt x="15632" y="7525"/>
                    <a:pt x="21728" y="12097"/>
                    <a:pt x="21347" y="16097"/>
                  </a:cubicBezTo>
                  <a:cubicBezTo>
                    <a:pt x="20966" y="20288"/>
                    <a:pt x="14870" y="26098"/>
                    <a:pt x="10393" y="27051"/>
                  </a:cubicBezTo>
                  <a:cubicBezTo>
                    <a:pt x="7441" y="27622"/>
                    <a:pt x="202" y="20955"/>
                    <a:pt x="11" y="17240"/>
                  </a:cubicBezTo>
                  <a:cubicBezTo>
                    <a:pt x="-275" y="12859"/>
                    <a:pt x="4964" y="8096"/>
                    <a:pt x="99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4DD56C15-2B54-8F76-8E87-F6000CAD737C}"/>
                </a:ext>
              </a:extLst>
            </p:cNvPr>
            <p:cNvSpPr/>
            <p:nvPr/>
          </p:nvSpPr>
          <p:spPr>
            <a:xfrm>
              <a:off x="3548865" y="5571348"/>
              <a:ext cx="21390" cy="26969"/>
            </a:xfrm>
            <a:custGeom>
              <a:avLst/>
              <a:gdLst>
                <a:gd name="connsiteX0" fmla="*/ 10150 w 21390"/>
                <a:gd name="connsiteY0" fmla="*/ 26970 h 26969"/>
                <a:gd name="connsiteX1" fmla="*/ 53 w 21390"/>
                <a:gd name="connsiteY1" fmla="*/ 10015 h 26969"/>
                <a:gd name="connsiteX2" fmla="*/ 11864 w 21390"/>
                <a:gd name="connsiteY2" fmla="*/ 14 h 26969"/>
                <a:gd name="connsiteX3" fmla="*/ 21389 w 21390"/>
                <a:gd name="connsiteY3" fmla="*/ 10682 h 26969"/>
                <a:gd name="connsiteX4" fmla="*/ 10150 w 21390"/>
                <a:gd name="connsiteY4" fmla="*/ 26970 h 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0" h="26969">
                  <a:moveTo>
                    <a:pt x="10150" y="26970"/>
                  </a:moveTo>
                  <a:cubicBezTo>
                    <a:pt x="5102" y="18969"/>
                    <a:pt x="-613" y="13921"/>
                    <a:pt x="53" y="10015"/>
                  </a:cubicBezTo>
                  <a:cubicBezTo>
                    <a:pt x="815" y="5824"/>
                    <a:pt x="7292" y="586"/>
                    <a:pt x="11864" y="14"/>
                  </a:cubicBezTo>
                  <a:cubicBezTo>
                    <a:pt x="14817" y="-367"/>
                    <a:pt x="21485" y="6967"/>
                    <a:pt x="21389" y="10682"/>
                  </a:cubicBezTo>
                  <a:cubicBezTo>
                    <a:pt x="21294" y="15064"/>
                    <a:pt x="15674" y="19350"/>
                    <a:pt x="10150" y="26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0F4660C-B010-A537-F5A2-3EA117C331E2}"/>
                </a:ext>
              </a:extLst>
            </p:cNvPr>
            <p:cNvSpPr/>
            <p:nvPr/>
          </p:nvSpPr>
          <p:spPr>
            <a:xfrm>
              <a:off x="3242594" y="5061760"/>
              <a:ext cx="21405" cy="26969"/>
            </a:xfrm>
            <a:custGeom>
              <a:avLst/>
              <a:gdLst>
                <a:gd name="connsiteX0" fmla="*/ 11431 w 21405"/>
                <a:gd name="connsiteY0" fmla="*/ 26970 h 26969"/>
                <a:gd name="connsiteX1" fmla="*/ 1 w 21405"/>
                <a:gd name="connsiteY1" fmla="*/ 10777 h 26969"/>
                <a:gd name="connsiteX2" fmla="*/ 9431 w 21405"/>
                <a:gd name="connsiteY2" fmla="*/ 14 h 26969"/>
                <a:gd name="connsiteX3" fmla="*/ 21337 w 21405"/>
                <a:gd name="connsiteY3" fmla="*/ 9920 h 26969"/>
                <a:gd name="connsiteX4" fmla="*/ 11431 w 21405"/>
                <a:gd name="connsiteY4" fmla="*/ 26970 h 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5" h="26969">
                  <a:moveTo>
                    <a:pt x="11431" y="26970"/>
                  </a:moveTo>
                  <a:cubicBezTo>
                    <a:pt x="5716" y="19350"/>
                    <a:pt x="96" y="15159"/>
                    <a:pt x="1" y="10777"/>
                  </a:cubicBezTo>
                  <a:cubicBezTo>
                    <a:pt x="-94" y="6967"/>
                    <a:pt x="6478" y="-367"/>
                    <a:pt x="9431" y="14"/>
                  </a:cubicBezTo>
                  <a:cubicBezTo>
                    <a:pt x="14003" y="490"/>
                    <a:pt x="20670" y="5729"/>
                    <a:pt x="21337" y="9920"/>
                  </a:cubicBezTo>
                  <a:cubicBezTo>
                    <a:pt x="22099" y="13825"/>
                    <a:pt x="16384" y="18874"/>
                    <a:pt x="11431" y="26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F830B66-DED4-30C9-6AF0-BD728A004E1F}"/>
                </a:ext>
              </a:extLst>
            </p:cNvPr>
            <p:cNvSpPr/>
            <p:nvPr/>
          </p:nvSpPr>
          <p:spPr>
            <a:xfrm>
              <a:off x="3195051" y="4998337"/>
              <a:ext cx="27065" cy="21390"/>
            </a:xfrm>
            <a:custGeom>
              <a:avLst/>
              <a:gdLst>
                <a:gd name="connsiteX0" fmla="*/ 27065 w 27065"/>
                <a:gd name="connsiteY0" fmla="*/ 11240 h 21390"/>
                <a:gd name="connsiteX1" fmla="*/ 10015 w 27065"/>
                <a:gd name="connsiteY1" fmla="*/ 21337 h 21390"/>
                <a:gd name="connsiteX2" fmla="*/ 14 w 27065"/>
                <a:gd name="connsiteY2" fmla="*/ 9526 h 21390"/>
                <a:gd name="connsiteX3" fmla="*/ 10682 w 27065"/>
                <a:gd name="connsiteY3" fmla="*/ 1 h 21390"/>
                <a:gd name="connsiteX4" fmla="*/ 27065 w 27065"/>
                <a:gd name="connsiteY4" fmla="*/ 11240 h 2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5" h="21390">
                  <a:moveTo>
                    <a:pt x="27065" y="11240"/>
                  </a:moveTo>
                  <a:cubicBezTo>
                    <a:pt x="19064" y="16289"/>
                    <a:pt x="13921" y="22004"/>
                    <a:pt x="10015" y="21337"/>
                  </a:cubicBezTo>
                  <a:cubicBezTo>
                    <a:pt x="5825" y="20575"/>
                    <a:pt x="586" y="14003"/>
                    <a:pt x="14" y="9526"/>
                  </a:cubicBezTo>
                  <a:cubicBezTo>
                    <a:pt x="-367" y="6573"/>
                    <a:pt x="6967" y="-94"/>
                    <a:pt x="10682" y="1"/>
                  </a:cubicBezTo>
                  <a:cubicBezTo>
                    <a:pt x="15159" y="1"/>
                    <a:pt x="19445" y="5621"/>
                    <a:pt x="27065" y="11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6ABEB9E-534F-CC03-8113-23DFE56F41B2}"/>
                </a:ext>
              </a:extLst>
            </p:cNvPr>
            <p:cNvSpPr/>
            <p:nvPr/>
          </p:nvSpPr>
          <p:spPr>
            <a:xfrm>
              <a:off x="3049798" y="4858416"/>
              <a:ext cx="21348" cy="27336"/>
            </a:xfrm>
            <a:custGeom>
              <a:avLst/>
              <a:gdLst>
                <a:gd name="connsiteX0" fmla="*/ 10393 w 21348"/>
                <a:gd name="connsiteY0" fmla="*/ 27337 h 27336"/>
                <a:gd name="connsiteX1" fmla="*/ 11 w 21348"/>
                <a:gd name="connsiteY1" fmla="*/ 9811 h 27336"/>
                <a:gd name="connsiteX2" fmla="*/ 10869 w 21348"/>
                <a:gd name="connsiteY2" fmla="*/ 0 h 27336"/>
                <a:gd name="connsiteX3" fmla="*/ 21347 w 21348"/>
                <a:gd name="connsiteY3" fmla="*/ 10192 h 27336"/>
                <a:gd name="connsiteX4" fmla="*/ 10393 w 21348"/>
                <a:gd name="connsiteY4" fmla="*/ 27337 h 2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8" h="27336">
                  <a:moveTo>
                    <a:pt x="10393" y="27337"/>
                  </a:moveTo>
                  <a:cubicBezTo>
                    <a:pt x="5154" y="18955"/>
                    <a:pt x="-275" y="14192"/>
                    <a:pt x="11" y="9811"/>
                  </a:cubicBezTo>
                  <a:cubicBezTo>
                    <a:pt x="297" y="6096"/>
                    <a:pt x="7059" y="0"/>
                    <a:pt x="10869" y="0"/>
                  </a:cubicBezTo>
                  <a:cubicBezTo>
                    <a:pt x="14679" y="95"/>
                    <a:pt x="21252" y="6477"/>
                    <a:pt x="21347" y="10192"/>
                  </a:cubicBezTo>
                  <a:cubicBezTo>
                    <a:pt x="21442" y="14573"/>
                    <a:pt x="15918" y="19145"/>
                    <a:pt x="10393" y="27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BF5CA04-9B0E-8E51-80DC-D683CB8AA35A}"/>
                </a:ext>
              </a:extLst>
            </p:cNvPr>
            <p:cNvSpPr/>
            <p:nvPr/>
          </p:nvSpPr>
          <p:spPr>
            <a:xfrm>
              <a:off x="3469653" y="5380671"/>
              <a:ext cx="21364" cy="27084"/>
            </a:xfrm>
            <a:custGeom>
              <a:avLst/>
              <a:gdLst>
                <a:gd name="connsiteX0" fmla="*/ 11257 w 21364"/>
                <a:gd name="connsiteY0" fmla="*/ 0 h 27084"/>
                <a:gd name="connsiteX1" fmla="*/ 21353 w 21364"/>
                <a:gd name="connsiteY1" fmla="*/ 17050 h 27084"/>
                <a:gd name="connsiteX2" fmla="*/ 11066 w 21364"/>
                <a:gd name="connsiteY2" fmla="*/ 27051 h 27084"/>
                <a:gd name="connsiteX3" fmla="*/ 17 w 21364"/>
                <a:gd name="connsiteY3" fmla="*/ 16193 h 27084"/>
                <a:gd name="connsiteX4" fmla="*/ 11257 w 21364"/>
                <a:gd name="connsiteY4" fmla="*/ 0 h 2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" h="27084">
                  <a:moveTo>
                    <a:pt x="11257" y="0"/>
                  </a:moveTo>
                  <a:cubicBezTo>
                    <a:pt x="16305" y="8001"/>
                    <a:pt x="21639" y="12668"/>
                    <a:pt x="21353" y="17050"/>
                  </a:cubicBezTo>
                  <a:cubicBezTo>
                    <a:pt x="21163" y="20764"/>
                    <a:pt x="14019" y="27622"/>
                    <a:pt x="11066" y="27051"/>
                  </a:cubicBezTo>
                  <a:cubicBezTo>
                    <a:pt x="6590" y="26194"/>
                    <a:pt x="494" y="20479"/>
                    <a:pt x="17" y="16193"/>
                  </a:cubicBezTo>
                  <a:cubicBezTo>
                    <a:pt x="-364" y="12287"/>
                    <a:pt x="5637" y="7620"/>
                    <a:pt x="112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CE7CF72-283D-6A8B-2468-1CE2056E88D0}"/>
                </a:ext>
              </a:extLst>
            </p:cNvPr>
            <p:cNvSpPr/>
            <p:nvPr/>
          </p:nvSpPr>
          <p:spPr>
            <a:xfrm>
              <a:off x="2948749" y="4781688"/>
              <a:ext cx="27622" cy="21389"/>
            </a:xfrm>
            <a:custGeom>
              <a:avLst/>
              <a:gdLst>
                <a:gd name="connsiteX0" fmla="*/ 27622 w 27622"/>
                <a:gd name="connsiteY0" fmla="*/ 10625 h 21389"/>
                <a:gd name="connsiteX1" fmla="*/ 11049 w 27622"/>
                <a:gd name="connsiteY1" fmla="*/ 21388 h 21389"/>
                <a:gd name="connsiteX2" fmla="*/ 0 w 27622"/>
                <a:gd name="connsiteY2" fmla="*/ 11006 h 21389"/>
                <a:gd name="connsiteX3" fmla="*/ 11906 w 27622"/>
                <a:gd name="connsiteY3" fmla="*/ 52 h 21389"/>
                <a:gd name="connsiteX4" fmla="*/ 27622 w 27622"/>
                <a:gd name="connsiteY4" fmla="*/ 10625 h 2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" h="21389">
                  <a:moveTo>
                    <a:pt x="27622" y="10625"/>
                  </a:moveTo>
                  <a:cubicBezTo>
                    <a:pt x="20002" y="15863"/>
                    <a:pt x="15430" y="21483"/>
                    <a:pt x="11049" y="21388"/>
                  </a:cubicBezTo>
                  <a:cubicBezTo>
                    <a:pt x="7334" y="21293"/>
                    <a:pt x="3715" y="14720"/>
                    <a:pt x="0" y="11006"/>
                  </a:cubicBezTo>
                  <a:cubicBezTo>
                    <a:pt x="3905" y="7100"/>
                    <a:pt x="7429" y="909"/>
                    <a:pt x="11906" y="52"/>
                  </a:cubicBezTo>
                  <a:cubicBezTo>
                    <a:pt x="15430" y="-615"/>
                    <a:pt x="20193" y="5291"/>
                    <a:pt x="27622" y="10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4910EBD-9A7F-02C8-97E0-B56F158D6781}"/>
                </a:ext>
              </a:extLst>
            </p:cNvPr>
            <p:cNvSpPr/>
            <p:nvPr/>
          </p:nvSpPr>
          <p:spPr>
            <a:xfrm>
              <a:off x="2637914" y="4615407"/>
              <a:ext cx="27084" cy="21373"/>
            </a:xfrm>
            <a:custGeom>
              <a:avLst/>
              <a:gdLst>
                <a:gd name="connsiteX0" fmla="*/ 27085 w 27084"/>
                <a:gd name="connsiteY0" fmla="*/ 11266 h 21373"/>
                <a:gd name="connsiteX1" fmla="*/ 10035 w 27084"/>
                <a:gd name="connsiteY1" fmla="*/ 21362 h 21373"/>
                <a:gd name="connsiteX2" fmla="*/ 34 w 27084"/>
                <a:gd name="connsiteY2" fmla="*/ 11075 h 21373"/>
                <a:gd name="connsiteX3" fmla="*/ 10892 w 27084"/>
                <a:gd name="connsiteY3" fmla="*/ 26 h 21373"/>
                <a:gd name="connsiteX4" fmla="*/ 27085 w 27084"/>
                <a:gd name="connsiteY4" fmla="*/ 11266 h 2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4" h="21373">
                  <a:moveTo>
                    <a:pt x="27085" y="11266"/>
                  </a:moveTo>
                  <a:cubicBezTo>
                    <a:pt x="19084" y="16314"/>
                    <a:pt x="14416" y="21648"/>
                    <a:pt x="10035" y="21362"/>
                  </a:cubicBezTo>
                  <a:cubicBezTo>
                    <a:pt x="6320" y="21172"/>
                    <a:pt x="-538" y="14028"/>
                    <a:pt x="34" y="11075"/>
                  </a:cubicBezTo>
                  <a:cubicBezTo>
                    <a:pt x="891" y="6598"/>
                    <a:pt x="6606" y="502"/>
                    <a:pt x="10892" y="26"/>
                  </a:cubicBezTo>
                  <a:cubicBezTo>
                    <a:pt x="14797" y="-450"/>
                    <a:pt x="19465" y="5646"/>
                    <a:pt x="27085" y="11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DCEA319-E3D7-5EA8-E0C7-8E6AC4D82E3F}"/>
                </a:ext>
              </a:extLst>
            </p:cNvPr>
            <p:cNvSpPr/>
            <p:nvPr/>
          </p:nvSpPr>
          <p:spPr>
            <a:xfrm>
              <a:off x="3343541" y="5130831"/>
              <a:ext cx="20135" cy="26193"/>
            </a:xfrm>
            <a:custGeom>
              <a:avLst/>
              <a:gdLst>
                <a:gd name="connsiteX0" fmla="*/ 10115 w 20135"/>
                <a:gd name="connsiteY0" fmla="*/ 0 h 26193"/>
                <a:gd name="connsiteX1" fmla="*/ 20117 w 20135"/>
                <a:gd name="connsiteY1" fmla="*/ 15430 h 26193"/>
                <a:gd name="connsiteX2" fmla="*/ 10020 w 20135"/>
                <a:gd name="connsiteY2" fmla="*/ 26194 h 26193"/>
                <a:gd name="connsiteX3" fmla="*/ 19 w 20135"/>
                <a:gd name="connsiteY3" fmla="*/ 15240 h 26193"/>
                <a:gd name="connsiteX4" fmla="*/ 10115 w 20135"/>
                <a:gd name="connsiteY4" fmla="*/ 0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5" h="26193">
                  <a:moveTo>
                    <a:pt x="10115" y="0"/>
                  </a:moveTo>
                  <a:cubicBezTo>
                    <a:pt x="15164" y="7239"/>
                    <a:pt x="20498" y="11716"/>
                    <a:pt x="20117" y="15430"/>
                  </a:cubicBezTo>
                  <a:cubicBezTo>
                    <a:pt x="19640" y="19336"/>
                    <a:pt x="13640" y="22669"/>
                    <a:pt x="10020" y="26194"/>
                  </a:cubicBezTo>
                  <a:cubicBezTo>
                    <a:pt x="6496" y="22574"/>
                    <a:pt x="400" y="19240"/>
                    <a:pt x="19" y="15240"/>
                  </a:cubicBezTo>
                  <a:cubicBezTo>
                    <a:pt x="-362" y="11525"/>
                    <a:pt x="5067" y="7144"/>
                    <a:pt x="101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31D1C4B-53AD-E28B-9833-F90489AE5C62}"/>
                </a:ext>
              </a:extLst>
            </p:cNvPr>
            <p:cNvSpPr/>
            <p:nvPr/>
          </p:nvSpPr>
          <p:spPr>
            <a:xfrm>
              <a:off x="2849678" y="4707635"/>
              <a:ext cx="20246" cy="26384"/>
            </a:xfrm>
            <a:custGeom>
              <a:avLst/>
              <a:gdLst>
                <a:gd name="connsiteX0" fmla="*/ 10774 w 20246"/>
                <a:gd name="connsiteY0" fmla="*/ 26384 h 26384"/>
                <a:gd name="connsiteX1" fmla="*/ 10 w 20246"/>
                <a:gd name="connsiteY1" fmla="*/ 11335 h 26384"/>
                <a:gd name="connsiteX2" fmla="*/ 9631 w 20246"/>
                <a:gd name="connsiteY2" fmla="*/ 0 h 26384"/>
                <a:gd name="connsiteX3" fmla="*/ 20203 w 20246"/>
                <a:gd name="connsiteY3" fmla="*/ 10478 h 26384"/>
                <a:gd name="connsiteX4" fmla="*/ 10774 w 20246"/>
                <a:gd name="connsiteY4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" h="26384">
                  <a:moveTo>
                    <a:pt x="10774" y="26384"/>
                  </a:moveTo>
                  <a:cubicBezTo>
                    <a:pt x="5440" y="19336"/>
                    <a:pt x="-275" y="15145"/>
                    <a:pt x="10" y="11335"/>
                  </a:cubicBezTo>
                  <a:cubicBezTo>
                    <a:pt x="296" y="7334"/>
                    <a:pt x="6202" y="3810"/>
                    <a:pt x="9631" y="0"/>
                  </a:cubicBezTo>
                  <a:cubicBezTo>
                    <a:pt x="13345" y="3429"/>
                    <a:pt x="19537" y="6572"/>
                    <a:pt x="20203" y="10478"/>
                  </a:cubicBezTo>
                  <a:cubicBezTo>
                    <a:pt x="20775" y="14288"/>
                    <a:pt x="15536" y="18860"/>
                    <a:pt x="10774" y="2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0B69783-5FA8-B8F6-B59D-E9D224706F7A}"/>
                </a:ext>
              </a:extLst>
            </p:cNvPr>
            <p:cNvSpPr/>
            <p:nvPr/>
          </p:nvSpPr>
          <p:spPr>
            <a:xfrm>
              <a:off x="2693936" y="4618481"/>
              <a:ext cx="20241" cy="26289"/>
            </a:xfrm>
            <a:custGeom>
              <a:avLst/>
              <a:gdLst>
                <a:gd name="connsiteX0" fmla="*/ 10401 w 20241"/>
                <a:gd name="connsiteY0" fmla="*/ 0 h 26289"/>
                <a:gd name="connsiteX1" fmla="*/ 20212 w 20241"/>
                <a:gd name="connsiteY1" fmla="*/ 15621 h 26289"/>
                <a:gd name="connsiteX2" fmla="*/ 9925 w 20241"/>
                <a:gd name="connsiteY2" fmla="*/ 26289 h 26289"/>
                <a:gd name="connsiteX3" fmla="*/ 19 w 20241"/>
                <a:gd name="connsiteY3" fmla="*/ 15145 h 26289"/>
                <a:gd name="connsiteX4" fmla="*/ 10401 w 20241"/>
                <a:gd name="connsiteY4" fmla="*/ 0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1" h="26289">
                  <a:moveTo>
                    <a:pt x="10401" y="0"/>
                  </a:moveTo>
                  <a:cubicBezTo>
                    <a:pt x="15354" y="7334"/>
                    <a:pt x="20688" y="11906"/>
                    <a:pt x="20212" y="15621"/>
                  </a:cubicBezTo>
                  <a:cubicBezTo>
                    <a:pt x="19735" y="19526"/>
                    <a:pt x="13544" y="22765"/>
                    <a:pt x="9925" y="26289"/>
                  </a:cubicBezTo>
                  <a:cubicBezTo>
                    <a:pt x="6400" y="22574"/>
                    <a:pt x="400" y="19145"/>
                    <a:pt x="19" y="15145"/>
                  </a:cubicBezTo>
                  <a:cubicBezTo>
                    <a:pt x="-362" y="11430"/>
                    <a:pt x="5162" y="7144"/>
                    <a:pt x="1040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869CD27-4AB6-8A7E-BD0F-6D9827962C5F}"/>
                </a:ext>
              </a:extLst>
            </p:cNvPr>
            <p:cNvSpPr/>
            <p:nvPr/>
          </p:nvSpPr>
          <p:spPr>
            <a:xfrm>
              <a:off x="3620727" y="5811392"/>
              <a:ext cx="20246" cy="26384"/>
            </a:xfrm>
            <a:custGeom>
              <a:avLst/>
              <a:gdLst>
                <a:gd name="connsiteX0" fmla="*/ 10774 w 20246"/>
                <a:gd name="connsiteY0" fmla="*/ 26384 h 26384"/>
                <a:gd name="connsiteX1" fmla="*/ 10 w 20246"/>
                <a:gd name="connsiteY1" fmla="*/ 11335 h 26384"/>
                <a:gd name="connsiteX2" fmla="*/ 9631 w 20246"/>
                <a:gd name="connsiteY2" fmla="*/ 0 h 26384"/>
                <a:gd name="connsiteX3" fmla="*/ 20203 w 20246"/>
                <a:gd name="connsiteY3" fmla="*/ 10478 h 26384"/>
                <a:gd name="connsiteX4" fmla="*/ 10774 w 20246"/>
                <a:gd name="connsiteY4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6" h="26384">
                  <a:moveTo>
                    <a:pt x="10774" y="26384"/>
                  </a:moveTo>
                  <a:cubicBezTo>
                    <a:pt x="5440" y="19336"/>
                    <a:pt x="-275" y="15145"/>
                    <a:pt x="10" y="11335"/>
                  </a:cubicBezTo>
                  <a:cubicBezTo>
                    <a:pt x="296" y="7334"/>
                    <a:pt x="6202" y="3715"/>
                    <a:pt x="9631" y="0"/>
                  </a:cubicBezTo>
                  <a:cubicBezTo>
                    <a:pt x="13345" y="3429"/>
                    <a:pt x="19632" y="6572"/>
                    <a:pt x="20203" y="10478"/>
                  </a:cubicBezTo>
                  <a:cubicBezTo>
                    <a:pt x="20775" y="14288"/>
                    <a:pt x="15536" y="18955"/>
                    <a:pt x="10774" y="26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326F737-5A38-DC9E-42C3-D8939538AFCA}"/>
                </a:ext>
              </a:extLst>
            </p:cNvPr>
            <p:cNvSpPr/>
            <p:nvPr/>
          </p:nvSpPr>
          <p:spPr>
            <a:xfrm>
              <a:off x="3388489" y="5196839"/>
              <a:ext cx="20145" cy="26193"/>
            </a:xfrm>
            <a:custGeom>
              <a:avLst/>
              <a:gdLst>
                <a:gd name="connsiteX0" fmla="*/ 10125 w 20145"/>
                <a:gd name="connsiteY0" fmla="*/ 0 h 26193"/>
                <a:gd name="connsiteX1" fmla="*/ 20127 w 20145"/>
                <a:gd name="connsiteY1" fmla="*/ 15430 h 26193"/>
                <a:gd name="connsiteX2" fmla="*/ 10030 w 20145"/>
                <a:gd name="connsiteY2" fmla="*/ 26194 h 26193"/>
                <a:gd name="connsiteX3" fmla="*/ 29 w 20145"/>
                <a:gd name="connsiteY3" fmla="*/ 15240 h 26193"/>
                <a:gd name="connsiteX4" fmla="*/ 10125 w 20145"/>
                <a:gd name="connsiteY4" fmla="*/ 0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45" h="26193">
                  <a:moveTo>
                    <a:pt x="10125" y="0"/>
                  </a:moveTo>
                  <a:cubicBezTo>
                    <a:pt x="15173" y="7239"/>
                    <a:pt x="20508" y="11716"/>
                    <a:pt x="20127" y="15430"/>
                  </a:cubicBezTo>
                  <a:cubicBezTo>
                    <a:pt x="19650" y="19336"/>
                    <a:pt x="13650" y="22670"/>
                    <a:pt x="10030" y="26194"/>
                  </a:cubicBezTo>
                  <a:cubicBezTo>
                    <a:pt x="6506" y="22574"/>
                    <a:pt x="410" y="19240"/>
                    <a:pt x="29" y="15240"/>
                  </a:cubicBezTo>
                  <a:cubicBezTo>
                    <a:pt x="-448" y="11525"/>
                    <a:pt x="5077" y="7144"/>
                    <a:pt x="101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D5A48E7-3A93-C821-348E-1EEE3319FC27}"/>
                </a:ext>
              </a:extLst>
            </p:cNvPr>
            <p:cNvSpPr/>
            <p:nvPr/>
          </p:nvSpPr>
          <p:spPr>
            <a:xfrm>
              <a:off x="3515100" y="5447632"/>
              <a:ext cx="20240" cy="26384"/>
            </a:xfrm>
            <a:custGeom>
              <a:avLst/>
              <a:gdLst>
                <a:gd name="connsiteX0" fmla="*/ 10768 w 20240"/>
                <a:gd name="connsiteY0" fmla="*/ 0 h 26384"/>
                <a:gd name="connsiteX1" fmla="*/ 20198 w 20240"/>
                <a:gd name="connsiteY1" fmla="*/ 15907 h 26384"/>
                <a:gd name="connsiteX2" fmla="*/ 9625 w 20240"/>
                <a:gd name="connsiteY2" fmla="*/ 26384 h 26384"/>
                <a:gd name="connsiteX3" fmla="*/ 5 w 20240"/>
                <a:gd name="connsiteY3" fmla="*/ 15050 h 26384"/>
                <a:gd name="connsiteX4" fmla="*/ 10768 w 20240"/>
                <a:gd name="connsiteY4" fmla="*/ 0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" h="26384">
                  <a:moveTo>
                    <a:pt x="10768" y="0"/>
                  </a:moveTo>
                  <a:cubicBezTo>
                    <a:pt x="15530" y="7525"/>
                    <a:pt x="20769" y="12097"/>
                    <a:pt x="20198" y="15907"/>
                  </a:cubicBezTo>
                  <a:cubicBezTo>
                    <a:pt x="19626" y="19812"/>
                    <a:pt x="13340" y="22860"/>
                    <a:pt x="9625" y="26384"/>
                  </a:cubicBezTo>
                  <a:cubicBezTo>
                    <a:pt x="6196" y="22574"/>
                    <a:pt x="290" y="19050"/>
                    <a:pt x="5" y="15050"/>
                  </a:cubicBezTo>
                  <a:cubicBezTo>
                    <a:pt x="-186" y="11239"/>
                    <a:pt x="5434" y="7049"/>
                    <a:pt x="1076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F9A4B03F-57D8-A77C-9973-0DB08A2F1093}"/>
                </a:ext>
              </a:extLst>
            </p:cNvPr>
            <p:cNvSpPr/>
            <p:nvPr/>
          </p:nvSpPr>
          <p:spPr>
            <a:xfrm>
              <a:off x="3150660" y="4927472"/>
              <a:ext cx="20326" cy="25431"/>
            </a:xfrm>
            <a:custGeom>
              <a:avLst/>
              <a:gdLst>
                <a:gd name="connsiteX0" fmla="*/ 10115 w 20326"/>
                <a:gd name="connsiteY0" fmla="*/ 0 h 25431"/>
                <a:gd name="connsiteX1" fmla="*/ 20307 w 20326"/>
                <a:gd name="connsiteY1" fmla="*/ 15335 h 25431"/>
                <a:gd name="connsiteX2" fmla="*/ 10211 w 20326"/>
                <a:gd name="connsiteY2" fmla="*/ 25432 h 25431"/>
                <a:gd name="connsiteX3" fmla="*/ 19 w 20326"/>
                <a:gd name="connsiteY3" fmla="*/ 15430 h 25431"/>
                <a:gd name="connsiteX4" fmla="*/ 10115 w 20326"/>
                <a:gd name="connsiteY4" fmla="*/ 0 h 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6" h="25431">
                  <a:moveTo>
                    <a:pt x="10115" y="0"/>
                  </a:moveTo>
                  <a:cubicBezTo>
                    <a:pt x="15259" y="7239"/>
                    <a:pt x="20688" y="11621"/>
                    <a:pt x="20307" y="15335"/>
                  </a:cubicBezTo>
                  <a:cubicBezTo>
                    <a:pt x="19926" y="19336"/>
                    <a:pt x="13830" y="25432"/>
                    <a:pt x="10211" y="25432"/>
                  </a:cubicBezTo>
                  <a:cubicBezTo>
                    <a:pt x="6591" y="25432"/>
                    <a:pt x="495" y="19336"/>
                    <a:pt x="19" y="15430"/>
                  </a:cubicBezTo>
                  <a:cubicBezTo>
                    <a:pt x="-362" y="11621"/>
                    <a:pt x="5067" y="7239"/>
                    <a:pt x="101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8146A01-33DF-CD06-F472-318BFDDE1E41}"/>
                </a:ext>
              </a:extLst>
            </p:cNvPr>
            <p:cNvSpPr/>
            <p:nvPr/>
          </p:nvSpPr>
          <p:spPr>
            <a:xfrm>
              <a:off x="3107137" y="4867464"/>
              <a:ext cx="17504" cy="22955"/>
            </a:xfrm>
            <a:custGeom>
              <a:avLst/>
              <a:gdLst>
                <a:gd name="connsiteX0" fmla="*/ 8585 w 17504"/>
                <a:gd name="connsiteY0" fmla="*/ 22955 h 22955"/>
                <a:gd name="connsiteX1" fmla="*/ 13 w 17504"/>
                <a:gd name="connsiteY1" fmla="*/ 9620 h 22955"/>
                <a:gd name="connsiteX2" fmla="*/ 8204 w 17504"/>
                <a:gd name="connsiteY2" fmla="*/ 0 h 22955"/>
                <a:gd name="connsiteX3" fmla="*/ 17444 w 17504"/>
                <a:gd name="connsiteY3" fmla="*/ 9906 h 22955"/>
                <a:gd name="connsiteX4" fmla="*/ 8585 w 17504"/>
                <a:gd name="connsiteY4" fmla="*/ 22955 h 2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4" h="22955">
                  <a:moveTo>
                    <a:pt x="8585" y="22955"/>
                  </a:moveTo>
                  <a:cubicBezTo>
                    <a:pt x="4299" y="16574"/>
                    <a:pt x="-273" y="12859"/>
                    <a:pt x="13" y="9620"/>
                  </a:cubicBezTo>
                  <a:cubicBezTo>
                    <a:pt x="394" y="6191"/>
                    <a:pt x="5252" y="3238"/>
                    <a:pt x="8204" y="0"/>
                  </a:cubicBezTo>
                  <a:cubicBezTo>
                    <a:pt x="11538" y="3238"/>
                    <a:pt x="16586" y="6096"/>
                    <a:pt x="17444" y="9906"/>
                  </a:cubicBezTo>
                  <a:cubicBezTo>
                    <a:pt x="18110" y="12763"/>
                    <a:pt x="13157" y="16764"/>
                    <a:pt x="8585" y="22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0DE253B6-F5BB-6FF1-02F4-056E699B29EF}"/>
                </a:ext>
              </a:extLst>
            </p:cNvPr>
            <p:cNvSpPr/>
            <p:nvPr/>
          </p:nvSpPr>
          <p:spPr>
            <a:xfrm>
              <a:off x="2750711" y="4635245"/>
              <a:ext cx="17599" cy="22859"/>
            </a:xfrm>
            <a:custGeom>
              <a:avLst/>
              <a:gdLst>
                <a:gd name="connsiteX0" fmla="*/ 8871 w 17599"/>
                <a:gd name="connsiteY0" fmla="*/ 22860 h 22859"/>
                <a:gd name="connsiteX1" fmla="*/ 12 w 17599"/>
                <a:gd name="connsiteY1" fmla="*/ 9811 h 22859"/>
                <a:gd name="connsiteX2" fmla="*/ 8013 w 17599"/>
                <a:gd name="connsiteY2" fmla="*/ 0 h 22859"/>
                <a:gd name="connsiteX3" fmla="*/ 17538 w 17599"/>
                <a:gd name="connsiteY3" fmla="*/ 9715 h 22859"/>
                <a:gd name="connsiteX4" fmla="*/ 8871 w 17599"/>
                <a:gd name="connsiteY4" fmla="*/ 22860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" h="22859">
                  <a:moveTo>
                    <a:pt x="8871" y="22860"/>
                  </a:moveTo>
                  <a:cubicBezTo>
                    <a:pt x="4394" y="16573"/>
                    <a:pt x="-273" y="13049"/>
                    <a:pt x="12" y="9811"/>
                  </a:cubicBezTo>
                  <a:cubicBezTo>
                    <a:pt x="298" y="6382"/>
                    <a:pt x="5156" y="3238"/>
                    <a:pt x="8013" y="0"/>
                  </a:cubicBezTo>
                  <a:cubicBezTo>
                    <a:pt x="11347" y="3143"/>
                    <a:pt x="16491" y="5905"/>
                    <a:pt x="17538" y="9715"/>
                  </a:cubicBezTo>
                  <a:cubicBezTo>
                    <a:pt x="18205" y="12382"/>
                    <a:pt x="13252" y="16478"/>
                    <a:pt x="8871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7CD7E8DD-40BC-5AED-85FC-70DCFFCDB959}"/>
                </a:ext>
              </a:extLst>
            </p:cNvPr>
            <p:cNvSpPr/>
            <p:nvPr/>
          </p:nvSpPr>
          <p:spPr>
            <a:xfrm>
              <a:off x="3478910" y="5332946"/>
              <a:ext cx="22860" cy="17517"/>
            </a:xfrm>
            <a:custGeom>
              <a:avLst/>
              <a:gdLst>
                <a:gd name="connsiteX0" fmla="*/ 22860 w 22860"/>
                <a:gd name="connsiteY0" fmla="*/ 9245 h 17517"/>
                <a:gd name="connsiteX1" fmla="*/ 9430 w 22860"/>
                <a:gd name="connsiteY1" fmla="*/ 17436 h 17517"/>
                <a:gd name="connsiteX2" fmla="*/ 0 w 22860"/>
                <a:gd name="connsiteY2" fmla="*/ 7721 h 17517"/>
                <a:gd name="connsiteX3" fmla="*/ 10001 w 22860"/>
                <a:gd name="connsiteY3" fmla="*/ 6 h 17517"/>
                <a:gd name="connsiteX4" fmla="*/ 22860 w 22860"/>
                <a:gd name="connsiteY4" fmla="*/ 9245 h 1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517">
                  <a:moveTo>
                    <a:pt x="22860" y="9245"/>
                  </a:moveTo>
                  <a:cubicBezTo>
                    <a:pt x="16383" y="13436"/>
                    <a:pt x="12097" y="18198"/>
                    <a:pt x="9430" y="17436"/>
                  </a:cubicBezTo>
                  <a:cubicBezTo>
                    <a:pt x="5620" y="16388"/>
                    <a:pt x="3048" y="11150"/>
                    <a:pt x="0" y="7721"/>
                  </a:cubicBezTo>
                  <a:cubicBezTo>
                    <a:pt x="3334" y="4958"/>
                    <a:pt x="6572" y="101"/>
                    <a:pt x="10001" y="6"/>
                  </a:cubicBezTo>
                  <a:cubicBezTo>
                    <a:pt x="13335" y="-185"/>
                    <a:pt x="16764" y="4577"/>
                    <a:pt x="22860" y="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C957E79-AD2B-8BED-AABD-2E5916EA958B}"/>
                </a:ext>
              </a:extLst>
            </p:cNvPr>
            <p:cNvSpPr/>
            <p:nvPr/>
          </p:nvSpPr>
          <p:spPr>
            <a:xfrm>
              <a:off x="2483357" y="4532870"/>
              <a:ext cx="22955" cy="17520"/>
            </a:xfrm>
            <a:custGeom>
              <a:avLst/>
              <a:gdLst>
                <a:gd name="connsiteX0" fmla="*/ 22955 w 22955"/>
                <a:gd name="connsiteY0" fmla="*/ 8935 h 17520"/>
                <a:gd name="connsiteX1" fmla="*/ 9620 w 22955"/>
                <a:gd name="connsiteY1" fmla="*/ 17508 h 17520"/>
                <a:gd name="connsiteX2" fmla="*/ 0 w 22955"/>
                <a:gd name="connsiteY2" fmla="*/ 9316 h 17520"/>
                <a:gd name="connsiteX3" fmla="*/ 9906 w 22955"/>
                <a:gd name="connsiteY3" fmla="*/ 77 h 17520"/>
                <a:gd name="connsiteX4" fmla="*/ 22955 w 22955"/>
                <a:gd name="connsiteY4" fmla="*/ 8935 h 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20">
                  <a:moveTo>
                    <a:pt x="22955" y="8935"/>
                  </a:moveTo>
                  <a:cubicBezTo>
                    <a:pt x="16574" y="13221"/>
                    <a:pt x="12859" y="17793"/>
                    <a:pt x="9620" y="17508"/>
                  </a:cubicBezTo>
                  <a:cubicBezTo>
                    <a:pt x="6191" y="17127"/>
                    <a:pt x="3238" y="12174"/>
                    <a:pt x="0" y="9316"/>
                  </a:cubicBezTo>
                  <a:cubicBezTo>
                    <a:pt x="3238" y="5982"/>
                    <a:pt x="6096" y="934"/>
                    <a:pt x="9906" y="77"/>
                  </a:cubicBezTo>
                  <a:cubicBezTo>
                    <a:pt x="12763" y="-685"/>
                    <a:pt x="16764" y="4363"/>
                    <a:pt x="22955" y="8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681F07C7-AE53-9B45-5232-302000649D81}"/>
                </a:ext>
              </a:extLst>
            </p:cNvPr>
            <p:cNvSpPr/>
            <p:nvPr/>
          </p:nvSpPr>
          <p:spPr>
            <a:xfrm>
              <a:off x="3434683" y="5264276"/>
              <a:ext cx="17486" cy="22822"/>
            </a:xfrm>
            <a:custGeom>
              <a:avLst/>
              <a:gdLst>
                <a:gd name="connsiteX0" fmla="*/ 9937 w 17486"/>
                <a:gd name="connsiteY0" fmla="*/ 0 h 22822"/>
                <a:gd name="connsiteX1" fmla="*/ 17461 w 17486"/>
                <a:gd name="connsiteY1" fmla="*/ 15050 h 22822"/>
                <a:gd name="connsiteX2" fmla="*/ 8508 w 17486"/>
                <a:gd name="connsiteY2" fmla="*/ 22765 h 22822"/>
                <a:gd name="connsiteX3" fmla="*/ 31 w 17486"/>
                <a:gd name="connsiteY3" fmla="*/ 12763 h 22822"/>
                <a:gd name="connsiteX4" fmla="*/ 9937 w 17486"/>
                <a:gd name="connsiteY4" fmla="*/ 0 h 2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" h="22822">
                  <a:moveTo>
                    <a:pt x="9937" y="0"/>
                  </a:moveTo>
                  <a:cubicBezTo>
                    <a:pt x="13842" y="7239"/>
                    <a:pt x="17842" y="11430"/>
                    <a:pt x="17461" y="15050"/>
                  </a:cubicBezTo>
                  <a:cubicBezTo>
                    <a:pt x="17080" y="18193"/>
                    <a:pt x="10508" y="23432"/>
                    <a:pt x="8508" y="22765"/>
                  </a:cubicBezTo>
                  <a:cubicBezTo>
                    <a:pt x="4793" y="21431"/>
                    <a:pt x="602" y="16669"/>
                    <a:pt x="31" y="12763"/>
                  </a:cubicBezTo>
                  <a:cubicBezTo>
                    <a:pt x="-446" y="10001"/>
                    <a:pt x="4698" y="6382"/>
                    <a:pt x="99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362B56D-47E7-F206-5A2A-011F8D8FA851}"/>
                </a:ext>
              </a:extLst>
            </p:cNvPr>
            <p:cNvSpPr/>
            <p:nvPr/>
          </p:nvSpPr>
          <p:spPr>
            <a:xfrm>
              <a:off x="3598308" y="5639235"/>
              <a:ext cx="17577" cy="22709"/>
            </a:xfrm>
            <a:custGeom>
              <a:avLst/>
              <a:gdLst>
                <a:gd name="connsiteX0" fmla="*/ 9095 w 17577"/>
                <a:gd name="connsiteY0" fmla="*/ 22709 h 22709"/>
                <a:gd name="connsiteX1" fmla="*/ 46 w 17577"/>
                <a:gd name="connsiteY1" fmla="*/ 9374 h 22709"/>
                <a:gd name="connsiteX2" fmla="*/ 9095 w 17577"/>
                <a:gd name="connsiteY2" fmla="*/ 40 h 22709"/>
                <a:gd name="connsiteX3" fmla="*/ 17572 w 17577"/>
                <a:gd name="connsiteY3" fmla="*/ 8231 h 22709"/>
                <a:gd name="connsiteX4" fmla="*/ 9095 w 17577"/>
                <a:gd name="connsiteY4" fmla="*/ 22709 h 2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7" h="22709">
                  <a:moveTo>
                    <a:pt x="9095" y="22709"/>
                  </a:moveTo>
                  <a:cubicBezTo>
                    <a:pt x="4332" y="16042"/>
                    <a:pt x="-526" y="12137"/>
                    <a:pt x="46" y="9374"/>
                  </a:cubicBezTo>
                  <a:cubicBezTo>
                    <a:pt x="808" y="5565"/>
                    <a:pt x="5285" y="1088"/>
                    <a:pt x="9095" y="40"/>
                  </a:cubicBezTo>
                  <a:cubicBezTo>
                    <a:pt x="11190" y="-532"/>
                    <a:pt x="17381" y="5183"/>
                    <a:pt x="17572" y="8231"/>
                  </a:cubicBezTo>
                  <a:cubicBezTo>
                    <a:pt x="17762" y="11851"/>
                    <a:pt x="13381" y="15756"/>
                    <a:pt x="9095" y="22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25852A4-5AA1-B716-7F96-19D3816D89A4}"/>
                </a:ext>
              </a:extLst>
            </p:cNvPr>
            <p:cNvSpPr/>
            <p:nvPr/>
          </p:nvSpPr>
          <p:spPr>
            <a:xfrm>
              <a:off x="2905981" y="4720298"/>
              <a:ext cx="22860" cy="17612"/>
            </a:xfrm>
            <a:custGeom>
              <a:avLst/>
              <a:gdLst>
                <a:gd name="connsiteX0" fmla="*/ 22860 w 22860"/>
                <a:gd name="connsiteY0" fmla="*/ 9340 h 17612"/>
                <a:gd name="connsiteX1" fmla="*/ 9430 w 22860"/>
                <a:gd name="connsiteY1" fmla="*/ 17532 h 17612"/>
                <a:gd name="connsiteX2" fmla="*/ 0 w 22860"/>
                <a:gd name="connsiteY2" fmla="*/ 7721 h 17612"/>
                <a:gd name="connsiteX3" fmla="*/ 10097 w 22860"/>
                <a:gd name="connsiteY3" fmla="*/ 6 h 17612"/>
                <a:gd name="connsiteX4" fmla="*/ 22860 w 22860"/>
                <a:gd name="connsiteY4" fmla="*/ 9340 h 1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" h="17612">
                  <a:moveTo>
                    <a:pt x="22860" y="9340"/>
                  </a:moveTo>
                  <a:cubicBezTo>
                    <a:pt x="16383" y="13531"/>
                    <a:pt x="12001" y="18293"/>
                    <a:pt x="9430" y="17532"/>
                  </a:cubicBezTo>
                  <a:cubicBezTo>
                    <a:pt x="5620" y="16389"/>
                    <a:pt x="3048" y="11150"/>
                    <a:pt x="0" y="7721"/>
                  </a:cubicBezTo>
                  <a:cubicBezTo>
                    <a:pt x="3334" y="4958"/>
                    <a:pt x="6572" y="196"/>
                    <a:pt x="10097" y="6"/>
                  </a:cubicBezTo>
                  <a:cubicBezTo>
                    <a:pt x="13240" y="-185"/>
                    <a:pt x="16764" y="4577"/>
                    <a:pt x="22860" y="9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C1C20A0-ED40-7111-5666-5C8390CCA626}"/>
                </a:ext>
              </a:extLst>
            </p:cNvPr>
            <p:cNvSpPr/>
            <p:nvPr/>
          </p:nvSpPr>
          <p:spPr>
            <a:xfrm>
              <a:off x="3299853" y="5073586"/>
              <a:ext cx="17608" cy="23336"/>
            </a:xfrm>
            <a:custGeom>
              <a:avLst/>
              <a:gdLst>
                <a:gd name="connsiteX0" fmla="*/ 8464 w 17608"/>
                <a:gd name="connsiteY0" fmla="*/ 23336 h 23336"/>
                <a:gd name="connsiteX1" fmla="*/ 82 w 17608"/>
                <a:gd name="connsiteY1" fmla="*/ 9620 h 23336"/>
                <a:gd name="connsiteX2" fmla="*/ 9417 w 17608"/>
                <a:gd name="connsiteY2" fmla="*/ 0 h 23336"/>
                <a:gd name="connsiteX3" fmla="*/ 17608 w 17608"/>
                <a:gd name="connsiteY3" fmla="*/ 9239 h 23336"/>
                <a:gd name="connsiteX4" fmla="*/ 8464 w 17608"/>
                <a:gd name="connsiteY4" fmla="*/ 23336 h 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8" h="23336">
                  <a:moveTo>
                    <a:pt x="8464" y="23336"/>
                  </a:moveTo>
                  <a:cubicBezTo>
                    <a:pt x="3988" y="16478"/>
                    <a:pt x="-680" y="12287"/>
                    <a:pt x="82" y="9620"/>
                  </a:cubicBezTo>
                  <a:cubicBezTo>
                    <a:pt x="1035" y="5905"/>
                    <a:pt x="6083" y="3143"/>
                    <a:pt x="9417" y="0"/>
                  </a:cubicBezTo>
                  <a:cubicBezTo>
                    <a:pt x="12370" y="3048"/>
                    <a:pt x="17608" y="6191"/>
                    <a:pt x="17608" y="9239"/>
                  </a:cubicBezTo>
                  <a:cubicBezTo>
                    <a:pt x="17608" y="12859"/>
                    <a:pt x="13132" y="16573"/>
                    <a:pt x="846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F365641-294B-A734-B3C1-B0E2E4712B1F}"/>
                </a:ext>
              </a:extLst>
            </p:cNvPr>
            <p:cNvSpPr/>
            <p:nvPr/>
          </p:nvSpPr>
          <p:spPr>
            <a:xfrm>
              <a:off x="3632072" y="5758070"/>
              <a:ext cx="22955" cy="17520"/>
            </a:xfrm>
            <a:custGeom>
              <a:avLst/>
              <a:gdLst>
                <a:gd name="connsiteX0" fmla="*/ 22955 w 22955"/>
                <a:gd name="connsiteY0" fmla="*/ 8935 h 17520"/>
                <a:gd name="connsiteX1" fmla="*/ 9620 w 22955"/>
                <a:gd name="connsiteY1" fmla="*/ 17507 h 17520"/>
                <a:gd name="connsiteX2" fmla="*/ 0 w 22955"/>
                <a:gd name="connsiteY2" fmla="*/ 9316 h 17520"/>
                <a:gd name="connsiteX3" fmla="*/ 9906 w 22955"/>
                <a:gd name="connsiteY3" fmla="*/ 77 h 17520"/>
                <a:gd name="connsiteX4" fmla="*/ 22955 w 22955"/>
                <a:gd name="connsiteY4" fmla="*/ 8935 h 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20">
                  <a:moveTo>
                    <a:pt x="22955" y="8935"/>
                  </a:moveTo>
                  <a:cubicBezTo>
                    <a:pt x="16573" y="13221"/>
                    <a:pt x="12859" y="17793"/>
                    <a:pt x="9620" y="17507"/>
                  </a:cubicBezTo>
                  <a:cubicBezTo>
                    <a:pt x="6191" y="17127"/>
                    <a:pt x="3239" y="12173"/>
                    <a:pt x="0" y="9316"/>
                  </a:cubicBezTo>
                  <a:cubicBezTo>
                    <a:pt x="3239" y="5982"/>
                    <a:pt x="6096" y="934"/>
                    <a:pt x="9906" y="77"/>
                  </a:cubicBezTo>
                  <a:cubicBezTo>
                    <a:pt x="12668" y="-685"/>
                    <a:pt x="16669" y="4363"/>
                    <a:pt x="22955" y="8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B248D13-E247-8F67-73F6-A732D3E52D4F}"/>
                </a:ext>
              </a:extLst>
            </p:cNvPr>
            <p:cNvSpPr/>
            <p:nvPr/>
          </p:nvSpPr>
          <p:spPr>
            <a:xfrm>
              <a:off x="3556539" y="5517676"/>
              <a:ext cx="23050" cy="17504"/>
            </a:xfrm>
            <a:custGeom>
              <a:avLst/>
              <a:gdLst>
                <a:gd name="connsiteX0" fmla="*/ 0 w 23050"/>
                <a:gd name="connsiteY0" fmla="*/ 8728 h 17504"/>
                <a:gd name="connsiteX1" fmla="*/ 13240 w 23050"/>
                <a:gd name="connsiteY1" fmla="*/ 61 h 17504"/>
                <a:gd name="connsiteX2" fmla="*/ 23050 w 23050"/>
                <a:gd name="connsiteY2" fmla="*/ 9490 h 17504"/>
                <a:gd name="connsiteX3" fmla="*/ 13240 w 23050"/>
                <a:gd name="connsiteY3" fmla="*/ 17491 h 17504"/>
                <a:gd name="connsiteX4" fmla="*/ 0 w 23050"/>
                <a:gd name="connsiteY4" fmla="*/ 8728 h 1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0" h="17504">
                  <a:moveTo>
                    <a:pt x="0" y="8728"/>
                  </a:moveTo>
                  <a:cubicBezTo>
                    <a:pt x="6382" y="4347"/>
                    <a:pt x="10477" y="-606"/>
                    <a:pt x="13240" y="61"/>
                  </a:cubicBezTo>
                  <a:cubicBezTo>
                    <a:pt x="17050" y="1013"/>
                    <a:pt x="19812" y="6157"/>
                    <a:pt x="23050" y="9490"/>
                  </a:cubicBezTo>
                  <a:cubicBezTo>
                    <a:pt x="19812" y="12348"/>
                    <a:pt x="16669" y="17206"/>
                    <a:pt x="13240" y="17491"/>
                  </a:cubicBezTo>
                  <a:cubicBezTo>
                    <a:pt x="9906" y="17777"/>
                    <a:pt x="6287" y="13205"/>
                    <a:pt x="0" y="8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5726990-5483-0824-1B90-A453923A3F11}"/>
                </a:ext>
              </a:extLst>
            </p:cNvPr>
            <p:cNvSpPr/>
            <p:nvPr/>
          </p:nvSpPr>
          <p:spPr>
            <a:xfrm>
              <a:off x="3006806" y="4794177"/>
              <a:ext cx="17577" cy="22805"/>
            </a:xfrm>
            <a:custGeom>
              <a:avLst/>
              <a:gdLst>
                <a:gd name="connsiteX0" fmla="*/ 9284 w 17577"/>
                <a:gd name="connsiteY0" fmla="*/ 22805 h 22805"/>
                <a:gd name="connsiteX1" fmla="*/ 45 w 17577"/>
                <a:gd name="connsiteY1" fmla="*/ 9565 h 22805"/>
                <a:gd name="connsiteX2" fmla="*/ 8999 w 17577"/>
                <a:gd name="connsiteY2" fmla="*/ 40 h 22805"/>
                <a:gd name="connsiteX3" fmla="*/ 17571 w 17577"/>
                <a:gd name="connsiteY3" fmla="*/ 8137 h 22805"/>
                <a:gd name="connsiteX4" fmla="*/ 9284 w 17577"/>
                <a:gd name="connsiteY4" fmla="*/ 22805 h 2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7" h="22805">
                  <a:moveTo>
                    <a:pt x="9284" y="22805"/>
                  </a:moveTo>
                  <a:cubicBezTo>
                    <a:pt x="4427" y="16233"/>
                    <a:pt x="-526" y="12423"/>
                    <a:pt x="45" y="9565"/>
                  </a:cubicBezTo>
                  <a:cubicBezTo>
                    <a:pt x="807" y="5756"/>
                    <a:pt x="5189" y="1184"/>
                    <a:pt x="8999" y="40"/>
                  </a:cubicBezTo>
                  <a:cubicBezTo>
                    <a:pt x="11094" y="-531"/>
                    <a:pt x="17381" y="5089"/>
                    <a:pt x="17571" y="8137"/>
                  </a:cubicBezTo>
                  <a:cubicBezTo>
                    <a:pt x="17762" y="11852"/>
                    <a:pt x="13475" y="15757"/>
                    <a:pt x="9284" y="22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8F8E65B-4AFF-E971-DB33-AAD987A2BF57}"/>
                </a:ext>
              </a:extLst>
            </p:cNvPr>
            <p:cNvSpPr/>
            <p:nvPr/>
          </p:nvSpPr>
          <p:spPr>
            <a:xfrm>
              <a:off x="3251834" y="5008008"/>
              <a:ext cx="22955" cy="17583"/>
            </a:xfrm>
            <a:custGeom>
              <a:avLst/>
              <a:gdLst>
                <a:gd name="connsiteX0" fmla="*/ 22955 w 22955"/>
                <a:gd name="connsiteY0" fmla="*/ 8903 h 17583"/>
                <a:gd name="connsiteX1" fmla="*/ 9715 w 22955"/>
                <a:gd name="connsiteY1" fmla="*/ 17571 h 17583"/>
                <a:gd name="connsiteX2" fmla="*/ 0 w 22955"/>
                <a:gd name="connsiteY2" fmla="*/ 9475 h 17583"/>
                <a:gd name="connsiteX3" fmla="*/ 9811 w 22955"/>
                <a:gd name="connsiteY3" fmla="*/ 45 h 17583"/>
                <a:gd name="connsiteX4" fmla="*/ 22955 w 22955"/>
                <a:gd name="connsiteY4" fmla="*/ 8903 h 1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7583">
                  <a:moveTo>
                    <a:pt x="22955" y="8903"/>
                  </a:moveTo>
                  <a:cubicBezTo>
                    <a:pt x="16669" y="13285"/>
                    <a:pt x="12954" y="17857"/>
                    <a:pt x="9715" y="17571"/>
                  </a:cubicBezTo>
                  <a:cubicBezTo>
                    <a:pt x="6286" y="17285"/>
                    <a:pt x="3238" y="12333"/>
                    <a:pt x="0" y="9475"/>
                  </a:cubicBezTo>
                  <a:cubicBezTo>
                    <a:pt x="3238" y="6141"/>
                    <a:pt x="6001" y="1093"/>
                    <a:pt x="9811" y="45"/>
                  </a:cubicBezTo>
                  <a:cubicBezTo>
                    <a:pt x="12573" y="-526"/>
                    <a:pt x="16669" y="4427"/>
                    <a:pt x="22955" y="8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8479DCF-BE90-0304-6D83-EC6E64A3B223}"/>
                </a:ext>
              </a:extLst>
            </p:cNvPr>
            <p:cNvSpPr/>
            <p:nvPr/>
          </p:nvSpPr>
          <p:spPr>
            <a:xfrm>
              <a:off x="2595406" y="4551794"/>
              <a:ext cx="20729" cy="16409"/>
            </a:xfrm>
            <a:custGeom>
              <a:avLst/>
              <a:gdLst>
                <a:gd name="connsiteX0" fmla="*/ 20729 w 20729"/>
                <a:gd name="connsiteY0" fmla="*/ 9251 h 16409"/>
                <a:gd name="connsiteX1" fmla="*/ 7299 w 20729"/>
                <a:gd name="connsiteY1" fmla="*/ 16395 h 16409"/>
                <a:gd name="connsiteX2" fmla="*/ 60 w 20729"/>
                <a:gd name="connsiteY2" fmla="*/ 8108 h 16409"/>
                <a:gd name="connsiteX3" fmla="*/ 9299 w 20729"/>
                <a:gd name="connsiteY3" fmla="*/ 12 h 16409"/>
                <a:gd name="connsiteX4" fmla="*/ 20729 w 20729"/>
                <a:gd name="connsiteY4" fmla="*/ 9251 h 1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9" h="16409">
                  <a:moveTo>
                    <a:pt x="20729" y="9251"/>
                  </a:moveTo>
                  <a:cubicBezTo>
                    <a:pt x="14633" y="12775"/>
                    <a:pt x="10823" y="16681"/>
                    <a:pt x="7299" y="16395"/>
                  </a:cubicBezTo>
                  <a:cubicBezTo>
                    <a:pt x="4442" y="16204"/>
                    <a:pt x="-607" y="10013"/>
                    <a:pt x="60" y="8108"/>
                  </a:cubicBezTo>
                  <a:cubicBezTo>
                    <a:pt x="1298" y="4584"/>
                    <a:pt x="5680" y="583"/>
                    <a:pt x="9299" y="12"/>
                  </a:cubicBezTo>
                  <a:cubicBezTo>
                    <a:pt x="11871" y="-274"/>
                    <a:pt x="15300" y="4584"/>
                    <a:pt x="20729" y="9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D279CFB-FA5C-F948-7D9A-FE077580E5A2}"/>
                </a:ext>
              </a:extLst>
            </p:cNvPr>
            <p:cNvSpPr/>
            <p:nvPr/>
          </p:nvSpPr>
          <p:spPr>
            <a:xfrm>
              <a:off x="3163304" y="4879324"/>
              <a:ext cx="20521" cy="16341"/>
            </a:xfrm>
            <a:custGeom>
              <a:avLst/>
              <a:gdLst>
                <a:gd name="connsiteX0" fmla="*/ 20521 w 20521"/>
                <a:gd name="connsiteY0" fmla="*/ 8715 h 16341"/>
                <a:gd name="connsiteX1" fmla="*/ 7567 w 20521"/>
                <a:gd name="connsiteY1" fmla="*/ 16335 h 16341"/>
                <a:gd name="connsiteX2" fmla="*/ 42 w 20521"/>
                <a:gd name="connsiteY2" fmla="*/ 8429 h 16341"/>
                <a:gd name="connsiteX3" fmla="*/ 8901 w 20521"/>
                <a:gd name="connsiteY3" fmla="*/ 47 h 16341"/>
                <a:gd name="connsiteX4" fmla="*/ 20521 w 20521"/>
                <a:gd name="connsiteY4" fmla="*/ 8715 h 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1" h="16341">
                  <a:moveTo>
                    <a:pt x="20521" y="8715"/>
                  </a:moveTo>
                  <a:cubicBezTo>
                    <a:pt x="14616" y="12429"/>
                    <a:pt x="10996" y="16525"/>
                    <a:pt x="7567" y="16335"/>
                  </a:cubicBezTo>
                  <a:cubicBezTo>
                    <a:pt x="4805" y="16239"/>
                    <a:pt x="-529" y="10239"/>
                    <a:pt x="42" y="8429"/>
                  </a:cubicBezTo>
                  <a:cubicBezTo>
                    <a:pt x="1186" y="4905"/>
                    <a:pt x="5376" y="714"/>
                    <a:pt x="8901" y="47"/>
                  </a:cubicBezTo>
                  <a:cubicBezTo>
                    <a:pt x="11282" y="-525"/>
                    <a:pt x="14901" y="4238"/>
                    <a:pt x="20521" y="8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B87F1FF-0C39-30EA-2A0B-C3963ECC5A69}"/>
                </a:ext>
              </a:extLst>
            </p:cNvPr>
            <p:cNvSpPr/>
            <p:nvPr/>
          </p:nvSpPr>
          <p:spPr>
            <a:xfrm>
              <a:off x="3208072" y="4945331"/>
              <a:ext cx="20711" cy="16432"/>
            </a:xfrm>
            <a:custGeom>
              <a:avLst/>
              <a:gdLst>
                <a:gd name="connsiteX0" fmla="*/ 20712 w 20711"/>
                <a:gd name="connsiteY0" fmla="*/ 8620 h 16432"/>
                <a:gd name="connsiteX1" fmla="*/ 7663 w 20711"/>
                <a:gd name="connsiteY1" fmla="*/ 16431 h 16432"/>
                <a:gd name="connsiteX2" fmla="*/ 42 w 20711"/>
                <a:gd name="connsiteY2" fmla="*/ 8525 h 16432"/>
                <a:gd name="connsiteX3" fmla="*/ 8901 w 20711"/>
                <a:gd name="connsiteY3" fmla="*/ 48 h 16432"/>
                <a:gd name="connsiteX4" fmla="*/ 20712 w 20711"/>
                <a:gd name="connsiteY4" fmla="*/ 8620 h 1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1" h="16432">
                  <a:moveTo>
                    <a:pt x="20712" y="8620"/>
                  </a:moveTo>
                  <a:cubicBezTo>
                    <a:pt x="14711" y="12430"/>
                    <a:pt x="11187" y="16526"/>
                    <a:pt x="7663" y="16431"/>
                  </a:cubicBezTo>
                  <a:cubicBezTo>
                    <a:pt x="4805" y="16335"/>
                    <a:pt x="-529" y="10430"/>
                    <a:pt x="42" y="8525"/>
                  </a:cubicBezTo>
                  <a:cubicBezTo>
                    <a:pt x="1186" y="4905"/>
                    <a:pt x="5281" y="714"/>
                    <a:pt x="8901" y="48"/>
                  </a:cubicBezTo>
                  <a:cubicBezTo>
                    <a:pt x="11377" y="-524"/>
                    <a:pt x="14997" y="4143"/>
                    <a:pt x="20712" y="8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DC4C340-F4E5-4859-A963-8E999D3A65BB}"/>
                </a:ext>
              </a:extLst>
            </p:cNvPr>
            <p:cNvSpPr/>
            <p:nvPr/>
          </p:nvSpPr>
          <p:spPr>
            <a:xfrm>
              <a:off x="2806710" y="4646806"/>
              <a:ext cx="16418" cy="20728"/>
            </a:xfrm>
            <a:custGeom>
              <a:avLst/>
              <a:gdLst>
                <a:gd name="connsiteX0" fmla="*/ 9165 w 16418"/>
                <a:gd name="connsiteY0" fmla="*/ 20728 h 20728"/>
                <a:gd name="connsiteX1" fmla="*/ 21 w 16418"/>
                <a:gd name="connsiteY1" fmla="*/ 9298 h 20728"/>
                <a:gd name="connsiteX2" fmla="*/ 8117 w 16418"/>
                <a:gd name="connsiteY2" fmla="*/ 59 h 20728"/>
                <a:gd name="connsiteX3" fmla="*/ 16404 w 16418"/>
                <a:gd name="connsiteY3" fmla="*/ 7298 h 20728"/>
                <a:gd name="connsiteX4" fmla="*/ 9165 w 16418"/>
                <a:gd name="connsiteY4" fmla="*/ 20728 h 2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8" h="20728">
                  <a:moveTo>
                    <a:pt x="9165" y="20728"/>
                  </a:moveTo>
                  <a:cubicBezTo>
                    <a:pt x="4498" y="15204"/>
                    <a:pt x="-360" y="11870"/>
                    <a:pt x="21" y="9298"/>
                  </a:cubicBezTo>
                  <a:cubicBezTo>
                    <a:pt x="593" y="5679"/>
                    <a:pt x="4593" y="1297"/>
                    <a:pt x="8117" y="59"/>
                  </a:cubicBezTo>
                  <a:cubicBezTo>
                    <a:pt x="10022" y="-608"/>
                    <a:pt x="16214" y="4536"/>
                    <a:pt x="16404" y="7298"/>
                  </a:cubicBezTo>
                  <a:cubicBezTo>
                    <a:pt x="16690" y="10918"/>
                    <a:pt x="12689" y="14633"/>
                    <a:pt x="9165" y="20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A03DDCF6-83E8-7E04-4249-5D0E2CD0D5B3}"/>
                </a:ext>
              </a:extLst>
            </p:cNvPr>
            <p:cNvSpPr/>
            <p:nvPr/>
          </p:nvSpPr>
          <p:spPr>
            <a:xfrm>
              <a:off x="2651033" y="4562459"/>
              <a:ext cx="20537" cy="16334"/>
            </a:xfrm>
            <a:custGeom>
              <a:avLst/>
              <a:gdLst>
                <a:gd name="connsiteX0" fmla="*/ 20538 w 20537"/>
                <a:gd name="connsiteY0" fmla="*/ 7254 h 16334"/>
                <a:gd name="connsiteX1" fmla="*/ 9203 w 20537"/>
                <a:gd name="connsiteY1" fmla="*/ 16302 h 16334"/>
                <a:gd name="connsiteX2" fmla="*/ 59 w 20537"/>
                <a:gd name="connsiteY2" fmla="*/ 8206 h 16334"/>
                <a:gd name="connsiteX3" fmla="*/ 7298 w 20537"/>
                <a:gd name="connsiteY3" fmla="*/ 15 h 16334"/>
                <a:gd name="connsiteX4" fmla="*/ 20538 w 20537"/>
                <a:gd name="connsiteY4" fmla="*/ 7254 h 1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7" h="16334">
                  <a:moveTo>
                    <a:pt x="20538" y="7254"/>
                  </a:moveTo>
                  <a:cubicBezTo>
                    <a:pt x="15109" y="11826"/>
                    <a:pt x="11680" y="16779"/>
                    <a:pt x="9203" y="16302"/>
                  </a:cubicBezTo>
                  <a:cubicBezTo>
                    <a:pt x="5584" y="15731"/>
                    <a:pt x="1202" y="11731"/>
                    <a:pt x="59" y="8206"/>
                  </a:cubicBezTo>
                  <a:cubicBezTo>
                    <a:pt x="-608" y="6301"/>
                    <a:pt x="4536" y="205"/>
                    <a:pt x="7298" y="15"/>
                  </a:cubicBezTo>
                  <a:cubicBezTo>
                    <a:pt x="10632" y="-271"/>
                    <a:pt x="14442" y="3634"/>
                    <a:pt x="20538" y="7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99034AE-EB92-6A22-9A72-DF82EB9A2AD6}"/>
                </a:ext>
              </a:extLst>
            </p:cNvPr>
            <p:cNvSpPr/>
            <p:nvPr/>
          </p:nvSpPr>
          <p:spPr>
            <a:xfrm>
              <a:off x="2540120" y="4541327"/>
              <a:ext cx="21627" cy="16316"/>
            </a:xfrm>
            <a:custGeom>
              <a:avLst/>
              <a:gdLst>
                <a:gd name="connsiteX0" fmla="*/ 21628 w 21627"/>
                <a:gd name="connsiteY0" fmla="*/ 9145 h 16316"/>
                <a:gd name="connsiteX1" fmla="*/ 6959 w 21627"/>
                <a:gd name="connsiteY1" fmla="*/ 16289 h 16316"/>
                <a:gd name="connsiteX2" fmla="*/ 6 w 21627"/>
                <a:gd name="connsiteY2" fmla="*/ 7621 h 16316"/>
                <a:gd name="connsiteX3" fmla="*/ 8102 w 21627"/>
                <a:gd name="connsiteY3" fmla="*/ 1 h 16316"/>
                <a:gd name="connsiteX4" fmla="*/ 21628 w 21627"/>
                <a:gd name="connsiteY4" fmla="*/ 9145 h 1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7" h="16316">
                  <a:moveTo>
                    <a:pt x="21628" y="9145"/>
                  </a:moveTo>
                  <a:cubicBezTo>
                    <a:pt x="14389" y="12956"/>
                    <a:pt x="10388" y="16670"/>
                    <a:pt x="6959" y="16289"/>
                  </a:cubicBezTo>
                  <a:cubicBezTo>
                    <a:pt x="4102" y="15908"/>
                    <a:pt x="-184" y="10479"/>
                    <a:pt x="6" y="7621"/>
                  </a:cubicBezTo>
                  <a:cubicBezTo>
                    <a:pt x="197" y="4764"/>
                    <a:pt x="5340" y="-94"/>
                    <a:pt x="8102" y="1"/>
                  </a:cubicBezTo>
                  <a:cubicBezTo>
                    <a:pt x="11531" y="97"/>
                    <a:pt x="14960" y="4383"/>
                    <a:pt x="21628" y="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1A67CD6-B4E5-3A3D-729F-5171EF62D37D}"/>
                </a:ext>
              </a:extLst>
            </p:cNvPr>
            <p:cNvSpPr/>
            <p:nvPr/>
          </p:nvSpPr>
          <p:spPr>
            <a:xfrm>
              <a:off x="3527621" y="5399564"/>
              <a:ext cx="20631" cy="16352"/>
            </a:xfrm>
            <a:custGeom>
              <a:avLst/>
              <a:gdLst>
                <a:gd name="connsiteX0" fmla="*/ 20631 w 20631"/>
                <a:gd name="connsiteY0" fmla="*/ 8635 h 16352"/>
                <a:gd name="connsiteX1" fmla="*/ 7582 w 20631"/>
                <a:gd name="connsiteY1" fmla="*/ 16350 h 16352"/>
                <a:gd name="connsiteX2" fmla="*/ 57 w 20631"/>
                <a:gd name="connsiteY2" fmla="*/ 8445 h 16352"/>
                <a:gd name="connsiteX3" fmla="*/ 8915 w 20631"/>
                <a:gd name="connsiteY3" fmla="*/ 63 h 16352"/>
                <a:gd name="connsiteX4" fmla="*/ 20631 w 20631"/>
                <a:gd name="connsiteY4" fmla="*/ 8635 h 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1" h="16352">
                  <a:moveTo>
                    <a:pt x="20631" y="8635"/>
                  </a:moveTo>
                  <a:cubicBezTo>
                    <a:pt x="14630" y="12350"/>
                    <a:pt x="11011" y="16446"/>
                    <a:pt x="7582" y="16350"/>
                  </a:cubicBezTo>
                  <a:cubicBezTo>
                    <a:pt x="4724" y="16255"/>
                    <a:pt x="-610" y="10254"/>
                    <a:pt x="57" y="8445"/>
                  </a:cubicBezTo>
                  <a:cubicBezTo>
                    <a:pt x="1200" y="4920"/>
                    <a:pt x="5391" y="729"/>
                    <a:pt x="8915" y="63"/>
                  </a:cubicBezTo>
                  <a:cubicBezTo>
                    <a:pt x="11392" y="-604"/>
                    <a:pt x="15011" y="4158"/>
                    <a:pt x="20631" y="86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86433FC-1B40-7E7C-7A47-DAB62FC33D61}"/>
                </a:ext>
              </a:extLst>
            </p:cNvPr>
            <p:cNvSpPr/>
            <p:nvPr/>
          </p:nvSpPr>
          <p:spPr>
            <a:xfrm>
              <a:off x="3062952" y="4805362"/>
              <a:ext cx="21527" cy="16389"/>
            </a:xfrm>
            <a:custGeom>
              <a:avLst/>
              <a:gdLst>
                <a:gd name="connsiteX0" fmla="*/ 21528 w 21527"/>
                <a:gd name="connsiteY0" fmla="*/ 8477 h 16389"/>
                <a:gd name="connsiteX1" fmla="*/ 7336 w 21527"/>
                <a:gd name="connsiteY1" fmla="*/ 16383 h 16389"/>
                <a:gd name="connsiteX2" fmla="*/ 1 w 21527"/>
                <a:gd name="connsiteY2" fmla="*/ 8001 h 16389"/>
                <a:gd name="connsiteX3" fmla="*/ 7717 w 21527"/>
                <a:gd name="connsiteY3" fmla="*/ 0 h 16389"/>
                <a:gd name="connsiteX4" fmla="*/ 21528 w 21527"/>
                <a:gd name="connsiteY4" fmla="*/ 8477 h 1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7" h="16389">
                  <a:moveTo>
                    <a:pt x="21528" y="8477"/>
                  </a:moveTo>
                  <a:cubicBezTo>
                    <a:pt x="14479" y="12668"/>
                    <a:pt x="10765" y="16573"/>
                    <a:pt x="7336" y="16383"/>
                  </a:cubicBezTo>
                  <a:cubicBezTo>
                    <a:pt x="4478" y="16193"/>
                    <a:pt x="-94" y="10954"/>
                    <a:pt x="1" y="8001"/>
                  </a:cubicBezTo>
                  <a:cubicBezTo>
                    <a:pt x="97" y="5144"/>
                    <a:pt x="4859" y="95"/>
                    <a:pt x="7717" y="0"/>
                  </a:cubicBezTo>
                  <a:cubicBezTo>
                    <a:pt x="11146" y="0"/>
                    <a:pt x="14670" y="4001"/>
                    <a:pt x="21528" y="84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B3E3CB8B-638D-987E-E0FF-88F476B796C7}"/>
                </a:ext>
              </a:extLst>
            </p:cNvPr>
            <p:cNvSpPr/>
            <p:nvPr/>
          </p:nvSpPr>
          <p:spPr>
            <a:xfrm>
              <a:off x="3643216" y="5703176"/>
              <a:ext cx="20478" cy="16364"/>
            </a:xfrm>
            <a:custGeom>
              <a:avLst/>
              <a:gdLst>
                <a:gd name="connsiteX0" fmla="*/ 20479 w 20478"/>
                <a:gd name="connsiteY0" fmla="*/ 8775 h 16364"/>
                <a:gd name="connsiteX1" fmla="*/ 9049 w 20478"/>
                <a:gd name="connsiteY1" fmla="*/ 16299 h 16364"/>
                <a:gd name="connsiteX2" fmla="*/ 0 w 20478"/>
                <a:gd name="connsiteY2" fmla="*/ 7632 h 16364"/>
                <a:gd name="connsiteX3" fmla="*/ 9906 w 20478"/>
                <a:gd name="connsiteY3" fmla="*/ 12 h 16364"/>
                <a:gd name="connsiteX4" fmla="*/ 20479 w 20478"/>
                <a:gd name="connsiteY4" fmla="*/ 8775 h 1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" h="16364">
                  <a:moveTo>
                    <a:pt x="20479" y="8775"/>
                  </a:moveTo>
                  <a:cubicBezTo>
                    <a:pt x="15335" y="12394"/>
                    <a:pt x="11525" y="16966"/>
                    <a:pt x="9049" y="16299"/>
                  </a:cubicBezTo>
                  <a:cubicBezTo>
                    <a:pt x="5525" y="15442"/>
                    <a:pt x="2953" y="10680"/>
                    <a:pt x="0" y="7632"/>
                  </a:cubicBezTo>
                  <a:cubicBezTo>
                    <a:pt x="3334" y="4869"/>
                    <a:pt x="6382" y="488"/>
                    <a:pt x="9906" y="12"/>
                  </a:cubicBezTo>
                  <a:cubicBezTo>
                    <a:pt x="12478" y="-274"/>
                    <a:pt x="15812" y="4679"/>
                    <a:pt x="20479" y="8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93BBF49-2E97-F6E1-C8AB-9B3AB9F0330E}"/>
                </a:ext>
              </a:extLst>
            </p:cNvPr>
            <p:cNvSpPr/>
            <p:nvPr/>
          </p:nvSpPr>
          <p:spPr>
            <a:xfrm>
              <a:off x="3678145" y="5824583"/>
              <a:ext cx="20602" cy="16336"/>
            </a:xfrm>
            <a:custGeom>
              <a:avLst/>
              <a:gdLst>
                <a:gd name="connsiteX0" fmla="*/ 20603 w 20602"/>
                <a:gd name="connsiteY0" fmla="*/ 8145 h 16336"/>
                <a:gd name="connsiteX1" fmla="*/ 7934 w 20602"/>
                <a:gd name="connsiteY1" fmla="*/ 16336 h 16336"/>
                <a:gd name="connsiteX2" fmla="*/ 28 w 20602"/>
                <a:gd name="connsiteY2" fmla="*/ 8811 h 16336"/>
                <a:gd name="connsiteX3" fmla="*/ 8506 w 20602"/>
                <a:gd name="connsiteY3" fmla="*/ 49 h 16336"/>
                <a:gd name="connsiteX4" fmla="*/ 20603 w 20602"/>
                <a:gd name="connsiteY4" fmla="*/ 8145 h 1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2" h="16336">
                  <a:moveTo>
                    <a:pt x="20603" y="8145"/>
                  </a:moveTo>
                  <a:cubicBezTo>
                    <a:pt x="14792" y="12145"/>
                    <a:pt x="11458" y="16336"/>
                    <a:pt x="7934" y="16336"/>
                  </a:cubicBezTo>
                  <a:cubicBezTo>
                    <a:pt x="5172" y="16336"/>
                    <a:pt x="-448" y="10621"/>
                    <a:pt x="28" y="8811"/>
                  </a:cubicBezTo>
                  <a:cubicBezTo>
                    <a:pt x="981" y="5192"/>
                    <a:pt x="4981" y="906"/>
                    <a:pt x="8506" y="49"/>
                  </a:cubicBezTo>
                  <a:cubicBezTo>
                    <a:pt x="10982" y="-523"/>
                    <a:pt x="14792" y="4049"/>
                    <a:pt x="20603" y="8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B84B0E4-C154-301B-CF55-7BFE75D87720}"/>
                </a:ext>
              </a:extLst>
            </p:cNvPr>
            <p:cNvSpPr/>
            <p:nvPr/>
          </p:nvSpPr>
          <p:spPr>
            <a:xfrm>
              <a:off x="3572535" y="5462966"/>
              <a:ext cx="21532" cy="16220"/>
            </a:xfrm>
            <a:custGeom>
              <a:avLst/>
              <a:gdLst>
                <a:gd name="connsiteX0" fmla="*/ 21533 w 21532"/>
                <a:gd name="connsiteY0" fmla="*/ 9050 h 16220"/>
                <a:gd name="connsiteX1" fmla="*/ 6959 w 21532"/>
                <a:gd name="connsiteY1" fmla="*/ 16194 h 16220"/>
                <a:gd name="connsiteX2" fmla="*/ 6 w 21532"/>
                <a:gd name="connsiteY2" fmla="*/ 7526 h 16220"/>
                <a:gd name="connsiteX3" fmla="*/ 8102 w 21532"/>
                <a:gd name="connsiteY3" fmla="*/ 1 h 16220"/>
                <a:gd name="connsiteX4" fmla="*/ 21533 w 21532"/>
                <a:gd name="connsiteY4" fmla="*/ 9050 h 1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2" h="16220">
                  <a:moveTo>
                    <a:pt x="21533" y="9050"/>
                  </a:moveTo>
                  <a:cubicBezTo>
                    <a:pt x="14389" y="12860"/>
                    <a:pt x="10388" y="16575"/>
                    <a:pt x="6959" y="16194"/>
                  </a:cubicBezTo>
                  <a:cubicBezTo>
                    <a:pt x="4197" y="15908"/>
                    <a:pt x="-184" y="10479"/>
                    <a:pt x="6" y="7526"/>
                  </a:cubicBezTo>
                  <a:cubicBezTo>
                    <a:pt x="196" y="4669"/>
                    <a:pt x="5245" y="-94"/>
                    <a:pt x="8102" y="1"/>
                  </a:cubicBezTo>
                  <a:cubicBezTo>
                    <a:pt x="11531" y="1"/>
                    <a:pt x="14865" y="4287"/>
                    <a:pt x="21533" y="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E8A7E57-86AA-BB07-515B-E51A4A06E825}"/>
                </a:ext>
              </a:extLst>
            </p:cNvPr>
            <p:cNvSpPr/>
            <p:nvPr/>
          </p:nvSpPr>
          <p:spPr>
            <a:xfrm>
              <a:off x="3606824" y="5584410"/>
              <a:ext cx="16389" cy="21527"/>
            </a:xfrm>
            <a:custGeom>
              <a:avLst/>
              <a:gdLst>
                <a:gd name="connsiteX0" fmla="*/ 7912 w 16389"/>
                <a:gd name="connsiteY0" fmla="*/ 21528 h 21527"/>
                <a:gd name="connsiteX1" fmla="*/ 7 w 16389"/>
                <a:gd name="connsiteY1" fmla="*/ 7336 h 21527"/>
                <a:gd name="connsiteX2" fmla="*/ 8389 w 16389"/>
                <a:gd name="connsiteY2" fmla="*/ 1 h 21527"/>
                <a:gd name="connsiteX3" fmla="*/ 16390 w 16389"/>
                <a:gd name="connsiteY3" fmla="*/ 7717 h 21527"/>
                <a:gd name="connsiteX4" fmla="*/ 7912 w 16389"/>
                <a:gd name="connsiteY4" fmla="*/ 21528 h 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9" h="21527">
                  <a:moveTo>
                    <a:pt x="7912" y="21528"/>
                  </a:moveTo>
                  <a:cubicBezTo>
                    <a:pt x="3721" y="14479"/>
                    <a:pt x="-184" y="10765"/>
                    <a:pt x="7" y="7336"/>
                  </a:cubicBezTo>
                  <a:cubicBezTo>
                    <a:pt x="197" y="4478"/>
                    <a:pt x="5436" y="-94"/>
                    <a:pt x="8389" y="1"/>
                  </a:cubicBezTo>
                  <a:cubicBezTo>
                    <a:pt x="11246" y="97"/>
                    <a:pt x="16294" y="4859"/>
                    <a:pt x="16390" y="7717"/>
                  </a:cubicBezTo>
                  <a:cubicBezTo>
                    <a:pt x="16390" y="11146"/>
                    <a:pt x="12294" y="14670"/>
                    <a:pt x="7912" y="21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0486FA4-BEFC-DABD-4A86-22AAAA4DC6F2}"/>
                </a:ext>
              </a:extLst>
            </p:cNvPr>
            <p:cNvSpPr/>
            <p:nvPr/>
          </p:nvSpPr>
          <p:spPr>
            <a:xfrm>
              <a:off x="3353370" y="5085395"/>
              <a:ext cx="21431" cy="16208"/>
            </a:xfrm>
            <a:custGeom>
              <a:avLst/>
              <a:gdLst>
                <a:gd name="connsiteX0" fmla="*/ 21431 w 21431"/>
                <a:gd name="connsiteY0" fmla="*/ 8384 h 16208"/>
                <a:gd name="connsiteX1" fmla="*/ 7334 w 21431"/>
                <a:gd name="connsiteY1" fmla="*/ 16194 h 16208"/>
                <a:gd name="connsiteX2" fmla="*/ 0 w 21431"/>
                <a:gd name="connsiteY2" fmla="*/ 7908 h 16208"/>
                <a:gd name="connsiteX3" fmla="*/ 7715 w 21431"/>
                <a:gd name="connsiteY3" fmla="*/ 2 h 16208"/>
                <a:gd name="connsiteX4" fmla="*/ 21431 w 21431"/>
                <a:gd name="connsiteY4" fmla="*/ 8384 h 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16208">
                  <a:moveTo>
                    <a:pt x="21431" y="8384"/>
                  </a:moveTo>
                  <a:cubicBezTo>
                    <a:pt x="14478" y="12479"/>
                    <a:pt x="10763" y="16480"/>
                    <a:pt x="7334" y="16194"/>
                  </a:cubicBezTo>
                  <a:cubicBezTo>
                    <a:pt x="4572" y="16004"/>
                    <a:pt x="0" y="10765"/>
                    <a:pt x="0" y="7908"/>
                  </a:cubicBezTo>
                  <a:cubicBezTo>
                    <a:pt x="95" y="5050"/>
                    <a:pt x="4858" y="2"/>
                    <a:pt x="7715" y="2"/>
                  </a:cubicBezTo>
                  <a:cubicBezTo>
                    <a:pt x="11144" y="-93"/>
                    <a:pt x="14764" y="3907"/>
                    <a:pt x="21431" y="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E86EB48-9DDC-33D9-CFB8-191738D2310F}"/>
                </a:ext>
              </a:extLst>
            </p:cNvPr>
            <p:cNvSpPr/>
            <p:nvPr/>
          </p:nvSpPr>
          <p:spPr>
            <a:xfrm>
              <a:off x="3400329" y="5148641"/>
              <a:ext cx="21145" cy="16355"/>
            </a:xfrm>
            <a:custGeom>
              <a:avLst/>
              <a:gdLst>
                <a:gd name="connsiteX0" fmla="*/ 21146 w 21145"/>
                <a:gd name="connsiteY0" fmla="*/ 8383 h 16355"/>
                <a:gd name="connsiteX1" fmla="*/ 8954 w 21145"/>
                <a:gd name="connsiteY1" fmla="*/ 16289 h 16355"/>
                <a:gd name="connsiteX2" fmla="*/ 0 w 21145"/>
                <a:gd name="connsiteY2" fmla="*/ 7621 h 16355"/>
                <a:gd name="connsiteX3" fmla="*/ 8573 w 21145"/>
                <a:gd name="connsiteY3" fmla="*/ 1 h 16355"/>
                <a:gd name="connsiteX4" fmla="*/ 21146 w 21145"/>
                <a:gd name="connsiteY4" fmla="*/ 8383 h 1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" h="16355">
                  <a:moveTo>
                    <a:pt x="21146" y="8383"/>
                  </a:moveTo>
                  <a:cubicBezTo>
                    <a:pt x="15240" y="12479"/>
                    <a:pt x="11430" y="16956"/>
                    <a:pt x="8954" y="16289"/>
                  </a:cubicBezTo>
                  <a:cubicBezTo>
                    <a:pt x="5429" y="15432"/>
                    <a:pt x="2953" y="10669"/>
                    <a:pt x="0" y="7621"/>
                  </a:cubicBezTo>
                  <a:cubicBezTo>
                    <a:pt x="2858" y="4859"/>
                    <a:pt x="5810" y="-94"/>
                    <a:pt x="8573" y="1"/>
                  </a:cubicBezTo>
                  <a:cubicBezTo>
                    <a:pt x="12097" y="96"/>
                    <a:pt x="15431" y="4287"/>
                    <a:pt x="21146" y="8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BCA2ACC-6E67-D74C-FD48-940E63DF858B}"/>
                </a:ext>
              </a:extLst>
            </p:cNvPr>
            <p:cNvSpPr/>
            <p:nvPr/>
          </p:nvSpPr>
          <p:spPr>
            <a:xfrm>
              <a:off x="2962514" y="4727161"/>
              <a:ext cx="16340" cy="20630"/>
            </a:xfrm>
            <a:custGeom>
              <a:avLst/>
              <a:gdLst>
                <a:gd name="connsiteX0" fmla="*/ 8714 w 16340"/>
                <a:gd name="connsiteY0" fmla="*/ 0 h 20630"/>
                <a:gd name="connsiteX1" fmla="*/ 16334 w 16340"/>
                <a:gd name="connsiteY1" fmla="*/ 13049 h 20630"/>
                <a:gd name="connsiteX2" fmla="*/ 8428 w 16340"/>
                <a:gd name="connsiteY2" fmla="*/ 20574 h 20630"/>
                <a:gd name="connsiteX3" fmla="*/ 46 w 16340"/>
                <a:gd name="connsiteY3" fmla="*/ 11716 h 20630"/>
                <a:gd name="connsiteX4" fmla="*/ 8714 w 16340"/>
                <a:gd name="connsiteY4" fmla="*/ 0 h 2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0" h="20630">
                  <a:moveTo>
                    <a:pt x="8714" y="0"/>
                  </a:moveTo>
                  <a:cubicBezTo>
                    <a:pt x="12429" y="6001"/>
                    <a:pt x="16524" y="9620"/>
                    <a:pt x="16334" y="13049"/>
                  </a:cubicBezTo>
                  <a:cubicBezTo>
                    <a:pt x="16239" y="15812"/>
                    <a:pt x="10238" y="21241"/>
                    <a:pt x="8428" y="20574"/>
                  </a:cubicBezTo>
                  <a:cubicBezTo>
                    <a:pt x="4904" y="19431"/>
                    <a:pt x="713" y="15240"/>
                    <a:pt x="46" y="11716"/>
                  </a:cubicBezTo>
                  <a:cubicBezTo>
                    <a:pt x="-525" y="9239"/>
                    <a:pt x="4332" y="5620"/>
                    <a:pt x="87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5CEE1C5-EE6F-2B96-B7FE-24A8C8498CFD}"/>
                </a:ext>
              </a:extLst>
            </p:cNvPr>
            <p:cNvSpPr/>
            <p:nvPr/>
          </p:nvSpPr>
          <p:spPr>
            <a:xfrm>
              <a:off x="2707098" y="4567046"/>
              <a:ext cx="14979" cy="18975"/>
            </a:xfrm>
            <a:custGeom>
              <a:avLst/>
              <a:gdLst>
                <a:gd name="connsiteX0" fmla="*/ 7431 w 14979"/>
                <a:gd name="connsiteY0" fmla="*/ 0 h 18975"/>
                <a:gd name="connsiteX1" fmla="*/ 14956 w 14979"/>
                <a:gd name="connsiteY1" fmla="*/ 11716 h 18975"/>
                <a:gd name="connsiteX2" fmla="*/ 6764 w 14979"/>
                <a:gd name="connsiteY2" fmla="*/ 18955 h 18975"/>
                <a:gd name="connsiteX3" fmla="*/ 1 w 14979"/>
                <a:gd name="connsiteY3" fmla="*/ 11811 h 18975"/>
                <a:gd name="connsiteX4" fmla="*/ 7431 w 14979"/>
                <a:gd name="connsiteY4" fmla="*/ 0 h 1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9" h="18975">
                  <a:moveTo>
                    <a:pt x="7431" y="0"/>
                  </a:moveTo>
                  <a:cubicBezTo>
                    <a:pt x="11146" y="5524"/>
                    <a:pt x="15337" y="8954"/>
                    <a:pt x="14956" y="11716"/>
                  </a:cubicBezTo>
                  <a:cubicBezTo>
                    <a:pt x="14479" y="14668"/>
                    <a:pt x="10003" y="18288"/>
                    <a:pt x="6764" y="18955"/>
                  </a:cubicBezTo>
                  <a:cubicBezTo>
                    <a:pt x="4859" y="19336"/>
                    <a:pt x="-94" y="14288"/>
                    <a:pt x="1" y="11811"/>
                  </a:cubicBezTo>
                  <a:cubicBezTo>
                    <a:pt x="1" y="8572"/>
                    <a:pt x="3716" y="5429"/>
                    <a:pt x="743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3DF0633-FC0E-71D6-E1FC-4F4DFE386DE6}"/>
                </a:ext>
              </a:extLst>
            </p:cNvPr>
            <p:cNvSpPr/>
            <p:nvPr/>
          </p:nvSpPr>
          <p:spPr>
            <a:xfrm>
              <a:off x="3652444" y="5648286"/>
              <a:ext cx="18870" cy="15088"/>
            </a:xfrm>
            <a:custGeom>
              <a:avLst/>
              <a:gdLst>
                <a:gd name="connsiteX0" fmla="*/ 18871 w 18870"/>
                <a:gd name="connsiteY0" fmla="*/ 7182 h 15088"/>
                <a:gd name="connsiteX1" fmla="*/ 7441 w 18870"/>
                <a:gd name="connsiteY1" fmla="*/ 15087 h 15088"/>
                <a:gd name="connsiteX2" fmla="*/ 11 w 18870"/>
                <a:gd name="connsiteY2" fmla="*/ 8610 h 15088"/>
                <a:gd name="connsiteX3" fmla="*/ 6869 w 18870"/>
                <a:gd name="connsiteY3" fmla="*/ 38 h 15088"/>
                <a:gd name="connsiteX4" fmla="*/ 18871 w 18870"/>
                <a:gd name="connsiteY4" fmla="*/ 7182 h 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0" h="15088">
                  <a:moveTo>
                    <a:pt x="18871" y="7182"/>
                  </a:moveTo>
                  <a:cubicBezTo>
                    <a:pt x="13537" y="11087"/>
                    <a:pt x="10584" y="14992"/>
                    <a:pt x="7441" y="15087"/>
                  </a:cubicBezTo>
                  <a:cubicBezTo>
                    <a:pt x="4964" y="15183"/>
                    <a:pt x="-275" y="10516"/>
                    <a:pt x="11" y="8610"/>
                  </a:cubicBezTo>
                  <a:cubicBezTo>
                    <a:pt x="488" y="5277"/>
                    <a:pt x="4012" y="609"/>
                    <a:pt x="6869" y="38"/>
                  </a:cubicBezTo>
                  <a:cubicBezTo>
                    <a:pt x="9632" y="-438"/>
                    <a:pt x="13251" y="3657"/>
                    <a:pt x="18871" y="7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A20ADC5-44F0-5DB2-622B-99FA7FE4B420}"/>
                </a:ext>
              </a:extLst>
            </p:cNvPr>
            <p:cNvSpPr/>
            <p:nvPr/>
          </p:nvSpPr>
          <p:spPr>
            <a:xfrm>
              <a:off x="3446417" y="5215497"/>
              <a:ext cx="15118" cy="18870"/>
            </a:xfrm>
            <a:custGeom>
              <a:avLst/>
              <a:gdLst>
                <a:gd name="connsiteX0" fmla="*/ 8395 w 15118"/>
                <a:gd name="connsiteY0" fmla="*/ 18870 h 18870"/>
                <a:gd name="connsiteX1" fmla="*/ 13 w 15118"/>
                <a:gd name="connsiteY1" fmla="*/ 7631 h 18870"/>
                <a:gd name="connsiteX2" fmla="*/ 6299 w 15118"/>
                <a:gd name="connsiteY2" fmla="*/ 11 h 18870"/>
                <a:gd name="connsiteX3" fmla="*/ 15062 w 15118"/>
                <a:gd name="connsiteY3" fmla="*/ 6583 h 18870"/>
                <a:gd name="connsiteX4" fmla="*/ 8395 w 15118"/>
                <a:gd name="connsiteY4" fmla="*/ 18870 h 1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8" h="18870">
                  <a:moveTo>
                    <a:pt x="8395" y="18870"/>
                  </a:moveTo>
                  <a:cubicBezTo>
                    <a:pt x="4299" y="13632"/>
                    <a:pt x="299" y="10774"/>
                    <a:pt x="13" y="7631"/>
                  </a:cubicBezTo>
                  <a:cubicBezTo>
                    <a:pt x="-273" y="5154"/>
                    <a:pt x="4299" y="-275"/>
                    <a:pt x="6299" y="11"/>
                  </a:cubicBezTo>
                  <a:cubicBezTo>
                    <a:pt x="9633" y="392"/>
                    <a:pt x="14491" y="3726"/>
                    <a:pt x="15062" y="6583"/>
                  </a:cubicBezTo>
                  <a:cubicBezTo>
                    <a:pt x="15634" y="9250"/>
                    <a:pt x="11729" y="13060"/>
                    <a:pt x="8395" y="18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27C369F6-3607-BAFB-988C-CB4B91A6C313}"/>
                </a:ext>
              </a:extLst>
            </p:cNvPr>
            <p:cNvSpPr/>
            <p:nvPr/>
          </p:nvSpPr>
          <p:spPr>
            <a:xfrm>
              <a:off x="3309068" y="5019958"/>
              <a:ext cx="19061" cy="15088"/>
            </a:xfrm>
            <a:custGeom>
              <a:avLst/>
              <a:gdLst>
                <a:gd name="connsiteX0" fmla="*/ 19061 w 19061"/>
                <a:gd name="connsiteY0" fmla="*/ 7812 h 15088"/>
                <a:gd name="connsiteX1" fmla="*/ 7060 w 19061"/>
                <a:gd name="connsiteY1" fmla="*/ 15051 h 15088"/>
                <a:gd name="connsiteX2" fmla="*/ 11 w 19061"/>
                <a:gd name="connsiteY2" fmla="*/ 6574 h 15088"/>
                <a:gd name="connsiteX3" fmla="*/ 7346 w 19061"/>
                <a:gd name="connsiteY3" fmla="*/ 1 h 15088"/>
                <a:gd name="connsiteX4" fmla="*/ 19061 w 19061"/>
                <a:gd name="connsiteY4" fmla="*/ 7812 h 1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1" h="15088">
                  <a:moveTo>
                    <a:pt x="19061" y="7812"/>
                  </a:moveTo>
                  <a:cubicBezTo>
                    <a:pt x="13442" y="11432"/>
                    <a:pt x="9822" y="15527"/>
                    <a:pt x="7060" y="15051"/>
                  </a:cubicBezTo>
                  <a:cubicBezTo>
                    <a:pt x="4107" y="14479"/>
                    <a:pt x="583" y="9907"/>
                    <a:pt x="11" y="6574"/>
                  </a:cubicBezTo>
                  <a:cubicBezTo>
                    <a:pt x="-274" y="4669"/>
                    <a:pt x="4869" y="-94"/>
                    <a:pt x="7346" y="1"/>
                  </a:cubicBezTo>
                  <a:cubicBezTo>
                    <a:pt x="10584" y="97"/>
                    <a:pt x="13632" y="3907"/>
                    <a:pt x="19061" y="7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162DC73-5D72-5C6A-14F0-99F6029C0063}"/>
                </a:ext>
              </a:extLst>
            </p:cNvPr>
            <p:cNvSpPr/>
            <p:nvPr/>
          </p:nvSpPr>
          <p:spPr>
            <a:xfrm>
              <a:off x="2862795" y="4655522"/>
              <a:ext cx="15088" cy="19061"/>
            </a:xfrm>
            <a:custGeom>
              <a:avLst/>
              <a:gdLst>
                <a:gd name="connsiteX0" fmla="*/ 7277 w 15088"/>
                <a:gd name="connsiteY0" fmla="*/ 19061 h 19061"/>
                <a:gd name="connsiteX1" fmla="*/ 38 w 15088"/>
                <a:gd name="connsiteY1" fmla="*/ 7060 h 19061"/>
                <a:gd name="connsiteX2" fmla="*/ 8515 w 15088"/>
                <a:gd name="connsiteY2" fmla="*/ 11 h 19061"/>
                <a:gd name="connsiteX3" fmla="*/ 15087 w 15088"/>
                <a:gd name="connsiteY3" fmla="*/ 7346 h 19061"/>
                <a:gd name="connsiteX4" fmla="*/ 7277 w 15088"/>
                <a:gd name="connsiteY4" fmla="*/ 19061 h 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8" h="19061">
                  <a:moveTo>
                    <a:pt x="7277" y="19061"/>
                  </a:moveTo>
                  <a:cubicBezTo>
                    <a:pt x="3657" y="13442"/>
                    <a:pt x="-438" y="9822"/>
                    <a:pt x="38" y="7060"/>
                  </a:cubicBezTo>
                  <a:cubicBezTo>
                    <a:pt x="609" y="4107"/>
                    <a:pt x="5181" y="583"/>
                    <a:pt x="8515" y="11"/>
                  </a:cubicBezTo>
                  <a:cubicBezTo>
                    <a:pt x="10420" y="-274"/>
                    <a:pt x="15183" y="4869"/>
                    <a:pt x="15087" y="7346"/>
                  </a:cubicBezTo>
                  <a:cubicBezTo>
                    <a:pt x="14992" y="10584"/>
                    <a:pt x="11182" y="13632"/>
                    <a:pt x="7277" y="1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4646E38-2FF6-72F2-00EA-525568238151}"/>
                </a:ext>
              </a:extLst>
            </p:cNvPr>
            <p:cNvSpPr/>
            <p:nvPr/>
          </p:nvSpPr>
          <p:spPr>
            <a:xfrm>
              <a:off x="3491291" y="5278743"/>
              <a:ext cx="15089" cy="18966"/>
            </a:xfrm>
            <a:custGeom>
              <a:avLst/>
              <a:gdLst>
                <a:gd name="connsiteX0" fmla="*/ 8002 w 15089"/>
                <a:gd name="connsiteY0" fmla="*/ 18966 h 18966"/>
                <a:gd name="connsiteX1" fmla="*/ 1 w 15089"/>
                <a:gd name="connsiteY1" fmla="*/ 7441 h 18966"/>
                <a:gd name="connsiteX2" fmla="*/ 6478 w 15089"/>
                <a:gd name="connsiteY2" fmla="*/ 11 h 18966"/>
                <a:gd name="connsiteX3" fmla="*/ 15051 w 15089"/>
                <a:gd name="connsiteY3" fmla="*/ 6964 h 18966"/>
                <a:gd name="connsiteX4" fmla="*/ 8002 w 15089"/>
                <a:gd name="connsiteY4" fmla="*/ 18966 h 1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9" h="18966">
                  <a:moveTo>
                    <a:pt x="8002" y="18966"/>
                  </a:moveTo>
                  <a:cubicBezTo>
                    <a:pt x="4097" y="13632"/>
                    <a:pt x="192" y="10679"/>
                    <a:pt x="1" y="7441"/>
                  </a:cubicBezTo>
                  <a:cubicBezTo>
                    <a:pt x="-94" y="4869"/>
                    <a:pt x="4573" y="-274"/>
                    <a:pt x="6478" y="11"/>
                  </a:cubicBezTo>
                  <a:cubicBezTo>
                    <a:pt x="9812" y="488"/>
                    <a:pt x="14479" y="4012"/>
                    <a:pt x="15051" y="6964"/>
                  </a:cubicBezTo>
                  <a:cubicBezTo>
                    <a:pt x="15527" y="9631"/>
                    <a:pt x="11527" y="13251"/>
                    <a:pt x="8002" y="18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4BE3CF0-7C42-6F60-83EA-C4B440B61CE1}"/>
                </a:ext>
              </a:extLst>
            </p:cNvPr>
            <p:cNvSpPr/>
            <p:nvPr/>
          </p:nvSpPr>
          <p:spPr>
            <a:xfrm>
              <a:off x="3617880" y="5529836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525" y="14475"/>
                    <a:pt x="2762" y="10475"/>
                    <a:pt x="0" y="8284"/>
                  </a:cubicBezTo>
                  <a:cubicBezTo>
                    <a:pt x="2572" y="5331"/>
                    <a:pt x="4572" y="1045"/>
                    <a:pt x="7715" y="93"/>
                  </a:cubicBezTo>
                  <a:cubicBezTo>
                    <a:pt x="9906" y="-670"/>
                    <a:pt x="13430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620D562-E750-AD61-E9C6-F86401115AB1}"/>
                </a:ext>
              </a:extLst>
            </p:cNvPr>
            <p:cNvSpPr/>
            <p:nvPr/>
          </p:nvSpPr>
          <p:spPr>
            <a:xfrm>
              <a:off x="3018472" y="4740310"/>
              <a:ext cx="18287" cy="14473"/>
            </a:xfrm>
            <a:custGeom>
              <a:avLst/>
              <a:gdLst>
                <a:gd name="connsiteX0" fmla="*/ 18288 w 18287"/>
                <a:gd name="connsiteY0" fmla="*/ 6758 h 14473"/>
                <a:gd name="connsiteX1" fmla="*/ 8382 w 18287"/>
                <a:gd name="connsiteY1" fmla="*/ 14474 h 14473"/>
                <a:gd name="connsiteX2" fmla="*/ 0 w 18287"/>
                <a:gd name="connsiteY2" fmla="*/ 8282 h 14473"/>
                <a:gd name="connsiteX3" fmla="*/ 7715 w 18287"/>
                <a:gd name="connsiteY3" fmla="*/ 91 h 14473"/>
                <a:gd name="connsiteX4" fmla="*/ 18288 w 18287"/>
                <a:gd name="connsiteY4" fmla="*/ 6758 h 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3">
                  <a:moveTo>
                    <a:pt x="18288" y="6758"/>
                  </a:moveTo>
                  <a:cubicBezTo>
                    <a:pt x="13811" y="10473"/>
                    <a:pt x="11049" y="14474"/>
                    <a:pt x="8382" y="14474"/>
                  </a:cubicBezTo>
                  <a:cubicBezTo>
                    <a:pt x="5524" y="14474"/>
                    <a:pt x="2762" y="10473"/>
                    <a:pt x="0" y="8282"/>
                  </a:cubicBezTo>
                  <a:cubicBezTo>
                    <a:pt x="2572" y="5330"/>
                    <a:pt x="4572" y="1043"/>
                    <a:pt x="7715" y="91"/>
                  </a:cubicBezTo>
                  <a:cubicBezTo>
                    <a:pt x="9906" y="-671"/>
                    <a:pt x="13525" y="3520"/>
                    <a:pt x="18288" y="67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DC22BA2-F75C-8186-9188-B818C0190E59}"/>
                </a:ext>
              </a:extLst>
            </p:cNvPr>
            <p:cNvSpPr/>
            <p:nvPr/>
          </p:nvSpPr>
          <p:spPr>
            <a:xfrm>
              <a:off x="3536530" y="5341619"/>
              <a:ext cx="14442" cy="18288"/>
            </a:xfrm>
            <a:custGeom>
              <a:avLst/>
              <a:gdLst>
                <a:gd name="connsiteX0" fmla="*/ 7246 w 14442"/>
                <a:gd name="connsiteY0" fmla="*/ 0 h 18288"/>
                <a:gd name="connsiteX1" fmla="*/ 14389 w 14442"/>
                <a:gd name="connsiteY1" fmla="*/ 10192 h 18288"/>
                <a:gd name="connsiteX2" fmla="*/ 6484 w 14442"/>
                <a:gd name="connsiteY2" fmla="*/ 18288 h 18288"/>
                <a:gd name="connsiteX3" fmla="*/ 7 w 14442"/>
                <a:gd name="connsiteY3" fmla="*/ 10192 h 18288"/>
                <a:gd name="connsiteX4" fmla="*/ 7246 w 14442"/>
                <a:gd name="connsiteY4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2" h="18288">
                  <a:moveTo>
                    <a:pt x="7246" y="0"/>
                  </a:moveTo>
                  <a:cubicBezTo>
                    <a:pt x="10770" y="4667"/>
                    <a:pt x="14961" y="8096"/>
                    <a:pt x="14389" y="10192"/>
                  </a:cubicBezTo>
                  <a:cubicBezTo>
                    <a:pt x="13532" y="13430"/>
                    <a:pt x="9341" y="15621"/>
                    <a:pt x="6484" y="18288"/>
                  </a:cubicBezTo>
                  <a:cubicBezTo>
                    <a:pt x="4198" y="15621"/>
                    <a:pt x="102" y="13049"/>
                    <a:pt x="7" y="10192"/>
                  </a:cubicBezTo>
                  <a:cubicBezTo>
                    <a:pt x="-184" y="7525"/>
                    <a:pt x="3721" y="4667"/>
                    <a:pt x="724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BBC6106-9C6D-A40E-31AE-362F7D61F924}"/>
                </a:ext>
              </a:extLst>
            </p:cNvPr>
            <p:cNvSpPr/>
            <p:nvPr/>
          </p:nvSpPr>
          <p:spPr>
            <a:xfrm>
              <a:off x="3118865" y="4816889"/>
              <a:ext cx="18287" cy="14475"/>
            </a:xfrm>
            <a:custGeom>
              <a:avLst/>
              <a:gdLst>
                <a:gd name="connsiteX0" fmla="*/ 18288 w 18287"/>
                <a:gd name="connsiteY0" fmla="*/ 6760 h 14475"/>
                <a:gd name="connsiteX1" fmla="*/ 8382 w 18287"/>
                <a:gd name="connsiteY1" fmla="*/ 14475 h 14475"/>
                <a:gd name="connsiteX2" fmla="*/ 0 w 18287"/>
                <a:gd name="connsiteY2" fmla="*/ 8284 h 14475"/>
                <a:gd name="connsiteX3" fmla="*/ 7715 w 18287"/>
                <a:gd name="connsiteY3" fmla="*/ 93 h 14475"/>
                <a:gd name="connsiteX4" fmla="*/ 18288 w 18287"/>
                <a:gd name="connsiteY4" fmla="*/ 6760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" h="14475">
                  <a:moveTo>
                    <a:pt x="18288" y="6760"/>
                  </a:moveTo>
                  <a:cubicBezTo>
                    <a:pt x="13811" y="10475"/>
                    <a:pt x="11049" y="14475"/>
                    <a:pt x="8382" y="14475"/>
                  </a:cubicBezTo>
                  <a:cubicBezTo>
                    <a:pt x="5524" y="14475"/>
                    <a:pt x="2762" y="10475"/>
                    <a:pt x="0" y="8284"/>
                  </a:cubicBezTo>
                  <a:cubicBezTo>
                    <a:pt x="2572" y="5331"/>
                    <a:pt x="4667" y="1045"/>
                    <a:pt x="7715" y="93"/>
                  </a:cubicBezTo>
                  <a:cubicBezTo>
                    <a:pt x="9811" y="-669"/>
                    <a:pt x="13430" y="3426"/>
                    <a:pt x="18288" y="67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D875D32-DC9C-29AA-C89D-4139F2C17C44}"/>
                </a:ext>
              </a:extLst>
            </p:cNvPr>
            <p:cNvSpPr/>
            <p:nvPr/>
          </p:nvSpPr>
          <p:spPr>
            <a:xfrm>
              <a:off x="3264121" y="4954142"/>
              <a:ext cx="18192" cy="14550"/>
            </a:xfrm>
            <a:custGeom>
              <a:avLst/>
              <a:gdLst>
                <a:gd name="connsiteX0" fmla="*/ 18193 w 18192"/>
                <a:gd name="connsiteY0" fmla="*/ 7715 h 14550"/>
                <a:gd name="connsiteX1" fmla="*/ 7810 w 18192"/>
                <a:gd name="connsiteY1" fmla="*/ 14478 h 14550"/>
                <a:gd name="connsiteX2" fmla="*/ 0 w 18192"/>
                <a:gd name="connsiteY2" fmla="*/ 6287 h 14550"/>
                <a:gd name="connsiteX3" fmla="*/ 8287 w 18192"/>
                <a:gd name="connsiteY3" fmla="*/ 0 h 14550"/>
                <a:gd name="connsiteX4" fmla="*/ 18193 w 18192"/>
                <a:gd name="connsiteY4" fmla="*/ 7715 h 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" h="14550">
                  <a:moveTo>
                    <a:pt x="18193" y="7715"/>
                  </a:moveTo>
                  <a:cubicBezTo>
                    <a:pt x="13430" y="11049"/>
                    <a:pt x="9811" y="15145"/>
                    <a:pt x="7810" y="14478"/>
                  </a:cubicBezTo>
                  <a:cubicBezTo>
                    <a:pt x="4667" y="13526"/>
                    <a:pt x="2572" y="9239"/>
                    <a:pt x="0" y="6287"/>
                  </a:cubicBezTo>
                  <a:cubicBezTo>
                    <a:pt x="2762" y="4001"/>
                    <a:pt x="5524" y="95"/>
                    <a:pt x="8287" y="0"/>
                  </a:cubicBezTo>
                  <a:cubicBezTo>
                    <a:pt x="10954" y="0"/>
                    <a:pt x="13716" y="4001"/>
                    <a:pt x="18193" y="7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53B59F2-D4D0-66D6-025B-FFB0FC9CCB37}"/>
                </a:ext>
              </a:extLst>
            </p:cNvPr>
            <p:cNvSpPr/>
            <p:nvPr/>
          </p:nvSpPr>
          <p:spPr>
            <a:xfrm>
              <a:off x="3076063" y="4752686"/>
              <a:ext cx="10990" cy="13718"/>
            </a:xfrm>
            <a:custGeom>
              <a:avLst/>
              <a:gdLst>
                <a:gd name="connsiteX0" fmla="*/ 4987 w 10990"/>
                <a:gd name="connsiteY0" fmla="*/ 13718 h 13718"/>
                <a:gd name="connsiteX1" fmla="*/ 34 w 10990"/>
                <a:gd name="connsiteY1" fmla="*/ 5146 h 13718"/>
                <a:gd name="connsiteX2" fmla="*/ 5845 w 10990"/>
                <a:gd name="connsiteY2" fmla="*/ 2 h 13718"/>
                <a:gd name="connsiteX3" fmla="*/ 10988 w 10990"/>
                <a:gd name="connsiteY3" fmla="*/ 5812 h 13718"/>
                <a:gd name="connsiteX4" fmla="*/ 4987 w 10990"/>
                <a:gd name="connsiteY4" fmla="*/ 13718 h 1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0" h="13718">
                  <a:moveTo>
                    <a:pt x="4987" y="13718"/>
                  </a:moveTo>
                  <a:cubicBezTo>
                    <a:pt x="2511" y="9718"/>
                    <a:pt x="-347" y="7146"/>
                    <a:pt x="34" y="5146"/>
                  </a:cubicBezTo>
                  <a:cubicBezTo>
                    <a:pt x="415" y="3050"/>
                    <a:pt x="3844" y="-93"/>
                    <a:pt x="5845" y="2"/>
                  </a:cubicBezTo>
                  <a:cubicBezTo>
                    <a:pt x="7750" y="97"/>
                    <a:pt x="10893" y="3622"/>
                    <a:pt x="10988" y="5812"/>
                  </a:cubicBezTo>
                  <a:cubicBezTo>
                    <a:pt x="11083" y="7813"/>
                    <a:pt x="8035" y="10003"/>
                    <a:pt x="4987" y="13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68FD62E8-F4D6-FA8F-813B-952AF9A1E631}"/>
                </a:ext>
              </a:extLst>
            </p:cNvPr>
            <p:cNvSpPr/>
            <p:nvPr/>
          </p:nvSpPr>
          <p:spPr>
            <a:xfrm>
              <a:off x="3221068" y="4892546"/>
              <a:ext cx="13906" cy="11020"/>
            </a:xfrm>
            <a:custGeom>
              <a:avLst/>
              <a:gdLst>
                <a:gd name="connsiteX0" fmla="*/ 13906 w 13906"/>
                <a:gd name="connsiteY0" fmla="*/ 5494 h 11020"/>
                <a:gd name="connsiteX1" fmla="*/ 6191 w 13906"/>
                <a:gd name="connsiteY1" fmla="*/ 11018 h 11020"/>
                <a:gd name="connsiteX2" fmla="*/ 0 w 13906"/>
                <a:gd name="connsiteY2" fmla="*/ 6160 h 11020"/>
                <a:gd name="connsiteX3" fmla="*/ 6287 w 13906"/>
                <a:gd name="connsiteY3" fmla="*/ 65 h 11020"/>
                <a:gd name="connsiteX4" fmla="*/ 13906 w 13906"/>
                <a:gd name="connsiteY4" fmla="*/ 5494 h 1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20">
                  <a:moveTo>
                    <a:pt x="13906" y="5494"/>
                  </a:moveTo>
                  <a:cubicBezTo>
                    <a:pt x="10382" y="8161"/>
                    <a:pt x="8192" y="11114"/>
                    <a:pt x="6191" y="11018"/>
                  </a:cubicBezTo>
                  <a:cubicBezTo>
                    <a:pt x="4000" y="10923"/>
                    <a:pt x="2000" y="7875"/>
                    <a:pt x="0" y="6160"/>
                  </a:cubicBezTo>
                  <a:cubicBezTo>
                    <a:pt x="2096" y="3970"/>
                    <a:pt x="3810" y="827"/>
                    <a:pt x="6287" y="65"/>
                  </a:cubicBezTo>
                  <a:cubicBezTo>
                    <a:pt x="7620" y="-507"/>
                    <a:pt x="10287" y="2827"/>
                    <a:pt x="13906" y="5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2993D88-AA79-A741-6158-339B00E6AF09}"/>
                </a:ext>
              </a:extLst>
            </p:cNvPr>
            <p:cNvSpPr/>
            <p:nvPr/>
          </p:nvSpPr>
          <p:spPr>
            <a:xfrm>
              <a:off x="3691032" y="5771863"/>
              <a:ext cx="14001" cy="11115"/>
            </a:xfrm>
            <a:custGeom>
              <a:avLst/>
              <a:gdLst>
                <a:gd name="connsiteX0" fmla="*/ 14002 w 14001"/>
                <a:gd name="connsiteY0" fmla="*/ 5810 h 11115"/>
                <a:gd name="connsiteX1" fmla="*/ 6096 w 14001"/>
                <a:gd name="connsiteY1" fmla="*/ 11049 h 11115"/>
                <a:gd name="connsiteX2" fmla="*/ 0 w 14001"/>
                <a:gd name="connsiteY2" fmla="*/ 4667 h 11115"/>
                <a:gd name="connsiteX3" fmla="*/ 6382 w 14001"/>
                <a:gd name="connsiteY3" fmla="*/ 0 h 11115"/>
                <a:gd name="connsiteX4" fmla="*/ 14002 w 14001"/>
                <a:gd name="connsiteY4" fmla="*/ 5810 h 1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115">
                  <a:moveTo>
                    <a:pt x="14002" y="5810"/>
                  </a:moveTo>
                  <a:cubicBezTo>
                    <a:pt x="10287" y="8382"/>
                    <a:pt x="7525" y="11621"/>
                    <a:pt x="6096" y="11049"/>
                  </a:cubicBezTo>
                  <a:cubicBezTo>
                    <a:pt x="3620" y="10192"/>
                    <a:pt x="2000" y="6953"/>
                    <a:pt x="0" y="4667"/>
                  </a:cubicBezTo>
                  <a:cubicBezTo>
                    <a:pt x="2096" y="2953"/>
                    <a:pt x="4286" y="95"/>
                    <a:pt x="6382" y="0"/>
                  </a:cubicBezTo>
                  <a:cubicBezTo>
                    <a:pt x="8477" y="0"/>
                    <a:pt x="10573" y="2953"/>
                    <a:pt x="14002" y="5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B98C4041-AD46-395A-639A-282CC2E22399}"/>
                </a:ext>
              </a:extLst>
            </p:cNvPr>
            <p:cNvSpPr/>
            <p:nvPr/>
          </p:nvSpPr>
          <p:spPr>
            <a:xfrm>
              <a:off x="3582828" y="5410134"/>
              <a:ext cx="13906" cy="11020"/>
            </a:xfrm>
            <a:custGeom>
              <a:avLst/>
              <a:gdLst>
                <a:gd name="connsiteX0" fmla="*/ 13906 w 13906"/>
                <a:gd name="connsiteY0" fmla="*/ 5494 h 11020"/>
                <a:gd name="connsiteX1" fmla="*/ 6191 w 13906"/>
                <a:gd name="connsiteY1" fmla="*/ 11018 h 11020"/>
                <a:gd name="connsiteX2" fmla="*/ 0 w 13906"/>
                <a:gd name="connsiteY2" fmla="*/ 6161 h 11020"/>
                <a:gd name="connsiteX3" fmla="*/ 6286 w 13906"/>
                <a:gd name="connsiteY3" fmla="*/ 65 h 11020"/>
                <a:gd name="connsiteX4" fmla="*/ 13906 w 13906"/>
                <a:gd name="connsiteY4" fmla="*/ 5494 h 1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" h="11020">
                  <a:moveTo>
                    <a:pt x="13906" y="5494"/>
                  </a:moveTo>
                  <a:cubicBezTo>
                    <a:pt x="10382" y="8161"/>
                    <a:pt x="8192" y="11114"/>
                    <a:pt x="6191" y="11018"/>
                  </a:cubicBezTo>
                  <a:cubicBezTo>
                    <a:pt x="4000" y="10923"/>
                    <a:pt x="2000" y="7875"/>
                    <a:pt x="0" y="6161"/>
                  </a:cubicBezTo>
                  <a:cubicBezTo>
                    <a:pt x="2096" y="3970"/>
                    <a:pt x="3810" y="827"/>
                    <a:pt x="6286" y="65"/>
                  </a:cubicBezTo>
                  <a:cubicBezTo>
                    <a:pt x="7620" y="-507"/>
                    <a:pt x="10382" y="2827"/>
                    <a:pt x="13906" y="5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FF541C24-A86C-8BCC-F2FF-759D585F7727}"/>
                </a:ext>
              </a:extLst>
            </p:cNvPr>
            <p:cNvSpPr/>
            <p:nvPr/>
          </p:nvSpPr>
          <p:spPr>
            <a:xfrm>
              <a:off x="3411568" y="5095872"/>
              <a:ext cx="13716" cy="10975"/>
            </a:xfrm>
            <a:custGeom>
              <a:avLst/>
              <a:gdLst>
                <a:gd name="connsiteX0" fmla="*/ 13716 w 13716"/>
                <a:gd name="connsiteY0" fmla="*/ 5717 h 10975"/>
                <a:gd name="connsiteX1" fmla="*/ 5334 w 13716"/>
                <a:gd name="connsiteY1" fmla="*/ 10956 h 10975"/>
                <a:gd name="connsiteX2" fmla="*/ 0 w 13716"/>
                <a:gd name="connsiteY2" fmla="*/ 5336 h 10975"/>
                <a:gd name="connsiteX3" fmla="*/ 5525 w 13716"/>
                <a:gd name="connsiteY3" fmla="*/ 2 h 10975"/>
                <a:gd name="connsiteX4" fmla="*/ 13716 w 13716"/>
                <a:gd name="connsiteY4" fmla="*/ 5717 h 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975">
                  <a:moveTo>
                    <a:pt x="13716" y="5717"/>
                  </a:moveTo>
                  <a:cubicBezTo>
                    <a:pt x="9811" y="8384"/>
                    <a:pt x="7334" y="11242"/>
                    <a:pt x="5334" y="10956"/>
                  </a:cubicBezTo>
                  <a:cubicBezTo>
                    <a:pt x="3239" y="10670"/>
                    <a:pt x="0" y="7336"/>
                    <a:pt x="0" y="5336"/>
                  </a:cubicBezTo>
                  <a:cubicBezTo>
                    <a:pt x="0" y="3431"/>
                    <a:pt x="3429" y="193"/>
                    <a:pt x="5525" y="2"/>
                  </a:cubicBezTo>
                  <a:cubicBezTo>
                    <a:pt x="7620" y="-93"/>
                    <a:pt x="9906" y="2860"/>
                    <a:pt x="13716" y="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56E25724-8E3C-4090-8D13-1E4BD22ECF8B}"/>
                </a:ext>
              </a:extLst>
            </p:cNvPr>
            <p:cNvSpPr/>
            <p:nvPr/>
          </p:nvSpPr>
          <p:spPr>
            <a:xfrm>
              <a:off x="3458622" y="5161923"/>
              <a:ext cx="14096" cy="10914"/>
            </a:xfrm>
            <a:custGeom>
              <a:avLst/>
              <a:gdLst>
                <a:gd name="connsiteX0" fmla="*/ 14097 w 14096"/>
                <a:gd name="connsiteY0" fmla="*/ 4721 h 10914"/>
                <a:gd name="connsiteX1" fmla="*/ 6382 w 14096"/>
                <a:gd name="connsiteY1" fmla="*/ 10912 h 10914"/>
                <a:gd name="connsiteX2" fmla="*/ 0 w 14096"/>
                <a:gd name="connsiteY2" fmla="*/ 6055 h 10914"/>
                <a:gd name="connsiteX3" fmla="*/ 5334 w 14096"/>
                <a:gd name="connsiteY3" fmla="*/ 54 h 10914"/>
                <a:gd name="connsiteX4" fmla="*/ 14097 w 14096"/>
                <a:gd name="connsiteY4" fmla="*/ 4721 h 1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0914">
                  <a:moveTo>
                    <a:pt x="14097" y="4721"/>
                  </a:moveTo>
                  <a:cubicBezTo>
                    <a:pt x="10573" y="7769"/>
                    <a:pt x="8477" y="11008"/>
                    <a:pt x="6382" y="10912"/>
                  </a:cubicBezTo>
                  <a:cubicBezTo>
                    <a:pt x="4191" y="10912"/>
                    <a:pt x="2096" y="7769"/>
                    <a:pt x="0" y="6055"/>
                  </a:cubicBezTo>
                  <a:cubicBezTo>
                    <a:pt x="1715" y="3959"/>
                    <a:pt x="3238" y="435"/>
                    <a:pt x="5334" y="54"/>
                  </a:cubicBezTo>
                  <a:cubicBezTo>
                    <a:pt x="7429" y="-422"/>
                    <a:pt x="10096" y="2340"/>
                    <a:pt x="14097" y="4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42397C6-D6AE-88BE-2272-AAFD2276ED84}"/>
                </a:ext>
              </a:extLst>
            </p:cNvPr>
            <p:cNvSpPr/>
            <p:nvPr/>
          </p:nvSpPr>
          <p:spPr>
            <a:xfrm>
              <a:off x="3665122" y="5597711"/>
              <a:ext cx="13622" cy="10895"/>
            </a:xfrm>
            <a:custGeom>
              <a:avLst/>
              <a:gdLst>
                <a:gd name="connsiteX0" fmla="*/ 13623 w 13622"/>
                <a:gd name="connsiteY0" fmla="*/ 4988 h 10895"/>
                <a:gd name="connsiteX1" fmla="*/ 5717 w 13622"/>
                <a:gd name="connsiteY1" fmla="*/ 10894 h 10895"/>
                <a:gd name="connsiteX2" fmla="*/ 2 w 13622"/>
                <a:gd name="connsiteY2" fmla="*/ 5750 h 10895"/>
                <a:gd name="connsiteX3" fmla="*/ 5146 w 13622"/>
                <a:gd name="connsiteY3" fmla="*/ 35 h 10895"/>
                <a:gd name="connsiteX4" fmla="*/ 13623 w 13622"/>
                <a:gd name="connsiteY4" fmla="*/ 4988 h 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2" h="10895">
                  <a:moveTo>
                    <a:pt x="13623" y="4988"/>
                  </a:moveTo>
                  <a:cubicBezTo>
                    <a:pt x="9908" y="7846"/>
                    <a:pt x="7717" y="10989"/>
                    <a:pt x="5717" y="10894"/>
                  </a:cubicBezTo>
                  <a:cubicBezTo>
                    <a:pt x="3526" y="10799"/>
                    <a:pt x="97" y="7655"/>
                    <a:pt x="2" y="5750"/>
                  </a:cubicBezTo>
                  <a:cubicBezTo>
                    <a:pt x="-93" y="3845"/>
                    <a:pt x="3050" y="321"/>
                    <a:pt x="5146" y="35"/>
                  </a:cubicBezTo>
                  <a:cubicBezTo>
                    <a:pt x="7146" y="-346"/>
                    <a:pt x="9622" y="2417"/>
                    <a:pt x="13623" y="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A149555-EAFF-A7B2-652E-03EB8FDE6B64}"/>
                </a:ext>
              </a:extLst>
            </p:cNvPr>
            <p:cNvSpPr/>
            <p:nvPr/>
          </p:nvSpPr>
          <p:spPr>
            <a:xfrm>
              <a:off x="2497454" y="4480550"/>
              <a:ext cx="14001" cy="11086"/>
            </a:xfrm>
            <a:custGeom>
              <a:avLst/>
              <a:gdLst>
                <a:gd name="connsiteX0" fmla="*/ 14002 w 14001"/>
                <a:gd name="connsiteY0" fmla="*/ 5057 h 11086"/>
                <a:gd name="connsiteX1" fmla="*/ 6668 w 14001"/>
                <a:gd name="connsiteY1" fmla="*/ 11058 h 11086"/>
                <a:gd name="connsiteX2" fmla="*/ 0 w 14001"/>
                <a:gd name="connsiteY2" fmla="*/ 5248 h 11086"/>
                <a:gd name="connsiteX3" fmla="*/ 5905 w 14001"/>
                <a:gd name="connsiteY3" fmla="*/ 9 h 11086"/>
                <a:gd name="connsiteX4" fmla="*/ 14002 w 14001"/>
                <a:gd name="connsiteY4" fmla="*/ 5057 h 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1086">
                  <a:moveTo>
                    <a:pt x="14002" y="5057"/>
                  </a:moveTo>
                  <a:cubicBezTo>
                    <a:pt x="10573" y="7915"/>
                    <a:pt x="8096" y="11439"/>
                    <a:pt x="6668" y="11058"/>
                  </a:cubicBezTo>
                  <a:cubicBezTo>
                    <a:pt x="4096" y="10391"/>
                    <a:pt x="2191" y="7343"/>
                    <a:pt x="0" y="5248"/>
                  </a:cubicBezTo>
                  <a:cubicBezTo>
                    <a:pt x="2000" y="3438"/>
                    <a:pt x="3810" y="295"/>
                    <a:pt x="5905" y="9"/>
                  </a:cubicBezTo>
                  <a:cubicBezTo>
                    <a:pt x="8001" y="-181"/>
                    <a:pt x="10287" y="2676"/>
                    <a:pt x="14002" y="5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541750B-0B71-233E-D587-A0C7BF9371C4}"/>
                </a:ext>
              </a:extLst>
            </p:cNvPr>
            <p:cNvSpPr/>
            <p:nvPr/>
          </p:nvSpPr>
          <p:spPr>
            <a:xfrm>
              <a:off x="2552890" y="4488742"/>
              <a:ext cx="14001" cy="10915"/>
            </a:xfrm>
            <a:custGeom>
              <a:avLst/>
              <a:gdLst>
                <a:gd name="connsiteX0" fmla="*/ 14002 w 14001"/>
                <a:gd name="connsiteY0" fmla="*/ 5628 h 10915"/>
                <a:gd name="connsiteX1" fmla="*/ 6096 w 14001"/>
                <a:gd name="connsiteY1" fmla="*/ 10867 h 10915"/>
                <a:gd name="connsiteX2" fmla="*/ 0 w 14001"/>
                <a:gd name="connsiteY2" fmla="*/ 4581 h 10915"/>
                <a:gd name="connsiteX3" fmla="*/ 6382 w 14001"/>
                <a:gd name="connsiteY3" fmla="*/ 9 h 10915"/>
                <a:gd name="connsiteX4" fmla="*/ 14002 w 14001"/>
                <a:gd name="connsiteY4" fmla="*/ 5628 h 1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1" h="10915">
                  <a:moveTo>
                    <a:pt x="14002" y="5628"/>
                  </a:moveTo>
                  <a:cubicBezTo>
                    <a:pt x="10382" y="8200"/>
                    <a:pt x="7620" y="11344"/>
                    <a:pt x="6096" y="10867"/>
                  </a:cubicBezTo>
                  <a:cubicBezTo>
                    <a:pt x="3619" y="10010"/>
                    <a:pt x="2000" y="6771"/>
                    <a:pt x="0" y="4581"/>
                  </a:cubicBezTo>
                  <a:cubicBezTo>
                    <a:pt x="2095" y="2961"/>
                    <a:pt x="4191" y="9"/>
                    <a:pt x="6382" y="9"/>
                  </a:cubicBezTo>
                  <a:cubicBezTo>
                    <a:pt x="8477" y="-182"/>
                    <a:pt x="10573" y="2771"/>
                    <a:pt x="14002" y="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78512566-7BC6-7D57-1FDF-09208ECDF24D}"/>
                </a:ext>
              </a:extLst>
            </p:cNvPr>
            <p:cNvSpPr/>
            <p:nvPr/>
          </p:nvSpPr>
          <p:spPr>
            <a:xfrm>
              <a:off x="2608894" y="4499194"/>
              <a:ext cx="13622" cy="10895"/>
            </a:xfrm>
            <a:custGeom>
              <a:avLst/>
              <a:gdLst>
                <a:gd name="connsiteX0" fmla="*/ 13623 w 13622"/>
                <a:gd name="connsiteY0" fmla="*/ 4988 h 10895"/>
                <a:gd name="connsiteX1" fmla="*/ 5717 w 13622"/>
                <a:gd name="connsiteY1" fmla="*/ 10893 h 10895"/>
                <a:gd name="connsiteX2" fmla="*/ 2 w 13622"/>
                <a:gd name="connsiteY2" fmla="*/ 5749 h 10895"/>
                <a:gd name="connsiteX3" fmla="*/ 5146 w 13622"/>
                <a:gd name="connsiteY3" fmla="*/ 34 h 10895"/>
                <a:gd name="connsiteX4" fmla="*/ 13623 w 13622"/>
                <a:gd name="connsiteY4" fmla="*/ 4988 h 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2" h="10895">
                  <a:moveTo>
                    <a:pt x="13623" y="4988"/>
                  </a:moveTo>
                  <a:cubicBezTo>
                    <a:pt x="9908" y="7845"/>
                    <a:pt x="7717" y="10988"/>
                    <a:pt x="5717" y="10893"/>
                  </a:cubicBezTo>
                  <a:cubicBezTo>
                    <a:pt x="3526" y="10798"/>
                    <a:pt x="97" y="7655"/>
                    <a:pt x="2" y="5749"/>
                  </a:cubicBezTo>
                  <a:cubicBezTo>
                    <a:pt x="-93" y="3845"/>
                    <a:pt x="3050" y="320"/>
                    <a:pt x="5146" y="34"/>
                  </a:cubicBezTo>
                  <a:cubicBezTo>
                    <a:pt x="7051" y="-346"/>
                    <a:pt x="9622" y="2511"/>
                    <a:pt x="13623" y="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1B5035C-B77F-B17F-E1BE-B438BFAD92A8}"/>
                </a:ext>
              </a:extLst>
            </p:cNvPr>
            <p:cNvSpPr/>
            <p:nvPr/>
          </p:nvSpPr>
          <p:spPr>
            <a:xfrm>
              <a:off x="2764533" y="4583238"/>
              <a:ext cx="11049" cy="13906"/>
            </a:xfrm>
            <a:custGeom>
              <a:avLst/>
              <a:gdLst>
                <a:gd name="connsiteX0" fmla="*/ 6194 w 11049"/>
                <a:gd name="connsiteY0" fmla="*/ 13907 h 13906"/>
                <a:gd name="connsiteX1" fmla="*/ 2 w 11049"/>
                <a:gd name="connsiteY1" fmla="*/ 6668 h 13906"/>
                <a:gd name="connsiteX2" fmla="*/ 4289 w 11049"/>
                <a:gd name="connsiteY2" fmla="*/ 0 h 13906"/>
                <a:gd name="connsiteX3" fmla="*/ 10956 w 11049"/>
                <a:gd name="connsiteY3" fmla="*/ 5715 h 13906"/>
                <a:gd name="connsiteX4" fmla="*/ 6194 w 11049"/>
                <a:gd name="connsiteY4" fmla="*/ 13907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" h="13906">
                  <a:moveTo>
                    <a:pt x="6194" y="13907"/>
                  </a:moveTo>
                  <a:cubicBezTo>
                    <a:pt x="3241" y="10668"/>
                    <a:pt x="98" y="8763"/>
                    <a:pt x="2" y="6668"/>
                  </a:cubicBezTo>
                  <a:cubicBezTo>
                    <a:pt x="-93" y="4572"/>
                    <a:pt x="2765" y="2286"/>
                    <a:pt x="4289" y="0"/>
                  </a:cubicBezTo>
                  <a:cubicBezTo>
                    <a:pt x="6670" y="1810"/>
                    <a:pt x="10004" y="3238"/>
                    <a:pt x="10956" y="5715"/>
                  </a:cubicBezTo>
                  <a:cubicBezTo>
                    <a:pt x="11623" y="7239"/>
                    <a:pt x="8575" y="10192"/>
                    <a:pt x="6194" y="13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81745EF3-31D5-9921-896A-E9D16416B796}"/>
                </a:ext>
              </a:extLst>
            </p:cNvPr>
            <p:cNvSpPr/>
            <p:nvPr/>
          </p:nvSpPr>
          <p:spPr>
            <a:xfrm>
              <a:off x="2819590" y="4594095"/>
              <a:ext cx="14287" cy="10975"/>
            </a:xfrm>
            <a:custGeom>
              <a:avLst/>
              <a:gdLst>
                <a:gd name="connsiteX0" fmla="*/ 14288 w 14287"/>
                <a:gd name="connsiteY0" fmla="*/ 5717 h 10975"/>
                <a:gd name="connsiteX1" fmla="*/ 5810 w 14287"/>
                <a:gd name="connsiteY1" fmla="*/ 10956 h 10975"/>
                <a:gd name="connsiteX2" fmla="*/ 0 w 14287"/>
                <a:gd name="connsiteY2" fmla="*/ 5336 h 10975"/>
                <a:gd name="connsiteX3" fmla="*/ 6001 w 14287"/>
                <a:gd name="connsiteY3" fmla="*/ 2 h 10975"/>
                <a:gd name="connsiteX4" fmla="*/ 14288 w 14287"/>
                <a:gd name="connsiteY4" fmla="*/ 5717 h 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" h="10975">
                  <a:moveTo>
                    <a:pt x="14288" y="5717"/>
                  </a:moveTo>
                  <a:cubicBezTo>
                    <a:pt x="10287" y="8384"/>
                    <a:pt x="7810" y="11242"/>
                    <a:pt x="5810" y="10956"/>
                  </a:cubicBezTo>
                  <a:cubicBezTo>
                    <a:pt x="3715" y="10670"/>
                    <a:pt x="1905" y="7336"/>
                    <a:pt x="0" y="5336"/>
                  </a:cubicBezTo>
                  <a:cubicBezTo>
                    <a:pt x="2000" y="3431"/>
                    <a:pt x="3905" y="193"/>
                    <a:pt x="6001" y="2"/>
                  </a:cubicBezTo>
                  <a:cubicBezTo>
                    <a:pt x="8096" y="-93"/>
                    <a:pt x="10382" y="2955"/>
                    <a:pt x="14288" y="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2766F98-3600-49AF-85CF-531FF9CAC8BB}"/>
                </a:ext>
              </a:extLst>
            </p:cNvPr>
            <p:cNvSpPr/>
            <p:nvPr/>
          </p:nvSpPr>
          <p:spPr>
            <a:xfrm>
              <a:off x="2920269" y="4665439"/>
              <a:ext cx="11097" cy="14001"/>
            </a:xfrm>
            <a:custGeom>
              <a:avLst/>
              <a:gdLst>
                <a:gd name="connsiteX0" fmla="*/ 5810 w 11097"/>
                <a:gd name="connsiteY0" fmla="*/ 0 h 14001"/>
                <a:gd name="connsiteX1" fmla="*/ 11049 w 11097"/>
                <a:gd name="connsiteY1" fmla="*/ 7906 h 14001"/>
                <a:gd name="connsiteX2" fmla="*/ 4667 w 11097"/>
                <a:gd name="connsiteY2" fmla="*/ 14002 h 14001"/>
                <a:gd name="connsiteX3" fmla="*/ 0 w 11097"/>
                <a:gd name="connsiteY3" fmla="*/ 7620 h 14001"/>
                <a:gd name="connsiteX4" fmla="*/ 5810 w 11097"/>
                <a:gd name="connsiteY4" fmla="*/ 0 h 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7" h="14001">
                  <a:moveTo>
                    <a:pt x="5810" y="0"/>
                  </a:moveTo>
                  <a:cubicBezTo>
                    <a:pt x="8382" y="3620"/>
                    <a:pt x="11525" y="6477"/>
                    <a:pt x="11049" y="7906"/>
                  </a:cubicBezTo>
                  <a:cubicBezTo>
                    <a:pt x="10192" y="10382"/>
                    <a:pt x="6953" y="12002"/>
                    <a:pt x="4667" y="14002"/>
                  </a:cubicBezTo>
                  <a:cubicBezTo>
                    <a:pt x="3048" y="11906"/>
                    <a:pt x="95" y="9715"/>
                    <a:pt x="0" y="7620"/>
                  </a:cubicBezTo>
                  <a:cubicBezTo>
                    <a:pt x="95" y="5525"/>
                    <a:pt x="3048" y="3429"/>
                    <a:pt x="581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9" name="Freeform: Shape 1028">
            <a:extLst>
              <a:ext uri="{FF2B5EF4-FFF2-40B4-BE49-F238E27FC236}">
                <a16:creationId xmlns:a16="http://schemas.microsoft.com/office/drawing/2014/main" id="{4F8B3068-4EB1-01BB-A8E4-257111ED19D0}"/>
              </a:ext>
            </a:extLst>
          </p:cNvPr>
          <p:cNvSpPr/>
          <p:nvPr/>
        </p:nvSpPr>
        <p:spPr>
          <a:xfrm>
            <a:off x="-1223" y="4996457"/>
            <a:ext cx="7501330" cy="1867539"/>
          </a:xfrm>
          <a:custGeom>
            <a:avLst/>
            <a:gdLst>
              <a:gd name="connsiteX0" fmla="*/ 628079 w 4915281"/>
              <a:gd name="connsiteY0" fmla="*/ 947775 h 1223713"/>
              <a:gd name="connsiteX1" fmla="*/ 1926241 w 4915281"/>
              <a:gd name="connsiteY1" fmla="*/ 792326 h 1223713"/>
              <a:gd name="connsiteX2" fmla="*/ 2437543 w 4915281"/>
              <a:gd name="connsiteY2" fmla="*/ 509529 h 1223713"/>
              <a:gd name="connsiteX3" fmla="*/ 3105055 w 4915281"/>
              <a:gd name="connsiteY3" fmla="*/ 156342 h 1223713"/>
              <a:gd name="connsiteX4" fmla="*/ 4352544 w 4915281"/>
              <a:gd name="connsiteY4" fmla="*/ 167963 h 1223713"/>
              <a:gd name="connsiteX5" fmla="*/ 4880800 w 4915281"/>
              <a:gd name="connsiteY5" fmla="*/ 1096555 h 1223713"/>
              <a:gd name="connsiteX6" fmla="*/ 4905566 w 4915281"/>
              <a:gd name="connsiteY6" fmla="*/ 1223714 h 1223713"/>
              <a:gd name="connsiteX7" fmla="*/ 4915282 w 4915281"/>
              <a:gd name="connsiteY7" fmla="*/ 1223714 h 1223713"/>
              <a:gd name="connsiteX8" fmla="*/ 4890135 w 4915281"/>
              <a:gd name="connsiteY8" fmla="*/ 1094555 h 1223713"/>
              <a:gd name="connsiteX9" fmla="*/ 4357878 w 4915281"/>
              <a:gd name="connsiteY9" fmla="*/ 160057 h 1223713"/>
              <a:gd name="connsiteX10" fmla="*/ 3101435 w 4915281"/>
              <a:gd name="connsiteY10" fmla="*/ 147579 h 1223713"/>
              <a:gd name="connsiteX11" fmla="*/ 2432685 w 4915281"/>
              <a:gd name="connsiteY11" fmla="*/ 501338 h 1223713"/>
              <a:gd name="connsiteX12" fmla="*/ 1922050 w 4915281"/>
              <a:gd name="connsiteY12" fmla="*/ 783754 h 1223713"/>
              <a:gd name="connsiteX13" fmla="*/ 631317 w 4915281"/>
              <a:gd name="connsiteY13" fmla="*/ 938821 h 1223713"/>
              <a:gd name="connsiteX14" fmla="*/ 180785 w 4915281"/>
              <a:gd name="connsiteY14" fmla="*/ 682884 h 1223713"/>
              <a:gd name="connsiteX15" fmla="*/ 0 w 4915281"/>
              <a:gd name="connsiteY15" fmla="*/ 564298 h 1223713"/>
              <a:gd name="connsiteX16" fmla="*/ 0 w 4915281"/>
              <a:gd name="connsiteY16" fmla="*/ 575537 h 1223713"/>
              <a:gd name="connsiteX17" fmla="*/ 175451 w 4915281"/>
              <a:gd name="connsiteY17" fmla="*/ 690885 h 1223713"/>
              <a:gd name="connsiteX18" fmla="*/ 628079 w 4915281"/>
              <a:gd name="connsiteY18" fmla="*/ 947775 h 122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15281" h="1223713">
                <a:moveTo>
                  <a:pt x="628079" y="947775"/>
                </a:moveTo>
                <a:cubicBezTo>
                  <a:pt x="1083755" y="1117986"/>
                  <a:pt x="1585532" y="957204"/>
                  <a:pt x="1926241" y="792326"/>
                </a:cubicBezTo>
                <a:cubicBezTo>
                  <a:pt x="2101596" y="707459"/>
                  <a:pt x="2272379" y="606875"/>
                  <a:pt x="2437543" y="509529"/>
                </a:cubicBezTo>
                <a:cubicBezTo>
                  <a:pt x="2651379" y="383513"/>
                  <a:pt x="2872454" y="253211"/>
                  <a:pt x="3105055" y="156342"/>
                </a:cubicBezTo>
                <a:cubicBezTo>
                  <a:pt x="3332036" y="61759"/>
                  <a:pt x="3908108" y="-126360"/>
                  <a:pt x="4352544" y="167963"/>
                </a:cubicBezTo>
                <a:cubicBezTo>
                  <a:pt x="4608195" y="337317"/>
                  <a:pt x="4785932" y="649737"/>
                  <a:pt x="4880800" y="1096555"/>
                </a:cubicBezTo>
                <a:cubicBezTo>
                  <a:pt x="4889754" y="1138560"/>
                  <a:pt x="4897755" y="1181137"/>
                  <a:pt x="4905566" y="1223714"/>
                </a:cubicBezTo>
                <a:lnTo>
                  <a:pt x="4915282" y="1223714"/>
                </a:lnTo>
                <a:cubicBezTo>
                  <a:pt x="4907376" y="1180470"/>
                  <a:pt x="4899184" y="1137227"/>
                  <a:pt x="4890135" y="1094555"/>
                </a:cubicBezTo>
                <a:cubicBezTo>
                  <a:pt x="4794790" y="645260"/>
                  <a:pt x="4615720" y="330840"/>
                  <a:pt x="4357878" y="160057"/>
                </a:cubicBezTo>
                <a:cubicBezTo>
                  <a:pt x="3909536" y="-136837"/>
                  <a:pt x="3329845" y="52425"/>
                  <a:pt x="3101435" y="147579"/>
                </a:cubicBezTo>
                <a:cubicBezTo>
                  <a:pt x="2868263" y="244734"/>
                  <a:pt x="2646807" y="375132"/>
                  <a:pt x="2432685" y="501338"/>
                </a:cubicBezTo>
                <a:cubicBezTo>
                  <a:pt x="2267617" y="598588"/>
                  <a:pt x="2097024" y="699077"/>
                  <a:pt x="1922050" y="783754"/>
                </a:cubicBezTo>
                <a:cubicBezTo>
                  <a:pt x="1582960" y="947870"/>
                  <a:pt x="1083850" y="1107985"/>
                  <a:pt x="631317" y="938821"/>
                </a:cubicBezTo>
                <a:cubicBezTo>
                  <a:pt x="470059" y="878528"/>
                  <a:pt x="322993" y="779087"/>
                  <a:pt x="180785" y="682884"/>
                </a:cubicBezTo>
                <a:cubicBezTo>
                  <a:pt x="121444" y="642784"/>
                  <a:pt x="61436" y="602303"/>
                  <a:pt x="0" y="564298"/>
                </a:cubicBezTo>
                <a:lnTo>
                  <a:pt x="0" y="575537"/>
                </a:lnTo>
                <a:cubicBezTo>
                  <a:pt x="59627" y="612590"/>
                  <a:pt x="117824" y="651928"/>
                  <a:pt x="175451" y="690885"/>
                </a:cubicBezTo>
                <a:cubicBezTo>
                  <a:pt x="318230" y="787278"/>
                  <a:pt x="465773" y="887100"/>
                  <a:pt x="628079" y="9477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9" name="Freeform: Shape 1078">
            <a:extLst>
              <a:ext uri="{FF2B5EF4-FFF2-40B4-BE49-F238E27FC236}">
                <a16:creationId xmlns:a16="http://schemas.microsoft.com/office/drawing/2014/main" id="{F90D0A9E-2F92-C656-9764-3684234760EA}"/>
              </a:ext>
            </a:extLst>
          </p:cNvPr>
          <p:cNvSpPr/>
          <p:nvPr/>
        </p:nvSpPr>
        <p:spPr>
          <a:xfrm>
            <a:off x="1170188" y="-319312"/>
            <a:ext cx="35467" cy="35469"/>
          </a:xfrm>
          <a:custGeom>
            <a:avLst/>
            <a:gdLst>
              <a:gd name="connsiteX0" fmla="*/ 23241 w 23240"/>
              <a:gd name="connsiteY0" fmla="*/ 11621 h 23241"/>
              <a:gd name="connsiteX1" fmla="*/ 11620 w 23240"/>
              <a:gd name="connsiteY1" fmla="*/ 23241 h 23241"/>
              <a:gd name="connsiteX2" fmla="*/ 0 w 23240"/>
              <a:gd name="connsiteY2" fmla="*/ 11621 h 23241"/>
              <a:gd name="connsiteX3" fmla="*/ 11620 w 23240"/>
              <a:gd name="connsiteY3" fmla="*/ 0 h 23241"/>
              <a:gd name="connsiteX4" fmla="*/ 23241 w 23240"/>
              <a:gd name="connsiteY4" fmla="*/ 11621 h 2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0" h="23241">
                <a:moveTo>
                  <a:pt x="23241" y="11621"/>
                </a:moveTo>
                <a:cubicBezTo>
                  <a:pt x="23241" y="18002"/>
                  <a:pt x="18002" y="23241"/>
                  <a:pt x="11620" y="23241"/>
                </a:cubicBezTo>
                <a:cubicBezTo>
                  <a:pt x="5239" y="23241"/>
                  <a:pt x="0" y="18002"/>
                  <a:pt x="0" y="11621"/>
                </a:cubicBezTo>
                <a:cubicBezTo>
                  <a:pt x="0" y="5239"/>
                  <a:pt x="5239" y="0"/>
                  <a:pt x="11620" y="0"/>
                </a:cubicBezTo>
                <a:cubicBezTo>
                  <a:pt x="18002" y="0"/>
                  <a:pt x="23241" y="5239"/>
                  <a:pt x="23241" y="11621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0" name="Freeform: Shape 1079">
            <a:extLst>
              <a:ext uri="{FF2B5EF4-FFF2-40B4-BE49-F238E27FC236}">
                <a16:creationId xmlns:a16="http://schemas.microsoft.com/office/drawing/2014/main" id="{E8A46696-DC5B-304F-9E6C-37BA46642DFD}"/>
              </a:ext>
            </a:extLst>
          </p:cNvPr>
          <p:cNvSpPr/>
          <p:nvPr/>
        </p:nvSpPr>
        <p:spPr>
          <a:xfrm>
            <a:off x="3341335" y="-500872"/>
            <a:ext cx="35469" cy="35469"/>
          </a:xfrm>
          <a:custGeom>
            <a:avLst/>
            <a:gdLst>
              <a:gd name="connsiteX0" fmla="*/ 23241 w 23241"/>
              <a:gd name="connsiteY0" fmla="*/ 11621 h 23241"/>
              <a:gd name="connsiteX1" fmla="*/ 11621 w 23241"/>
              <a:gd name="connsiteY1" fmla="*/ 23241 h 23241"/>
              <a:gd name="connsiteX2" fmla="*/ 0 w 23241"/>
              <a:gd name="connsiteY2" fmla="*/ 11621 h 23241"/>
              <a:gd name="connsiteX3" fmla="*/ 11621 w 23241"/>
              <a:gd name="connsiteY3" fmla="*/ 0 h 23241"/>
              <a:gd name="connsiteX4" fmla="*/ 23241 w 23241"/>
              <a:gd name="connsiteY4" fmla="*/ 11621 h 2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" h="23241">
                <a:moveTo>
                  <a:pt x="23241" y="11621"/>
                </a:moveTo>
                <a:cubicBezTo>
                  <a:pt x="23241" y="18002"/>
                  <a:pt x="18002" y="23241"/>
                  <a:pt x="11621" y="23241"/>
                </a:cubicBezTo>
                <a:cubicBezTo>
                  <a:pt x="5239" y="23241"/>
                  <a:pt x="0" y="18002"/>
                  <a:pt x="0" y="11621"/>
                </a:cubicBezTo>
                <a:cubicBezTo>
                  <a:pt x="0" y="5239"/>
                  <a:pt x="5239" y="0"/>
                  <a:pt x="11621" y="0"/>
                </a:cubicBezTo>
                <a:cubicBezTo>
                  <a:pt x="18002" y="0"/>
                  <a:pt x="23241" y="5239"/>
                  <a:pt x="23241" y="11621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8" name="Freeform: Shape 1187">
            <a:extLst>
              <a:ext uri="{FF2B5EF4-FFF2-40B4-BE49-F238E27FC236}">
                <a16:creationId xmlns:a16="http://schemas.microsoft.com/office/drawing/2014/main" id="{0568955F-7A3B-02FE-0FA2-7F1027225A0E}"/>
              </a:ext>
            </a:extLst>
          </p:cNvPr>
          <p:cNvSpPr/>
          <p:nvPr/>
        </p:nvSpPr>
        <p:spPr>
          <a:xfrm>
            <a:off x="1186978" y="89109"/>
            <a:ext cx="10902251" cy="7268168"/>
          </a:xfrm>
          <a:custGeom>
            <a:avLst/>
            <a:gdLst>
              <a:gd name="connsiteX0" fmla="*/ 0 w 7143750"/>
              <a:gd name="connsiteY0" fmla="*/ 0 h 4762500"/>
              <a:gd name="connsiteX1" fmla="*/ 7143750 w 7143750"/>
              <a:gd name="connsiteY1" fmla="*/ 0 h 4762500"/>
              <a:gd name="connsiteX2" fmla="*/ 7143750 w 7143750"/>
              <a:gd name="connsiteY2" fmla="*/ 4762500 h 4762500"/>
              <a:gd name="connsiteX3" fmla="*/ 0 w 714375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4762500">
                <a:moveTo>
                  <a:pt x="0" y="0"/>
                </a:moveTo>
                <a:lnTo>
                  <a:pt x="7143750" y="0"/>
                </a:lnTo>
                <a:lnTo>
                  <a:pt x="7143750" y="4762500"/>
                </a:lnTo>
                <a:lnTo>
                  <a:pt x="0" y="476250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73" name="Picture 37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188988" y="1802044"/>
            <a:ext cx="56401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Възможности за мобилност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bg-BG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GB" sz="32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Програма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„Еразъм+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”</a:t>
            </a:r>
            <a:endParaRPr lang="bg-B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2803" y="4391005"/>
            <a:ext cx="2361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17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02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.20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25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19103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7033" y="2222282"/>
            <a:ext cx="104574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>
                <a:solidFill>
                  <a:schemeClr val="accent1">
                    <a:lumMod val="75000"/>
                  </a:schemeClr>
                </a:solidFill>
              </a:rPr>
              <a:t>Проектна идея и желание за работа;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>
                <a:solidFill>
                  <a:schemeClr val="accent1">
                    <a:lumMod val="75000"/>
                  </a:schemeClr>
                </a:solidFill>
              </a:rPr>
              <a:t> Подробно запознаване с правилата за кандидатстване,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en-US" sz="2000" dirty="0">
                <a:solidFill>
                  <a:schemeClr val="accent1">
                    <a:lumMod val="75000"/>
                  </a:schemeClr>
                </a:solidFill>
              </a:rPr>
              <a:t>описани в поканата, ръководствата  и  съпътстващите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en-US" sz="2000" dirty="0">
                <a:solidFill>
                  <a:schemeClr val="accent1">
                    <a:lumMod val="75000"/>
                  </a:schemeClr>
                </a:solidFill>
              </a:rPr>
              <a:t>документи;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Преглед на съдържанието и структурата на формуляра за кандидатстване;</a:t>
            </a:r>
            <a:endParaRPr lang="bg-BG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>
                <a:solidFill>
                  <a:schemeClr val="accent1">
                    <a:lumMod val="75000"/>
                  </a:schemeClr>
                </a:solidFill>
              </a:rPr>
              <a:t> Спазване на поставените срокове;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>
                <a:solidFill>
                  <a:schemeClr val="accent1">
                    <a:lumMod val="75000"/>
                  </a:schemeClr>
                </a:solidFill>
              </a:rPr>
              <a:t> Съобразяване с финансовите и формалните изисквания;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g-BG" altLang="en-US" sz="2000" dirty="0">
                <a:solidFill>
                  <a:schemeClr val="accent1">
                    <a:lumMod val="75000"/>
                  </a:schemeClr>
                </a:solidFill>
              </a:rPr>
              <a:t>Общуване с други организации и споделяне на добри практики.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97775" y="1097832"/>
            <a:ext cx="10149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Откъде да започнем при разработване на проекти по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Програмата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1827" y="1673228"/>
            <a:ext cx="5568191" cy="3375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285750">
              <a:lnSpc>
                <a:spcPct val="150000"/>
              </a:lnSpc>
              <a:spcBef>
                <a:spcPts val="500"/>
              </a:spcBef>
              <a:spcAft>
                <a:spcPts val="25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2000" dirty="0">
                <a:solidFill>
                  <a:schemeClr val="accent1">
                    <a:lumMod val="75000"/>
                  </a:schemeClr>
                </a:solidFill>
              </a:rPr>
              <a:t> Организационна подкрепа;</a:t>
            </a:r>
          </a:p>
          <a:p>
            <a:pPr marL="0" lvl="1" indent="-285750">
              <a:lnSpc>
                <a:spcPct val="150000"/>
              </a:lnSpc>
              <a:spcBef>
                <a:spcPts val="500"/>
              </a:spcBef>
              <a:spcAft>
                <a:spcPts val="25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bg-BG" sz="2000" dirty="0">
                <a:solidFill>
                  <a:schemeClr val="accent1">
                    <a:lumMod val="75000"/>
                  </a:schemeClr>
                </a:solidFill>
              </a:rPr>
              <a:t>Разходи за пътуване;</a:t>
            </a:r>
          </a:p>
          <a:p>
            <a:pPr marL="0" lvl="1" indent="-285750">
              <a:lnSpc>
                <a:spcPct val="150000"/>
              </a:lnSpc>
              <a:spcBef>
                <a:spcPts val="500"/>
              </a:spcBef>
              <a:spcAft>
                <a:spcPts val="25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bg-BG" sz="2000" dirty="0">
                <a:solidFill>
                  <a:schemeClr val="accent1">
                    <a:lumMod val="75000"/>
                  </a:schemeClr>
                </a:solidFill>
              </a:rPr>
              <a:t>Разходи за издръжка;</a:t>
            </a:r>
          </a:p>
          <a:p>
            <a:pPr marL="0" lvl="1" indent="-285750">
              <a:lnSpc>
                <a:spcPct val="150000"/>
              </a:lnSpc>
              <a:spcBef>
                <a:spcPts val="500"/>
              </a:spcBef>
              <a:spcAft>
                <a:spcPts val="25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2000" dirty="0" smtClean="0">
                <a:solidFill>
                  <a:schemeClr val="accent1">
                    <a:lumMod val="75000"/>
                  </a:schemeClr>
                </a:solidFill>
              </a:rPr>
              <a:t> Такса </a:t>
            </a:r>
            <a:r>
              <a:rPr lang="bg-BG" altLang="bg-BG" sz="2000" dirty="0">
                <a:solidFill>
                  <a:schemeClr val="accent1">
                    <a:lumMod val="75000"/>
                  </a:schemeClr>
                </a:solidFill>
              </a:rPr>
              <a:t>за курс (в зависимост от дейността)</a:t>
            </a:r>
          </a:p>
          <a:p>
            <a:pPr marL="0" lvl="1" indent="-285750">
              <a:lnSpc>
                <a:spcPct val="150000"/>
              </a:lnSpc>
              <a:spcBef>
                <a:spcPts val="500"/>
              </a:spcBef>
              <a:spcAft>
                <a:spcPts val="25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bg-BG" sz="2000" dirty="0">
                <a:solidFill>
                  <a:schemeClr val="accent1">
                    <a:lumMod val="75000"/>
                  </a:schemeClr>
                </a:solidFill>
              </a:rPr>
              <a:t>Подкрепа за лица със специални потребности</a:t>
            </a:r>
            <a:endParaRPr lang="en-US" altLang="bg-BG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-285750">
              <a:lnSpc>
                <a:spcPct val="150000"/>
              </a:lnSpc>
              <a:spcBef>
                <a:spcPts val="500"/>
              </a:spcBef>
              <a:spcAft>
                <a:spcPts val="250"/>
              </a:spcAft>
              <a:buClr>
                <a:srgbClr val="333399"/>
              </a:buClr>
              <a:buFont typeface="Wingdings" panose="05000000000000000000" pitchFamily="2" charset="2"/>
              <a:buChar char="Ø"/>
              <a:defRPr/>
            </a:pPr>
            <a:r>
              <a:rPr lang="bg-BG" altLang="bg-BG" sz="2000" dirty="0" smtClean="0">
                <a:solidFill>
                  <a:schemeClr val="accent1">
                    <a:lumMod val="75000"/>
                  </a:schemeClr>
                </a:solidFill>
              </a:rPr>
              <a:t>Подготвителна </a:t>
            </a:r>
            <a:r>
              <a:rPr lang="bg-BG" altLang="bg-BG" sz="2000" dirty="0">
                <a:solidFill>
                  <a:schemeClr val="accent1">
                    <a:lumMod val="75000"/>
                  </a:schemeClr>
                </a:solidFill>
              </a:rPr>
              <a:t>визита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817" y="1673228"/>
            <a:ext cx="350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Какво се финансира?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299CF6CC-0E85-4BD5-61BD-C91EEB3F2665}"/>
              </a:ext>
            </a:extLst>
          </p:cNvPr>
          <p:cNvSpPr/>
          <p:nvPr/>
        </p:nvSpPr>
        <p:spPr>
          <a:xfrm rot="10800000">
            <a:off x="1130322" y="1480581"/>
            <a:ext cx="4199750" cy="4199750"/>
          </a:xfrm>
          <a:prstGeom prst="ellipse">
            <a:avLst/>
          </a:prstGeom>
          <a:noFill/>
          <a:ln w="22225">
            <a:gradFill>
              <a:gsLst>
                <a:gs pos="0">
                  <a:schemeClr val="accent3"/>
                </a:gs>
                <a:gs pos="88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93" name="Group 15392">
            <a:extLst>
              <a:ext uri="{FF2B5EF4-FFF2-40B4-BE49-F238E27FC236}">
                <a16:creationId xmlns:a16="http://schemas.microsoft.com/office/drawing/2014/main" id="{AF45FDD4-51B6-9F68-EED0-F98972328EEC}"/>
              </a:ext>
            </a:extLst>
          </p:cNvPr>
          <p:cNvGrpSpPr/>
          <p:nvPr/>
        </p:nvGrpSpPr>
        <p:grpSpPr>
          <a:xfrm>
            <a:off x="5330072" y="1736413"/>
            <a:ext cx="1310864" cy="1310864"/>
            <a:chOff x="10190234" y="4879845"/>
            <a:chExt cx="714504" cy="714504"/>
          </a:xfrm>
        </p:grpSpPr>
        <p:grpSp>
          <p:nvGrpSpPr>
            <p:cNvPr id="15394" name="Group 15393">
              <a:extLst>
                <a:ext uri="{FF2B5EF4-FFF2-40B4-BE49-F238E27FC236}">
                  <a16:creationId xmlns:a16="http://schemas.microsoft.com/office/drawing/2014/main" id="{623480A0-6E50-6D31-0CDD-EC4C8BBB7B9D}"/>
                </a:ext>
              </a:extLst>
            </p:cNvPr>
            <p:cNvGrpSpPr/>
            <p:nvPr/>
          </p:nvGrpSpPr>
          <p:grpSpPr>
            <a:xfrm>
              <a:off x="10190234" y="4879845"/>
              <a:ext cx="714504" cy="714504"/>
              <a:chOff x="5285596" y="3834919"/>
              <a:chExt cx="1387984" cy="1387984"/>
            </a:xfrm>
          </p:grpSpPr>
          <p:sp>
            <p:nvSpPr>
              <p:cNvPr id="15397" name="Oval 15396">
                <a:extLst>
                  <a:ext uri="{FF2B5EF4-FFF2-40B4-BE49-F238E27FC236}">
                    <a16:creationId xmlns:a16="http://schemas.microsoft.com/office/drawing/2014/main" id="{C51F9792-51B1-05A1-37FC-A14EA92427F0}"/>
                  </a:ext>
                </a:extLst>
              </p:cNvPr>
              <p:cNvSpPr/>
              <p:nvPr/>
            </p:nvSpPr>
            <p:spPr>
              <a:xfrm>
                <a:off x="5470367" y="4015159"/>
                <a:ext cx="1029626" cy="1029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63500" dir="42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5398" name="Oval 15397">
                <a:extLst>
                  <a:ext uri="{FF2B5EF4-FFF2-40B4-BE49-F238E27FC236}">
                    <a16:creationId xmlns:a16="http://schemas.microsoft.com/office/drawing/2014/main" id="{233A1AD2-00A6-3BC4-50B3-9E2D0D48C8F7}"/>
                  </a:ext>
                </a:extLst>
              </p:cNvPr>
              <p:cNvSpPr/>
              <p:nvPr/>
            </p:nvSpPr>
            <p:spPr>
              <a:xfrm>
                <a:off x="5285596" y="3834919"/>
                <a:ext cx="1387984" cy="1387984"/>
              </a:xfrm>
              <a:prstGeom prst="ellipse">
                <a:avLst/>
              </a:prstGeom>
              <a:noFill/>
              <a:ln w="15875">
                <a:gradFill>
                  <a:gsLst>
                    <a:gs pos="0">
                      <a:schemeClr val="accent2">
                        <a:alpha val="98000"/>
                      </a:schemeClr>
                    </a:gs>
                    <a:gs pos="72000">
                      <a:schemeClr val="accent3">
                        <a:alpha val="0"/>
                      </a:schemeClr>
                    </a:gs>
                  </a:gsLst>
                  <a:lin ang="240000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95" name="Arrow: Chevron 15394">
              <a:extLst>
                <a:ext uri="{FF2B5EF4-FFF2-40B4-BE49-F238E27FC236}">
                  <a16:creationId xmlns:a16="http://schemas.microsoft.com/office/drawing/2014/main" id="{03792CAB-D0D8-36F6-560B-C407EC587DAA}"/>
                </a:ext>
              </a:extLst>
            </p:cNvPr>
            <p:cNvSpPr/>
            <p:nvPr/>
          </p:nvSpPr>
          <p:spPr>
            <a:xfrm>
              <a:off x="10501798" y="5168166"/>
              <a:ext cx="110424" cy="145990"/>
            </a:xfrm>
            <a:prstGeom prst="chevron">
              <a:avLst>
                <a:gd name="adj" fmla="val 6682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96" name="Arc 15395">
              <a:extLst>
                <a:ext uri="{FF2B5EF4-FFF2-40B4-BE49-F238E27FC236}">
                  <a16:creationId xmlns:a16="http://schemas.microsoft.com/office/drawing/2014/main" id="{70807930-42A3-3ECA-1B4C-EE8571117105}"/>
                </a:ext>
              </a:extLst>
            </p:cNvPr>
            <p:cNvSpPr/>
            <p:nvPr/>
          </p:nvSpPr>
          <p:spPr>
            <a:xfrm>
              <a:off x="10209282" y="4889368"/>
              <a:ext cx="695456" cy="704979"/>
            </a:xfrm>
            <a:prstGeom prst="arc">
              <a:avLst>
                <a:gd name="adj1" fmla="val 20337027"/>
                <a:gd name="adj2" fmla="val 5867531"/>
              </a:avLst>
            </a:prstGeom>
            <a:ln w="31750" cap="rnd"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4FA539-EB9E-EA4B-6900-25EF3BC1A60B}"/>
              </a:ext>
            </a:extLst>
          </p:cNvPr>
          <p:cNvSpPr txBox="1"/>
          <p:nvPr/>
        </p:nvSpPr>
        <p:spPr>
          <a:xfrm>
            <a:off x="8050703" y="1574896"/>
            <a:ext cx="400213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bg-BG" sz="3600" dirty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 SemiBold" panose="00000700000000000000" pitchFamily="50" charset="0"/>
              </a:rPr>
              <a:t>КОНТАКТИ</a:t>
            </a:r>
            <a:endParaRPr lang="en-US" sz="3600" dirty="0">
              <a:ln w="12700">
                <a:noFill/>
              </a:ln>
              <a:solidFill>
                <a:schemeClr val="accent1">
                  <a:lumMod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Poppins SemiBold" panose="000007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AD8F6-EE83-1C40-6146-F9D079BE3B3E}"/>
              </a:ext>
            </a:extLst>
          </p:cNvPr>
          <p:cNvSpPr/>
          <p:nvPr/>
        </p:nvSpPr>
        <p:spPr>
          <a:xfrm>
            <a:off x="7472042" y="4162934"/>
            <a:ext cx="298923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ea typeface="Inter" panose="02000503000000020004" pitchFamily="2" charset="0"/>
                <a:cs typeface="Arimo" panose="020B0604020202020204" pitchFamily="34" charset="0"/>
              </a:rPr>
              <a:t>https</a:t>
            </a:r>
            <a:r>
              <a:rPr lang="en-US" sz="1200" dirty="0" smtClean="0">
                <a:ea typeface="Inter" panose="02000503000000020004" pitchFamily="2" charset="0"/>
                <a:cs typeface="Arimo" panose="020B0604020202020204" pitchFamily="34" charset="0"/>
              </a:rPr>
              <a:t>://hrdc.bg</a:t>
            </a:r>
            <a:r>
              <a:rPr lang="en-US" sz="1200" dirty="0">
                <a:ea typeface="Inter" panose="02000503000000020004" pitchFamily="2" charset="0"/>
                <a:cs typeface="Arimo" panose="020B0604020202020204" pitchFamily="34" charset="0"/>
              </a:rPr>
              <a:t>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8A38B-E529-861A-75FC-1DFC619886B5}"/>
              </a:ext>
            </a:extLst>
          </p:cNvPr>
          <p:cNvSpPr/>
          <p:nvPr/>
        </p:nvSpPr>
        <p:spPr>
          <a:xfrm>
            <a:off x="7451487" y="2633977"/>
            <a:ext cx="2989238" cy="62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1200" dirty="0"/>
              <a:t>Адрес: 1000 София,</a:t>
            </a:r>
          </a:p>
          <a:p>
            <a:pPr>
              <a:lnSpc>
                <a:spcPts val="2200"/>
              </a:lnSpc>
            </a:pPr>
            <a:r>
              <a:rPr lang="ru-RU" sz="1200" dirty="0"/>
              <a:t>ул. "Граф Игнатиев" 15, ет. 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Arimo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6FB146-3EA2-96EB-4EC2-55689B254118}"/>
              </a:ext>
            </a:extLst>
          </p:cNvPr>
          <p:cNvGrpSpPr/>
          <p:nvPr/>
        </p:nvGrpSpPr>
        <p:grpSpPr>
          <a:xfrm>
            <a:off x="6659017" y="2639841"/>
            <a:ext cx="620846" cy="620846"/>
            <a:chOff x="854896" y="2878331"/>
            <a:chExt cx="699768" cy="69976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8D1A984-B0CE-D5A4-92D8-984346BB694E}"/>
                </a:ext>
              </a:extLst>
            </p:cNvPr>
            <p:cNvSpPr/>
            <p:nvPr/>
          </p:nvSpPr>
          <p:spPr>
            <a:xfrm>
              <a:off x="854896" y="2878331"/>
              <a:ext cx="699768" cy="699768"/>
            </a:xfrm>
            <a:prstGeom prst="roundRect">
              <a:avLst/>
            </a:prstGeom>
            <a:solidFill>
              <a:schemeClr val="accent1"/>
            </a:solidFill>
            <a:ln w="12700">
              <a:miter lim="400000"/>
            </a:ln>
            <a:effectLst>
              <a:outerShdw blurRad="88900" dist="101600" dir="5400000" algn="ctr" rotWithShape="0">
                <a:schemeClr val="accent1">
                  <a:alpha val="50000"/>
                </a:schemeClr>
              </a:outerShdw>
            </a:effectLst>
          </p:spPr>
          <p:txBody>
            <a:bodyPr lIns="38100" tIns="38100" rIns="38100" bIns="38100" anchor="ctr"/>
            <a:lstStyle/>
            <a:p>
              <a:endParaRPr lang="en-US"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2625400-F733-F652-76AE-FFA9CFDE8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48337" y="3071772"/>
              <a:ext cx="312886" cy="31288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6CC5B89-72DC-4488-A27B-177912B80F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42" y="2932249"/>
            <a:ext cx="1559991" cy="159633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0AA6D39-1102-4A1A-A0CF-1DE5CDA16F8C}"/>
              </a:ext>
            </a:extLst>
          </p:cNvPr>
          <p:cNvSpPr/>
          <p:nvPr/>
        </p:nvSpPr>
        <p:spPr>
          <a:xfrm>
            <a:off x="6653691" y="3402981"/>
            <a:ext cx="620846" cy="620846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88900" dist="101600" dir="5400000" algn="ctr" rotWithShape="0">
              <a:schemeClr val="accent1">
                <a:alpha val="50000"/>
              </a:schemeClr>
            </a:outerShdw>
          </a:effectLst>
        </p:spPr>
        <p:txBody>
          <a:bodyPr lIns="38100" tIns="38100" rIns="38100" bIns="38100" anchor="ctr"/>
          <a:lstStyle/>
          <a:p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7475A3-1903-41EC-A5C9-741CC8A77C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44" y="3477337"/>
            <a:ext cx="542740" cy="47179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DE3D5D7-EBDC-4286-854B-F3F1A4F08ACA}"/>
              </a:ext>
            </a:extLst>
          </p:cNvPr>
          <p:cNvSpPr/>
          <p:nvPr/>
        </p:nvSpPr>
        <p:spPr>
          <a:xfrm>
            <a:off x="6679570" y="4149279"/>
            <a:ext cx="620846" cy="620846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88900" dist="101600" dir="5400000" algn="ctr" rotWithShape="0">
              <a:schemeClr val="accent1">
                <a:alpha val="50000"/>
              </a:schemeClr>
            </a:outerShdw>
          </a:effectLst>
        </p:spPr>
        <p:txBody>
          <a:bodyPr lIns="38100" tIns="38100" rIns="38100" bIns="38100" anchor="ctr"/>
          <a:lstStyle/>
          <a:p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D8AEBCF-3617-48C6-B8B0-A34A8C5A18EB}"/>
              </a:ext>
            </a:extLst>
          </p:cNvPr>
          <p:cNvSpPr/>
          <p:nvPr/>
        </p:nvSpPr>
        <p:spPr>
          <a:xfrm>
            <a:off x="757599" y="1954958"/>
            <a:ext cx="620846" cy="620846"/>
          </a:xfrm>
          <a:prstGeom prst="round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88900" dist="101600" dir="5400000" algn="ctr" rotWithShape="0">
              <a:schemeClr val="accent1">
                <a:alpha val="50000"/>
              </a:schemeClr>
            </a:outerShdw>
          </a:effectLst>
        </p:spPr>
        <p:txBody>
          <a:bodyPr lIns="38100" tIns="38100" rIns="38100" bIns="38100" anchor="ctr"/>
          <a:lstStyle/>
          <a:p>
            <a:endParaRPr 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B9105EE-D4BC-4CD4-BAB1-BD78AA2F55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745180" y="1954958"/>
            <a:ext cx="642305" cy="642305"/>
          </a:xfr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14A58B-51C7-4280-A20F-37DDA32FA79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4" y="4262204"/>
            <a:ext cx="394996" cy="39499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F3A2231-EDA7-4472-82E8-8FC44948923F}"/>
              </a:ext>
            </a:extLst>
          </p:cNvPr>
          <p:cNvSpPr/>
          <p:nvPr/>
        </p:nvSpPr>
        <p:spPr>
          <a:xfrm>
            <a:off x="7472042" y="3466121"/>
            <a:ext cx="2989238" cy="34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ea typeface="Inter" panose="02000503000000020004" pitchFamily="2" charset="0"/>
                <a:cs typeface="Arimo" panose="020B0604020202020204" pitchFamily="34" charset="0"/>
              </a:rPr>
              <a:t>hrdc@hrdc.bg</a:t>
            </a:r>
          </a:p>
        </p:txBody>
      </p:sp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7" y="1327425"/>
            <a:ext cx="1689475" cy="1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BF4B398-8A78-1220-3A40-FF637B990C34}"/>
              </a:ext>
            </a:extLst>
          </p:cNvPr>
          <p:cNvSpPr/>
          <p:nvPr/>
        </p:nvSpPr>
        <p:spPr>
          <a:xfrm>
            <a:off x="0" y="3872204"/>
            <a:ext cx="12192000" cy="2431850"/>
          </a:xfrm>
          <a:custGeom>
            <a:avLst/>
            <a:gdLst>
              <a:gd name="connsiteX0" fmla="*/ 628079 w 4915281"/>
              <a:gd name="connsiteY0" fmla="*/ 947775 h 1223713"/>
              <a:gd name="connsiteX1" fmla="*/ 1926241 w 4915281"/>
              <a:gd name="connsiteY1" fmla="*/ 792326 h 1223713"/>
              <a:gd name="connsiteX2" fmla="*/ 2437543 w 4915281"/>
              <a:gd name="connsiteY2" fmla="*/ 509529 h 1223713"/>
              <a:gd name="connsiteX3" fmla="*/ 3105055 w 4915281"/>
              <a:gd name="connsiteY3" fmla="*/ 156342 h 1223713"/>
              <a:gd name="connsiteX4" fmla="*/ 4352544 w 4915281"/>
              <a:gd name="connsiteY4" fmla="*/ 167963 h 1223713"/>
              <a:gd name="connsiteX5" fmla="*/ 4880800 w 4915281"/>
              <a:gd name="connsiteY5" fmla="*/ 1096555 h 1223713"/>
              <a:gd name="connsiteX6" fmla="*/ 4905566 w 4915281"/>
              <a:gd name="connsiteY6" fmla="*/ 1223714 h 1223713"/>
              <a:gd name="connsiteX7" fmla="*/ 4915282 w 4915281"/>
              <a:gd name="connsiteY7" fmla="*/ 1223714 h 1223713"/>
              <a:gd name="connsiteX8" fmla="*/ 4890135 w 4915281"/>
              <a:gd name="connsiteY8" fmla="*/ 1094555 h 1223713"/>
              <a:gd name="connsiteX9" fmla="*/ 4357878 w 4915281"/>
              <a:gd name="connsiteY9" fmla="*/ 160057 h 1223713"/>
              <a:gd name="connsiteX10" fmla="*/ 3101435 w 4915281"/>
              <a:gd name="connsiteY10" fmla="*/ 147579 h 1223713"/>
              <a:gd name="connsiteX11" fmla="*/ 2432685 w 4915281"/>
              <a:gd name="connsiteY11" fmla="*/ 501338 h 1223713"/>
              <a:gd name="connsiteX12" fmla="*/ 1922050 w 4915281"/>
              <a:gd name="connsiteY12" fmla="*/ 783754 h 1223713"/>
              <a:gd name="connsiteX13" fmla="*/ 631317 w 4915281"/>
              <a:gd name="connsiteY13" fmla="*/ 938821 h 1223713"/>
              <a:gd name="connsiteX14" fmla="*/ 180785 w 4915281"/>
              <a:gd name="connsiteY14" fmla="*/ 682884 h 1223713"/>
              <a:gd name="connsiteX15" fmla="*/ 0 w 4915281"/>
              <a:gd name="connsiteY15" fmla="*/ 564298 h 1223713"/>
              <a:gd name="connsiteX16" fmla="*/ 0 w 4915281"/>
              <a:gd name="connsiteY16" fmla="*/ 575537 h 1223713"/>
              <a:gd name="connsiteX17" fmla="*/ 175451 w 4915281"/>
              <a:gd name="connsiteY17" fmla="*/ 690885 h 1223713"/>
              <a:gd name="connsiteX18" fmla="*/ 628079 w 4915281"/>
              <a:gd name="connsiteY18" fmla="*/ 947775 h 122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15281" h="1223713">
                <a:moveTo>
                  <a:pt x="628079" y="947775"/>
                </a:moveTo>
                <a:cubicBezTo>
                  <a:pt x="1083755" y="1117986"/>
                  <a:pt x="1585532" y="957204"/>
                  <a:pt x="1926241" y="792326"/>
                </a:cubicBezTo>
                <a:cubicBezTo>
                  <a:pt x="2101596" y="707459"/>
                  <a:pt x="2272379" y="606875"/>
                  <a:pt x="2437543" y="509529"/>
                </a:cubicBezTo>
                <a:cubicBezTo>
                  <a:pt x="2651379" y="383513"/>
                  <a:pt x="2872454" y="253211"/>
                  <a:pt x="3105055" y="156342"/>
                </a:cubicBezTo>
                <a:cubicBezTo>
                  <a:pt x="3332036" y="61759"/>
                  <a:pt x="3908108" y="-126360"/>
                  <a:pt x="4352544" y="167963"/>
                </a:cubicBezTo>
                <a:cubicBezTo>
                  <a:pt x="4608195" y="337317"/>
                  <a:pt x="4785932" y="649737"/>
                  <a:pt x="4880800" y="1096555"/>
                </a:cubicBezTo>
                <a:cubicBezTo>
                  <a:pt x="4889754" y="1138560"/>
                  <a:pt x="4897755" y="1181137"/>
                  <a:pt x="4905566" y="1223714"/>
                </a:cubicBezTo>
                <a:lnTo>
                  <a:pt x="4915282" y="1223714"/>
                </a:lnTo>
                <a:cubicBezTo>
                  <a:pt x="4907376" y="1180470"/>
                  <a:pt x="4899184" y="1137227"/>
                  <a:pt x="4890135" y="1094555"/>
                </a:cubicBezTo>
                <a:cubicBezTo>
                  <a:pt x="4794790" y="645260"/>
                  <a:pt x="4615720" y="330840"/>
                  <a:pt x="4357878" y="160057"/>
                </a:cubicBezTo>
                <a:cubicBezTo>
                  <a:pt x="3909536" y="-136837"/>
                  <a:pt x="3329845" y="52425"/>
                  <a:pt x="3101435" y="147579"/>
                </a:cubicBezTo>
                <a:cubicBezTo>
                  <a:pt x="2868263" y="244734"/>
                  <a:pt x="2646807" y="375132"/>
                  <a:pt x="2432685" y="501338"/>
                </a:cubicBezTo>
                <a:cubicBezTo>
                  <a:pt x="2267617" y="598588"/>
                  <a:pt x="2097024" y="699077"/>
                  <a:pt x="1922050" y="783754"/>
                </a:cubicBezTo>
                <a:cubicBezTo>
                  <a:pt x="1582960" y="947870"/>
                  <a:pt x="1083850" y="1107985"/>
                  <a:pt x="631317" y="938821"/>
                </a:cubicBezTo>
                <a:cubicBezTo>
                  <a:pt x="470059" y="878528"/>
                  <a:pt x="322993" y="779087"/>
                  <a:pt x="180785" y="682884"/>
                </a:cubicBezTo>
                <a:cubicBezTo>
                  <a:pt x="121444" y="642784"/>
                  <a:pt x="61436" y="602303"/>
                  <a:pt x="0" y="564298"/>
                </a:cubicBezTo>
                <a:lnTo>
                  <a:pt x="0" y="575537"/>
                </a:lnTo>
                <a:cubicBezTo>
                  <a:pt x="59627" y="612590"/>
                  <a:pt x="117824" y="651928"/>
                  <a:pt x="175451" y="690885"/>
                </a:cubicBezTo>
                <a:cubicBezTo>
                  <a:pt x="318230" y="787278"/>
                  <a:pt x="465773" y="887100"/>
                  <a:pt x="628079" y="94777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2700">
            <a:miter lim="400000"/>
          </a:ln>
          <a:effectLst>
            <a:outerShdw blurRad="127000" dist="165100" dir="5400000" algn="ctr" rotWithShape="0">
              <a:schemeClr val="accent2">
                <a:alpha val="70000"/>
              </a:schemeClr>
            </a:outerShdw>
          </a:effectLst>
        </p:spPr>
        <p:txBody>
          <a:bodyPr lIns="38100" tIns="38100" rIns="38100" bIns="38100" anchor="ctr"/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98BE16-6B04-AE10-BEB5-A9EE96DFA9F3}"/>
              </a:ext>
            </a:extLst>
          </p:cNvPr>
          <p:cNvGrpSpPr/>
          <p:nvPr/>
        </p:nvGrpSpPr>
        <p:grpSpPr>
          <a:xfrm>
            <a:off x="2683101" y="2218477"/>
            <a:ext cx="6964743" cy="2066964"/>
            <a:chOff x="2561803" y="2446949"/>
            <a:chExt cx="6964743" cy="20669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17C688-036F-0862-0CC4-8F55D82710A5}"/>
                </a:ext>
              </a:extLst>
            </p:cNvPr>
            <p:cNvSpPr txBox="1"/>
            <p:nvPr/>
          </p:nvSpPr>
          <p:spPr>
            <a:xfrm>
              <a:off x="2561803" y="3036585"/>
              <a:ext cx="69647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500" kern="0" dirty="0">
                  <a:solidFill>
                    <a:srgbClr val="184892"/>
                  </a:solidFill>
                  <a:latin typeface="Inter Medium" panose="02000503000000020004" pitchFamily="2" charset="0"/>
                  <a:ea typeface="Inter Medium" panose="02000503000000020004" pitchFamily="2" charset="0"/>
                  <a:cs typeface="Arimo" panose="020B0604020202020204" pitchFamily="34" charset="0"/>
                </a:rPr>
                <a:t>Благодарим за вниманието!</a:t>
              </a:r>
              <a:endParaRPr lang="en-US" sz="4500" kern="0" dirty="0">
                <a:solidFill>
                  <a:srgbClr val="18489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mo" panose="020B0604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AF1BE9B-E299-CBB9-3114-AA20E8FD3F8C}"/>
                </a:ext>
              </a:extLst>
            </p:cNvPr>
            <p:cNvGrpSpPr/>
            <p:nvPr/>
          </p:nvGrpSpPr>
          <p:grpSpPr>
            <a:xfrm>
              <a:off x="5682096" y="2446949"/>
              <a:ext cx="827808" cy="589636"/>
              <a:chOff x="3386138" y="4048125"/>
              <a:chExt cx="1020762" cy="727076"/>
            </a:xfrm>
            <a:solidFill>
              <a:schemeClr val="bg1"/>
            </a:solidFill>
            <a:effectLst/>
          </p:grpSpPr>
          <p:sp>
            <p:nvSpPr>
              <p:cNvPr id="20" name="Line 5">
                <a:extLst>
                  <a:ext uri="{FF2B5EF4-FFF2-40B4-BE49-F238E27FC236}">
                    <a16:creationId xmlns:a16="http://schemas.microsoft.com/office/drawing/2014/main" id="{24257BC7-8D77-17F7-A780-3EC39D769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7850" y="4343400"/>
                <a:ext cx="0" cy="385763"/>
              </a:xfrm>
              <a:prstGeom prst="line">
                <a:avLst/>
              </a:prstGeom>
              <a:grpFill/>
              <a:ln w="7938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0A6F7810-4813-6257-2CE4-B5C075E5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800" y="4687888"/>
                <a:ext cx="38100" cy="87313"/>
              </a:xfrm>
              <a:custGeom>
                <a:avLst/>
                <a:gdLst>
                  <a:gd name="T0" fmla="*/ 7 w 10"/>
                  <a:gd name="T1" fmla="*/ 23 h 23"/>
                  <a:gd name="T2" fmla="*/ 3 w 10"/>
                  <a:gd name="T3" fmla="*/ 23 h 23"/>
                  <a:gd name="T4" fmla="*/ 1 w 10"/>
                  <a:gd name="T5" fmla="*/ 20 h 23"/>
                  <a:gd name="T6" fmla="*/ 3 w 10"/>
                  <a:gd name="T7" fmla="*/ 0 h 23"/>
                  <a:gd name="T8" fmla="*/ 8 w 10"/>
                  <a:gd name="T9" fmla="*/ 0 h 23"/>
                  <a:gd name="T10" fmla="*/ 10 w 10"/>
                  <a:gd name="T11" fmla="*/ 20 h 23"/>
                  <a:gd name="T12" fmla="*/ 7 w 1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7" y="23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0" y="22"/>
                      <a:pt x="1" y="2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2"/>
                      <a:pt x="9" y="23"/>
                      <a:pt x="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A9C1C140-758D-9C2F-2A78-FA358359C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0" y="4165600"/>
                <a:ext cx="549275" cy="579438"/>
              </a:xfrm>
              <a:custGeom>
                <a:avLst/>
                <a:gdLst>
                  <a:gd name="T0" fmla="*/ 145 w 145"/>
                  <a:gd name="T1" fmla="*/ 119 h 153"/>
                  <a:gd name="T2" fmla="*/ 145 w 145"/>
                  <a:gd name="T3" fmla="*/ 42 h 153"/>
                  <a:gd name="T4" fmla="*/ 72 w 145"/>
                  <a:gd name="T5" fmla="*/ 0 h 153"/>
                  <a:gd name="T6" fmla="*/ 0 w 145"/>
                  <a:gd name="T7" fmla="*/ 42 h 153"/>
                  <a:gd name="T8" fmla="*/ 0 w 145"/>
                  <a:gd name="T9" fmla="*/ 119 h 153"/>
                  <a:gd name="T10" fmla="*/ 5 w 145"/>
                  <a:gd name="T11" fmla="*/ 129 h 153"/>
                  <a:gd name="T12" fmla="*/ 5 w 145"/>
                  <a:gd name="T13" fmla="*/ 129 h 153"/>
                  <a:gd name="T14" fmla="*/ 139 w 145"/>
                  <a:gd name="T15" fmla="*/ 129 h 153"/>
                  <a:gd name="T16" fmla="*/ 139 w 145"/>
                  <a:gd name="T17" fmla="*/ 129 h 153"/>
                  <a:gd name="T18" fmla="*/ 145 w 145"/>
                  <a:gd name="T19" fmla="*/ 11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53">
                    <a:moveTo>
                      <a:pt x="145" y="119"/>
                    </a:moveTo>
                    <a:cubicBezTo>
                      <a:pt x="145" y="42"/>
                      <a:pt x="145" y="42"/>
                      <a:pt x="145" y="42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3"/>
                      <a:pt x="2" y="127"/>
                      <a:pt x="5" y="129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47" y="153"/>
                      <a:pt x="98" y="153"/>
                      <a:pt x="139" y="129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43" y="127"/>
                      <a:pt x="145" y="123"/>
                      <a:pt x="145" y="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1BA6A63E-B2E7-14EC-E5A4-272D469CC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138" y="4048125"/>
                <a:ext cx="1012825" cy="587375"/>
              </a:xfrm>
              <a:custGeom>
                <a:avLst/>
                <a:gdLst>
                  <a:gd name="T0" fmla="*/ 638 w 638"/>
                  <a:gd name="T1" fmla="*/ 186 h 370"/>
                  <a:gd name="T2" fmla="*/ 319 w 638"/>
                  <a:gd name="T3" fmla="*/ 370 h 370"/>
                  <a:gd name="T4" fmla="*/ 0 w 638"/>
                  <a:gd name="T5" fmla="*/ 186 h 370"/>
                  <a:gd name="T6" fmla="*/ 319 w 638"/>
                  <a:gd name="T7" fmla="*/ 0 h 370"/>
                  <a:gd name="T8" fmla="*/ 638 w 638"/>
                  <a:gd name="T9" fmla="*/ 18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8" h="370">
                    <a:moveTo>
                      <a:pt x="638" y="186"/>
                    </a:moveTo>
                    <a:lnTo>
                      <a:pt x="319" y="370"/>
                    </a:lnTo>
                    <a:lnTo>
                      <a:pt x="0" y="186"/>
                    </a:lnTo>
                    <a:lnTo>
                      <a:pt x="319" y="0"/>
                    </a:lnTo>
                    <a:lnTo>
                      <a:pt x="638" y="18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EC43A62-1C0F-DC1D-870E-B54AE695D2F8}"/>
              </a:ext>
            </a:extLst>
          </p:cNvPr>
          <p:cNvSpPr/>
          <p:nvPr/>
        </p:nvSpPr>
        <p:spPr>
          <a:xfrm>
            <a:off x="4004552" y="1356904"/>
            <a:ext cx="4144191" cy="4144191"/>
          </a:xfrm>
          <a:prstGeom prst="ellipse">
            <a:avLst/>
          </a:prstGeom>
          <a:noFill/>
          <a:ln w="88900">
            <a:solidFill>
              <a:srgbClr val="FFFFFF"/>
            </a:solidFill>
          </a:ln>
          <a:effectLst>
            <a:outerShdw blurRad="292100" dist="152400" dir="5400000" algn="t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2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5840" y="1249350"/>
            <a:ext cx="9975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Структура на Програма „Еразъм+“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800" b="1" dirty="0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800" b="1" dirty="0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Ключова 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дейност 1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bg-BG" sz="2400" b="1" i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„Образователна мобилност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400" b="1" i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 граждани“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b="1" dirty="0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Ключова 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дейност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bg-BG" sz="2400" b="1" i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„Сътрудничество между организации и институции“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1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039" y="1156583"/>
            <a:ext cx="6577464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>
              <a:spcBef>
                <a:spcPts val="5"/>
              </a:spcBef>
              <a:spcAft>
                <a:spcPts val="0"/>
              </a:spcAft>
            </a:pPr>
            <a:r>
              <a:rPr lang="bg-BG" sz="2800" b="1" kern="0" dirty="0" smtClean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Ползи</a:t>
            </a:r>
            <a:r>
              <a:rPr lang="bg-BG" sz="2800" b="1" kern="0" spc="-85" dirty="0" smtClean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от участие в Програма Еразъм+ </a:t>
            </a:r>
            <a:r>
              <a:rPr lang="bg-BG" sz="2800" b="1" kern="0" dirty="0" smtClean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за</a:t>
            </a:r>
            <a:r>
              <a:rPr lang="bg-BG" sz="2800" b="1" kern="0" spc="-75" dirty="0" smtClean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2800" b="1" kern="0" spc="-10" dirty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училищата</a:t>
            </a:r>
            <a:endParaRPr lang="bg-BG" sz="2800" b="1" kern="0" dirty="0">
              <a:solidFill>
                <a:schemeClr val="accent1">
                  <a:lumMod val="75000"/>
                </a:schemeClr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00100" lvl="1" indent="-342900">
              <a:spcBef>
                <a:spcPts val="321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Укрепване</a:t>
            </a:r>
            <a:r>
              <a:rPr lang="bg-BG" spc="-5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 международните</a:t>
            </a:r>
            <a:r>
              <a:rPr lang="bg-BG" spc="-5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партньорства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marL="800100" lvl="1" indent="-342900">
              <a:spcBef>
                <a:spcPts val="116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Разработване</a:t>
            </a:r>
            <a:r>
              <a:rPr lang="bg-BG" spc="-8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и</a:t>
            </a:r>
            <a:r>
              <a:rPr lang="bg-BG" spc="-3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прилагане</a:t>
            </a:r>
            <a:r>
              <a:rPr lang="bg-BG" spc="-8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</a:t>
            </a:r>
            <a:r>
              <a:rPr lang="bg-BG" spc="-4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иновативни</a:t>
            </a:r>
            <a:r>
              <a:rPr lang="bg-BG" spc="-3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подходи</a:t>
            </a:r>
            <a:r>
              <a:rPr lang="bg-BG" spc="-9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в</a:t>
            </a:r>
            <a:r>
              <a:rPr lang="bg-BG" spc="-4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преподаването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marL="800100" lvl="1" indent="-342900">
              <a:spcBef>
                <a:spcPts val="1165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Повишаване</a:t>
            </a:r>
            <a:r>
              <a:rPr lang="bg-BG" spc="-7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</a:t>
            </a:r>
            <a:r>
              <a:rPr lang="bg-BG" spc="-3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качеството</a:t>
            </a:r>
            <a:r>
              <a:rPr lang="bg-BG" spc="-6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</a:t>
            </a:r>
            <a:r>
              <a:rPr lang="bg-BG" spc="-3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образованието</a:t>
            </a:r>
            <a:r>
              <a:rPr lang="bg-BG" spc="-6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чрез достъп</a:t>
            </a:r>
            <a:r>
              <a:rPr lang="bg-BG" spc="-4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до</a:t>
            </a:r>
            <a:r>
              <a:rPr lang="bg-BG" spc="-6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нови</a:t>
            </a:r>
            <a:r>
              <a:rPr lang="bg-BG" spc="-7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ресурси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marL="800100" lvl="1" indent="-342900">
              <a:spcBef>
                <a:spcPts val="1165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Участие</a:t>
            </a:r>
            <a:r>
              <a:rPr lang="bg-BG" spc="-7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в</a:t>
            </a:r>
            <a:r>
              <a:rPr lang="bg-BG" spc="-2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проекти,</a:t>
            </a:r>
            <a:r>
              <a:rPr lang="bg-BG" spc="-1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насочени</a:t>
            </a:r>
            <a:r>
              <a:rPr lang="bg-BG" spc="-7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към</a:t>
            </a:r>
            <a:r>
              <a:rPr lang="bg-BG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устойчивост</a:t>
            </a:r>
            <a:r>
              <a:rPr lang="bg-BG" spc="-7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и</a:t>
            </a:r>
            <a:r>
              <a:rPr lang="bg-BG" spc="-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дигитализация</a:t>
            </a:r>
            <a:endParaRPr lang="bg-BG" spc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rial MT"/>
              <a:cs typeface="Arial M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326" y="947651"/>
            <a:ext cx="4740767" cy="44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324" y="1288578"/>
            <a:ext cx="71738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>
              <a:spcBef>
                <a:spcPts val="5"/>
              </a:spcBef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Ползи от участие в проекти по Еразъм+</a:t>
            </a:r>
            <a:r>
              <a:rPr lang="bg-BG" sz="2800" b="1" kern="0" dirty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 за учениците</a:t>
            </a:r>
            <a:endParaRPr lang="ru-RU" sz="2800" b="1" kern="0" dirty="0">
              <a:solidFill>
                <a:schemeClr val="accent1">
                  <a:lumMod val="75000"/>
                </a:schemeClr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ru-RU" dirty="0"/>
              <a:t> </a:t>
            </a:r>
            <a:endParaRPr lang="ru-RU" dirty="0" smtClean="0"/>
          </a:p>
          <a:p>
            <a:pPr marL="800100" lvl="1" indent="-342900">
              <a:lnSpc>
                <a:spcPct val="150000"/>
              </a:lnSpc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ru-RU" spc="-10" dirty="0">
                <a:solidFill>
                  <a:schemeClr val="accent1">
                    <a:lumMod val="75000"/>
                  </a:schemeClr>
                </a:solidFill>
                <a:ea typeface="Arial MT"/>
                <a:cs typeface="Arial MT"/>
              </a:rPr>
              <a:t>Участие в образователни и културни обменни програми</a:t>
            </a:r>
          </a:p>
          <a:p>
            <a:pPr marL="800100" lvl="1" indent="-342900">
              <a:lnSpc>
                <a:spcPct val="150000"/>
              </a:lnSpc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ru-RU" spc="-10" dirty="0" smtClean="0">
                <a:solidFill>
                  <a:schemeClr val="accent1">
                    <a:lumMod val="75000"/>
                  </a:schemeClr>
                </a:solidFill>
                <a:ea typeface="Arial MT"/>
                <a:cs typeface="Arial MT"/>
              </a:rPr>
              <a:t>Подобряване </a:t>
            </a:r>
            <a:r>
              <a:rPr lang="ru-RU" spc="-10" dirty="0">
                <a:solidFill>
                  <a:schemeClr val="accent1">
                    <a:lumMod val="75000"/>
                  </a:schemeClr>
                </a:solidFill>
                <a:ea typeface="Arial MT"/>
                <a:cs typeface="Arial MT"/>
              </a:rPr>
              <a:t>на езиковите </a:t>
            </a:r>
            <a:r>
              <a:rPr lang="ru-RU" spc="-10" dirty="0" smtClean="0">
                <a:solidFill>
                  <a:schemeClr val="accent1">
                    <a:lumMod val="75000"/>
                  </a:schemeClr>
                </a:solidFill>
                <a:ea typeface="Arial MT"/>
                <a:cs typeface="Arial MT"/>
              </a:rPr>
              <a:t>умения </a:t>
            </a:r>
            <a:r>
              <a:rPr lang="ru-RU" spc="-10" dirty="0">
                <a:solidFill>
                  <a:schemeClr val="accent1">
                    <a:lumMod val="75000"/>
                  </a:schemeClr>
                </a:solidFill>
                <a:ea typeface="Arial MT"/>
                <a:cs typeface="Arial MT"/>
              </a:rPr>
              <a:t>и междукултурната комуникация</a:t>
            </a:r>
          </a:p>
          <a:p>
            <a:pPr marL="800100" lvl="1" indent="-342900">
              <a:lnSpc>
                <a:spcPct val="150000"/>
              </a:lnSpc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ru-RU" spc="-10" dirty="0">
                <a:solidFill>
                  <a:schemeClr val="accent1">
                    <a:lumMod val="75000"/>
                  </a:schemeClr>
                </a:solidFill>
                <a:ea typeface="Arial MT"/>
                <a:cs typeface="Arial MT"/>
              </a:rPr>
              <a:t>Възможности за практическо обучение в реална среда</a:t>
            </a:r>
          </a:p>
          <a:p>
            <a:pPr marL="800100" lvl="1" indent="-342900">
              <a:lnSpc>
                <a:spcPct val="150000"/>
              </a:lnSpc>
              <a:buSzPts val="2000"/>
              <a:buFont typeface="Wingdings" panose="05000000000000000000" pitchFamily="2" charset="2"/>
              <a:buChar char="Ø"/>
              <a:tabLst>
                <a:tab pos="600075" algn="l"/>
              </a:tabLst>
            </a:pPr>
            <a:r>
              <a:rPr lang="ru-RU" spc="-10" dirty="0">
                <a:solidFill>
                  <a:schemeClr val="accent1">
                    <a:lumMod val="75000"/>
                  </a:schemeClr>
                </a:solidFill>
                <a:ea typeface="Arial MT"/>
                <a:cs typeface="Arial MT"/>
              </a:rPr>
              <a:t>Развитие на важни умения като адаптивност, работа в екип и решаване на проблеми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018232-FCED-4580-1462-C22D835AA0B5}"/>
              </a:ext>
            </a:extLst>
          </p:cNvPr>
          <p:cNvGrpSpPr/>
          <p:nvPr/>
        </p:nvGrpSpPr>
        <p:grpSpPr>
          <a:xfrm>
            <a:off x="6948488" y="893945"/>
            <a:ext cx="5243512" cy="4795838"/>
            <a:chOff x="5424488" y="847725"/>
            <a:chExt cx="5243512" cy="4795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769F7B-D5E7-F247-0034-026917074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5" y="1403350"/>
              <a:ext cx="1176338" cy="1401763"/>
            </a:xfrm>
            <a:custGeom>
              <a:avLst/>
              <a:gdLst>
                <a:gd name="T0" fmla="*/ 135 w 140"/>
                <a:gd name="T1" fmla="*/ 66 h 167"/>
                <a:gd name="T2" fmla="*/ 90 w 140"/>
                <a:gd name="T3" fmla="*/ 138 h 167"/>
                <a:gd name="T4" fmla="*/ 68 w 140"/>
                <a:gd name="T5" fmla="*/ 165 h 167"/>
                <a:gd name="T6" fmla="*/ 43 w 140"/>
                <a:gd name="T7" fmla="*/ 131 h 167"/>
                <a:gd name="T8" fmla="*/ 2 w 140"/>
                <a:gd name="T9" fmla="*/ 66 h 167"/>
                <a:gd name="T10" fmla="*/ 68 w 140"/>
                <a:gd name="T11" fmla="*/ 0 h 167"/>
                <a:gd name="T12" fmla="*/ 135 w 140"/>
                <a:gd name="T13" fmla="*/ 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67">
                  <a:moveTo>
                    <a:pt x="135" y="66"/>
                  </a:moveTo>
                  <a:cubicBezTo>
                    <a:pt x="128" y="112"/>
                    <a:pt x="102" y="118"/>
                    <a:pt x="90" y="138"/>
                  </a:cubicBezTo>
                  <a:cubicBezTo>
                    <a:pt x="78" y="159"/>
                    <a:pt x="80" y="167"/>
                    <a:pt x="68" y="165"/>
                  </a:cubicBezTo>
                  <a:cubicBezTo>
                    <a:pt x="51" y="163"/>
                    <a:pt x="55" y="149"/>
                    <a:pt x="43" y="131"/>
                  </a:cubicBezTo>
                  <a:cubicBezTo>
                    <a:pt x="29" y="110"/>
                    <a:pt x="4" y="107"/>
                    <a:pt x="2" y="66"/>
                  </a:cubicBezTo>
                  <a:cubicBezTo>
                    <a:pt x="0" y="30"/>
                    <a:pt x="32" y="0"/>
                    <a:pt x="68" y="0"/>
                  </a:cubicBezTo>
                  <a:cubicBezTo>
                    <a:pt x="105" y="0"/>
                    <a:pt x="140" y="30"/>
                    <a:pt x="13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5512D90-666B-7B2C-854E-8A0A3CDAB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1300" y="1881188"/>
              <a:ext cx="555625" cy="755650"/>
            </a:xfrm>
            <a:custGeom>
              <a:avLst/>
              <a:gdLst>
                <a:gd name="T0" fmla="*/ 48 w 66"/>
                <a:gd name="T1" fmla="*/ 90 h 90"/>
                <a:gd name="T2" fmla="*/ 46 w 66"/>
                <a:gd name="T3" fmla="*/ 90 h 90"/>
                <a:gd name="T4" fmla="*/ 46 w 66"/>
                <a:gd name="T5" fmla="*/ 25 h 90"/>
                <a:gd name="T6" fmla="*/ 19 w 66"/>
                <a:gd name="T7" fmla="*/ 25 h 90"/>
                <a:gd name="T8" fmla="*/ 19 w 66"/>
                <a:gd name="T9" fmla="*/ 83 h 90"/>
                <a:gd name="T10" fmla="*/ 17 w 66"/>
                <a:gd name="T11" fmla="*/ 83 h 90"/>
                <a:gd name="T12" fmla="*/ 17 w 66"/>
                <a:gd name="T13" fmla="*/ 25 h 90"/>
                <a:gd name="T14" fmla="*/ 5 w 66"/>
                <a:gd name="T15" fmla="*/ 25 h 90"/>
                <a:gd name="T16" fmla="*/ 0 w 66"/>
                <a:gd name="T17" fmla="*/ 22 h 90"/>
                <a:gd name="T18" fmla="*/ 1 w 66"/>
                <a:gd name="T19" fmla="*/ 17 h 90"/>
                <a:gd name="T20" fmla="*/ 13 w 66"/>
                <a:gd name="T21" fmla="*/ 2 h 90"/>
                <a:gd name="T22" fmla="*/ 17 w 66"/>
                <a:gd name="T23" fmla="*/ 1 h 90"/>
                <a:gd name="T24" fmla="*/ 19 w 66"/>
                <a:gd name="T25" fmla="*/ 4 h 90"/>
                <a:gd name="T26" fmla="*/ 19 w 66"/>
                <a:gd name="T27" fmla="*/ 23 h 90"/>
                <a:gd name="T28" fmla="*/ 46 w 66"/>
                <a:gd name="T29" fmla="*/ 23 h 90"/>
                <a:gd name="T30" fmla="*/ 46 w 66"/>
                <a:gd name="T31" fmla="*/ 3 h 90"/>
                <a:gd name="T32" fmla="*/ 48 w 66"/>
                <a:gd name="T33" fmla="*/ 1 h 90"/>
                <a:gd name="T34" fmla="*/ 51 w 66"/>
                <a:gd name="T35" fmla="*/ 1 h 90"/>
                <a:gd name="T36" fmla="*/ 65 w 66"/>
                <a:gd name="T37" fmla="*/ 18 h 90"/>
                <a:gd name="T38" fmla="*/ 65 w 66"/>
                <a:gd name="T39" fmla="*/ 22 h 90"/>
                <a:gd name="T40" fmla="*/ 61 w 66"/>
                <a:gd name="T41" fmla="*/ 25 h 90"/>
                <a:gd name="T42" fmla="*/ 48 w 66"/>
                <a:gd name="T43" fmla="*/ 25 h 90"/>
                <a:gd name="T44" fmla="*/ 48 w 66"/>
                <a:gd name="T45" fmla="*/ 90 h 90"/>
                <a:gd name="T46" fmla="*/ 48 w 66"/>
                <a:gd name="T47" fmla="*/ 23 h 90"/>
                <a:gd name="T48" fmla="*/ 61 w 66"/>
                <a:gd name="T49" fmla="*/ 23 h 90"/>
                <a:gd name="T50" fmla="*/ 64 w 66"/>
                <a:gd name="T51" fmla="*/ 22 h 90"/>
                <a:gd name="T52" fmla="*/ 63 w 66"/>
                <a:gd name="T53" fmla="*/ 19 h 90"/>
                <a:gd name="T54" fmla="*/ 49 w 66"/>
                <a:gd name="T55" fmla="*/ 2 h 90"/>
                <a:gd name="T56" fmla="*/ 49 w 66"/>
                <a:gd name="T57" fmla="*/ 2 h 90"/>
                <a:gd name="T58" fmla="*/ 48 w 66"/>
                <a:gd name="T59" fmla="*/ 3 h 90"/>
                <a:gd name="T60" fmla="*/ 48 w 66"/>
                <a:gd name="T61" fmla="*/ 23 h 90"/>
                <a:gd name="T62" fmla="*/ 16 w 66"/>
                <a:gd name="T63" fmla="*/ 3 h 90"/>
                <a:gd name="T64" fmla="*/ 15 w 66"/>
                <a:gd name="T65" fmla="*/ 3 h 90"/>
                <a:gd name="T66" fmla="*/ 2 w 66"/>
                <a:gd name="T67" fmla="*/ 18 h 90"/>
                <a:gd name="T68" fmla="*/ 2 w 66"/>
                <a:gd name="T69" fmla="*/ 21 h 90"/>
                <a:gd name="T70" fmla="*/ 5 w 66"/>
                <a:gd name="T71" fmla="*/ 23 h 90"/>
                <a:gd name="T72" fmla="*/ 17 w 66"/>
                <a:gd name="T73" fmla="*/ 23 h 90"/>
                <a:gd name="T74" fmla="*/ 17 w 66"/>
                <a:gd name="T75" fmla="*/ 4 h 90"/>
                <a:gd name="T76" fmla="*/ 16 w 66"/>
                <a:gd name="T77" fmla="*/ 3 h 90"/>
                <a:gd name="T78" fmla="*/ 16 w 66"/>
                <a:gd name="T7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90">
                  <a:moveTo>
                    <a:pt x="48" y="90"/>
                  </a:moveTo>
                  <a:cubicBezTo>
                    <a:pt x="46" y="90"/>
                    <a:pt x="46" y="90"/>
                    <a:pt x="46" y="9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5"/>
                    <a:pt x="1" y="24"/>
                    <a:pt x="0" y="22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18" y="2"/>
                    <a:pt x="19" y="3"/>
                    <a:pt x="19" y="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7" y="1"/>
                    <a:pt x="48" y="1"/>
                  </a:cubicBezTo>
                  <a:cubicBezTo>
                    <a:pt x="49" y="0"/>
                    <a:pt x="50" y="1"/>
                    <a:pt x="51" y="1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9"/>
                    <a:pt x="66" y="21"/>
                    <a:pt x="65" y="22"/>
                  </a:cubicBezTo>
                  <a:cubicBezTo>
                    <a:pt x="64" y="24"/>
                    <a:pt x="63" y="25"/>
                    <a:pt x="61" y="25"/>
                  </a:cubicBezTo>
                  <a:cubicBezTo>
                    <a:pt x="48" y="25"/>
                    <a:pt x="48" y="25"/>
                    <a:pt x="48" y="25"/>
                  </a:cubicBezTo>
                  <a:lnTo>
                    <a:pt x="48" y="90"/>
                  </a:lnTo>
                  <a:close/>
                  <a:moveTo>
                    <a:pt x="48" y="23"/>
                  </a:move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4" y="22"/>
                  </a:cubicBezTo>
                  <a:cubicBezTo>
                    <a:pt x="64" y="21"/>
                    <a:pt x="64" y="19"/>
                    <a:pt x="63" y="19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3"/>
                    <a:pt x="48" y="3"/>
                  </a:cubicBezTo>
                  <a:lnTo>
                    <a:pt x="48" y="23"/>
                  </a:ln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20"/>
                    <a:pt x="2" y="21"/>
                  </a:cubicBezTo>
                  <a:cubicBezTo>
                    <a:pt x="3" y="22"/>
                    <a:pt x="4" y="23"/>
                    <a:pt x="5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36529B0-7F7F-411C-EE7C-3BC1CBB8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225675"/>
              <a:ext cx="671513" cy="2486025"/>
            </a:xfrm>
            <a:custGeom>
              <a:avLst/>
              <a:gdLst>
                <a:gd name="T0" fmla="*/ 33 w 80"/>
                <a:gd name="T1" fmla="*/ 290 h 296"/>
                <a:gd name="T2" fmla="*/ 20 w 80"/>
                <a:gd name="T3" fmla="*/ 254 h 296"/>
                <a:gd name="T4" fmla="*/ 26 w 80"/>
                <a:gd name="T5" fmla="*/ 223 h 296"/>
                <a:gd name="T6" fmla="*/ 6 w 80"/>
                <a:gd name="T7" fmla="*/ 183 h 296"/>
                <a:gd name="T8" fmla="*/ 27 w 80"/>
                <a:gd name="T9" fmla="*/ 151 h 296"/>
                <a:gd name="T10" fmla="*/ 12 w 80"/>
                <a:gd name="T11" fmla="*/ 106 h 296"/>
                <a:gd name="T12" fmla="*/ 40 w 80"/>
                <a:gd name="T13" fmla="*/ 71 h 296"/>
                <a:gd name="T14" fmla="*/ 37 w 80"/>
                <a:gd name="T15" fmla="*/ 13 h 296"/>
                <a:gd name="T16" fmla="*/ 73 w 80"/>
                <a:gd name="T17" fmla="*/ 53 h 296"/>
                <a:gd name="T18" fmla="*/ 57 w 80"/>
                <a:gd name="T19" fmla="*/ 114 h 296"/>
                <a:gd name="T20" fmla="*/ 76 w 80"/>
                <a:gd name="T21" fmla="*/ 156 h 296"/>
                <a:gd name="T22" fmla="*/ 48 w 80"/>
                <a:gd name="T23" fmla="*/ 195 h 296"/>
                <a:gd name="T24" fmla="*/ 75 w 80"/>
                <a:gd name="T25" fmla="*/ 249 h 296"/>
                <a:gd name="T26" fmla="*/ 33 w 80"/>
                <a:gd name="T27" fmla="*/ 29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296">
                  <a:moveTo>
                    <a:pt x="33" y="290"/>
                  </a:moveTo>
                  <a:cubicBezTo>
                    <a:pt x="21" y="289"/>
                    <a:pt x="12" y="267"/>
                    <a:pt x="20" y="254"/>
                  </a:cubicBezTo>
                  <a:cubicBezTo>
                    <a:pt x="29" y="241"/>
                    <a:pt x="33" y="237"/>
                    <a:pt x="26" y="223"/>
                  </a:cubicBezTo>
                  <a:cubicBezTo>
                    <a:pt x="20" y="210"/>
                    <a:pt x="0" y="200"/>
                    <a:pt x="6" y="183"/>
                  </a:cubicBezTo>
                  <a:cubicBezTo>
                    <a:pt x="12" y="167"/>
                    <a:pt x="32" y="166"/>
                    <a:pt x="27" y="151"/>
                  </a:cubicBezTo>
                  <a:cubicBezTo>
                    <a:pt x="22" y="136"/>
                    <a:pt x="3" y="130"/>
                    <a:pt x="12" y="106"/>
                  </a:cubicBezTo>
                  <a:cubicBezTo>
                    <a:pt x="21" y="85"/>
                    <a:pt x="40" y="95"/>
                    <a:pt x="40" y="71"/>
                  </a:cubicBezTo>
                  <a:cubicBezTo>
                    <a:pt x="40" y="50"/>
                    <a:pt x="10" y="29"/>
                    <a:pt x="37" y="13"/>
                  </a:cubicBezTo>
                  <a:cubicBezTo>
                    <a:pt x="59" y="0"/>
                    <a:pt x="73" y="34"/>
                    <a:pt x="73" y="53"/>
                  </a:cubicBezTo>
                  <a:cubicBezTo>
                    <a:pt x="72" y="85"/>
                    <a:pt x="47" y="94"/>
                    <a:pt x="57" y="114"/>
                  </a:cubicBezTo>
                  <a:cubicBezTo>
                    <a:pt x="62" y="125"/>
                    <a:pt x="80" y="131"/>
                    <a:pt x="76" y="156"/>
                  </a:cubicBezTo>
                  <a:cubicBezTo>
                    <a:pt x="72" y="182"/>
                    <a:pt x="48" y="179"/>
                    <a:pt x="48" y="195"/>
                  </a:cubicBezTo>
                  <a:cubicBezTo>
                    <a:pt x="48" y="211"/>
                    <a:pt x="77" y="219"/>
                    <a:pt x="75" y="249"/>
                  </a:cubicBezTo>
                  <a:cubicBezTo>
                    <a:pt x="73" y="276"/>
                    <a:pt x="69" y="296"/>
                    <a:pt x="33" y="29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F512DE6-5312-793C-75C0-CED9F6E9A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75" y="2493963"/>
              <a:ext cx="293688" cy="2200275"/>
            </a:xfrm>
            <a:custGeom>
              <a:avLst/>
              <a:gdLst>
                <a:gd name="T0" fmla="*/ 16 w 35"/>
                <a:gd name="T1" fmla="*/ 262 h 262"/>
                <a:gd name="T2" fmla="*/ 15 w 35"/>
                <a:gd name="T3" fmla="*/ 262 h 262"/>
                <a:gd name="T4" fmla="*/ 22 w 35"/>
                <a:gd name="T5" fmla="*/ 242 h 262"/>
                <a:gd name="T6" fmla="*/ 28 w 35"/>
                <a:gd name="T7" fmla="*/ 225 h 262"/>
                <a:gd name="T8" fmla="*/ 13 w 35"/>
                <a:gd name="T9" fmla="*/ 182 h 262"/>
                <a:gd name="T10" fmla="*/ 4 w 35"/>
                <a:gd name="T11" fmla="*/ 169 h 262"/>
                <a:gd name="T12" fmla="*/ 15 w 35"/>
                <a:gd name="T13" fmla="*/ 143 h 262"/>
                <a:gd name="T14" fmla="*/ 28 w 35"/>
                <a:gd name="T15" fmla="*/ 126 h 262"/>
                <a:gd name="T16" fmla="*/ 21 w 35"/>
                <a:gd name="T17" fmla="*/ 105 h 262"/>
                <a:gd name="T18" fmla="*/ 9 w 35"/>
                <a:gd name="T19" fmla="*/ 82 h 262"/>
                <a:gd name="T20" fmla="*/ 18 w 35"/>
                <a:gd name="T21" fmla="*/ 63 h 262"/>
                <a:gd name="T22" fmla="*/ 31 w 35"/>
                <a:gd name="T23" fmla="*/ 34 h 262"/>
                <a:gd name="T24" fmla="*/ 23 w 35"/>
                <a:gd name="T25" fmla="*/ 1 h 262"/>
                <a:gd name="T26" fmla="*/ 24 w 35"/>
                <a:gd name="T27" fmla="*/ 0 h 262"/>
                <a:gd name="T28" fmla="*/ 33 w 35"/>
                <a:gd name="T29" fmla="*/ 35 h 262"/>
                <a:gd name="T30" fmla="*/ 19 w 35"/>
                <a:gd name="T31" fmla="*/ 64 h 262"/>
                <a:gd name="T32" fmla="*/ 11 w 35"/>
                <a:gd name="T33" fmla="*/ 82 h 262"/>
                <a:gd name="T34" fmla="*/ 22 w 35"/>
                <a:gd name="T35" fmla="*/ 104 h 262"/>
                <a:gd name="T36" fmla="*/ 29 w 35"/>
                <a:gd name="T37" fmla="*/ 127 h 262"/>
                <a:gd name="T38" fmla="*/ 16 w 35"/>
                <a:gd name="T39" fmla="*/ 144 h 262"/>
                <a:gd name="T40" fmla="*/ 5 w 35"/>
                <a:gd name="T41" fmla="*/ 168 h 262"/>
                <a:gd name="T42" fmla="*/ 14 w 35"/>
                <a:gd name="T43" fmla="*/ 181 h 262"/>
                <a:gd name="T44" fmla="*/ 30 w 35"/>
                <a:gd name="T45" fmla="*/ 226 h 262"/>
                <a:gd name="T46" fmla="*/ 23 w 35"/>
                <a:gd name="T47" fmla="*/ 243 h 262"/>
                <a:gd name="T48" fmla="*/ 16 w 35"/>
                <a:gd name="T4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62">
                  <a:moveTo>
                    <a:pt x="16" y="262"/>
                  </a:moveTo>
                  <a:cubicBezTo>
                    <a:pt x="15" y="262"/>
                    <a:pt x="15" y="262"/>
                    <a:pt x="15" y="262"/>
                  </a:cubicBezTo>
                  <a:cubicBezTo>
                    <a:pt x="15" y="258"/>
                    <a:pt x="18" y="250"/>
                    <a:pt x="22" y="242"/>
                  </a:cubicBezTo>
                  <a:cubicBezTo>
                    <a:pt x="24" y="236"/>
                    <a:pt x="27" y="230"/>
                    <a:pt x="28" y="225"/>
                  </a:cubicBezTo>
                  <a:cubicBezTo>
                    <a:pt x="33" y="208"/>
                    <a:pt x="21" y="193"/>
                    <a:pt x="13" y="182"/>
                  </a:cubicBezTo>
                  <a:cubicBezTo>
                    <a:pt x="8" y="177"/>
                    <a:pt x="5" y="172"/>
                    <a:pt x="4" y="169"/>
                  </a:cubicBezTo>
                  <a:cubicBezTo>
                    <a:pt x="0" y="156"/>
                    <a:pt x="8" y="149"/>
                    <a:pt x="15" y="143"/>
                  </a:cubicBezTo>
                  <a:cubicBezTo>
                    <a:pt x="20" y="138"/>
                    <a:pt x="26" y="133"/>
                    <a:pt x="28" y="126"/>
                  </a:cubicBezTo>
                  <a:cubicBezTo>
                    <a:pt x="30" y="116"/>
                    <a:pt x="26" y="111"/>
                    <a:pt x="21" y="105"/>
                  </a:cubicBezTo>
                  <a:cubicBezTo>
                    <a:pt x="16" y="99"/>
                    <a:pt x="10" y="93"/>
                    <a:pt x="9" y="82"/>
                  </a:cubicBezTo>
                  <a:cubicBezTo>
                    <a:pt x="9" y="75"/>
                    <a:pt x="13" y="69"/>
                    <a:pt x="18" y="63"/>
                  </a:cubicBezTo>
                  <a:cubicBezTo>
                    <a:pt x="23" y="55"/>
                    <a:pt x="29" y="47"/>
                    <a:pt x="31" y="34"/>
                  </a:cubicBezTo>
                  <a:cubicBezTo>
                    <a:pt x="34" y="15"/>
                    <a:pt x="23" y="1"/>
                    <a:pt x="23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35" y="14"/>
                    <a:pt x="33" y="35"/>
                  </a:cubicBezTo>
                  <a:cubicBezTo>
                    <a:pt x="31" y="48"/>
                    <a:pt x="25" y="56"/>
                    <a:pt x="19" y="64"/>
                  </a:cubicBezTo>
                  <a:cubicBezTo>
                    <a:pt x="14" y="70"/>
                    <a:pt x="11" y="75"/>
                    <a:pt x="11" y="82"/>
                  </a:cubicBezTo>
                  <a:cubicBezTo>
                    <a:pt x="12" y="92"/>
                    <a:pt x="17" y="99"/>
                    <a:pt x="22" y="104"/>
                  </a:cubicBezTo>
                  <a:cubicBezTo>
                    <a:pt x="27" y="110"/>
                    <a:pt x="32" y="116"/>
                    <a:pt x="29" y="127"/>
                  </a:cubicBezTo>
                  <a:cubicBezTo>
                    <a:pt x="27" y="134"/>
                    <a:pt x="22" y="139"/>
                    <a:pt x="16" y="144"/>
                  </a:cubicBezTo>
                  <a:cubicBezTo>
                    <a:pt x="9" y="150"/>
                    <a:pt x="2" y="157"/>
                    <a:pt x="5" y="168"/>
                  </a:cubicBezTo>
                  <a:cubicBezTo>
                    <a:pt x="6" y="171"/>
                    <a:pt x="10" y="176"/>
                    <a:pt x="14" y="181"/>
                  </a:cubicBezTo>
                  <a:cubicBezTo>
                    <a:pt x="23" y="192"/>
                    <a:pt x="35" y="207"/>
                    <a:pt x="30" y="226"/>
                  </a:cubicBezTo>
                  <a:cubicBezTo>
                    <a:pt x="29" y="230"/>
                    <a:pt x="26" y="237"/>
                    <a:pt x="23" y="243"/>
                  </a:cubicBezTo>
                  <a:cubicBezTo>
                    <a:pt x="20" y="250"/>
                    <a:pt x="16" y="258"/>
                    <a:pt x="16" y="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B0BEC96-1961-D0CE-789C-8F024FEBC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468563"/>
              <a:ext cx="50800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65FB529-6942-2924-1771-26F34EF5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3116263"/>
              <a:ext cx="1268413" cy="1679575"/>
            </a:xfrm>
            <a:custGeom>
              <a:avLst/>
              <a:gdLst>
                <a:gd name="T0" fmla="*/ 127 w 151"/>
                <a:gd name="T1" fmla="*/ 196 h 200"/>
                <a:gd name="T2" fmla="*/ 103 w 151"/>
                <a:gd name="T3" fmla="*/ 178 h 200"/>
                <a:gd name="T4" fmla="*/ 94 w 151"/>
                <a:gd name="T5" fmla="*/ 156 h 200"/>
                <a:gd name="T6" fmla="*/ 63 w 151"/>
                <a:gd name="T7" fmla="*/ 139 h 200"/>
                <a:gd name="T8" fmla="*/ 63 w 151"/>
                <a:gd name="T9" fmla="*/ 110 h 200"/>
                <a:gd name="T10" fmla="*/ 34 w 151"/>
                <a:gd name="T11" fmla="*/ 87 h 200"/>
                <a:gd name="T12" fmla="*/ 37 w 151"/>
                <a:gd name="T13" fmla="*/ 53 h 200"/>
                <a:gd name="T14" fmla="*/ 10 w 151"/>
                <a:gd name="T15" fmla="*/ 17 h 200"/>
                <a:gd name="T16" fmla="*/ 50 w 151"/>
                <a:gd name="T17" fmla="*/ 27 h 200"/>
                <a:gd name="T18" fmla="*/ 66 w 151"/>
                <a:gd name="T19" fmla="*/ 74 h 200"/>
                <a:gd name="T20" fmla="*/ 97 w 151"/>
                <a:gd name="T21" fmla="*/ 92 h 200"/>
                <a:gd name="T22" fmla="*/ 95 w 151"/>
                <a:gd name="T23" fmla="*/ 129 h 200"/>
                <a:gd name="T24" fmla="*/ 136 w 151"/>
                <a:gd name="T25" fmla="*/ 152 h 200"/>
                <a:gd name="T26" fmla="*/ 127 w 151"/>
                <a:gd name="T27" fmla="*/ 19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00">
                  <a:moveTo>
                    <a:pt x="127" y="196"/>
                  </a:moveTo>
                  <a:cubicBezTo>
                    <a:pt x="118" y="200"/>
                    <a:pt x="103" y="190"/>
                    <a:pt x="103" y="178"/>
                  </a:cubicBezTo>
                  <a:cubicBezTo>
                    <a:pt x="102" y="166"/>
                    <a:pt x="104" y="161"/>
                    <a:pt x="94" y="156"/>
                  </a:cubicBezTo>
                  <a:cubicBezTo>
                    <a:pt x="84" y="151"/>
                    <a:pt x="66" y="153"/>
                    <a:pt x="63" y="139"/>
                  </a:cubicBezTo>
                  <a:cubicBezTo>
                    <a:pt x="60" y="126"/>
                    <a:pt x="72" y="117"/>
                    <a:pt x="63" y="110"/>
                  </a:cubicBezTo>
                  <a:cubicBezTo>
                    <a:pt x="53" y="102"/>
                    <a:pt x="38" y="106"/>
                    <a:pt x="34" y="87"/>
                  </a:cubicBezTo>
                  <a:cubicBezTo>
                    <a:pt x="30" y="70"/>
                    <a:pt x="48" y="68"/>
                    <a:pt x="37" y="53"/>
                  </a:cubicBezTo>
                  <a:cubicBezTo>
                    <a:pt x="28" y="39"/>
                    <a:pt x="0" y="39"/>
                    <a:pt x="10" y="17"/>
                  </a:cubicBezTo>
                  <a:cubicBezTo>
                    <a:pt x="18" y="0"/>
                    <a:pt x="42" y="15"/>
                    <a:pt x="50" y="27"/>
                  </a:cubicBezTo>
                  <a:cubicBezTo>
                    <a:pt x="63" y="48"/>
                    <a:pt x="51" y="65"/>
                    <a:pt x="66" y="74"/>
                  </a:cubicBezTo>
                  <a:cubicBezTo>
                    <a:pt x="74" y="78"/>
                    <a:pt x="88" y="74"/>
                    <a:pt x="97" y="92"/>
                  </a:cubicBezTo>
                  <a:cubicBezTo>
                    <a:pt x="105" y="110"/>
                    <a:pt x="88" y="119"/>
                    <a:pt x="95" y="129"/>
                  </a:cubicBezTo>
                  <a:cubicBezTo>
                    <a:pt x="102" y="139"/>
                    <a:pt x="124" y="132"/>
                    <a:pt x="136" y="152"/>
                  </a:cubicBezTo>
                  <a:cubicBezTo>
                    <a:pt x="146" y="170"/>
                    <a:pt x="151" y="184"/>
                    <a:pt x="127" y="1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D9D5617-D43F-DFB3-F313-0559EB86C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5" y="3317875"/>
              <a:ext cx="915988" cy="1444625"/>
            </a:xfrm>
            <a:custGeom>
              <a:avLst/>
              <a:gdLst>
                <a:gd name="T0" fmla="*/ 107 w 109"/>
                <a:gd name="T1" fmla="*/ 172 h 172"/>
                <a:gd name="T2" fmla="*/ 103 w 109"/>
                <a:gd name="T3" fmla="*/ 156 h 172"/>
                <a:gd name="T4" fmla="*/ 100 w 109"/>
                <a:gd name="T5" fmla="*/ 142 h 172"/>
                <a:gd name="T6" fmla="*/ 72 w 109"/>
                <a:gd name="T7" fmla="*/ 121 h 172"/>
                <a:gd name="T8" fmla="*/ 60 w 109"/>
                <a:gd name="T9" fmla="*/ 117 h 172"/>
                <a:gd name="T10" fmla="*/ 56 w 109"/>
                <a:gd name="T11" fmla="*/ 95 h 172"/>
                <a:gd name="T12" fmla="*/ 57 w 109"/>
                <a:gd name="T13" fmla="*/ 79 h 172"/>
                <a:gd name="T14" fmla="*/ 44 w 109"/>
                <a:gd name="T15" fmla="*/ 69 h 172"/>
                <a:gd name="T16" fmla="*/ 26 w 109"/>
                <a:gd name="T17" fmla="*/ 59 h 172"/>
                <a:gd name="T18" fmla="*/ 23 w 109"/>
                <a:gd name="T19" fmla="*/ 43 h 172"/>
                <a:gd name="T20" fmla="*/ 20 w 109"/>
                <a:gd name="T21" fmla="*/ 19 h 172"/>
                <a:gd name="T22" fmla="*/ 0 w 109"/>
                <a:gd name="T23" fmla="*/ 1 h 172"/>
                <a:gd name="T24" fmla="*/ 1 w 109"/>
                <a:gd name="T25" fmla="*/ 0 h 172"/>
                <a:gd name="T26" fmla="*/ 21 w 109"/>
                <a:gd name="T27" fmla="*/ 19 h 172"/>
                <a:gd name="T28" fmla="*/ 25 w 109"/>
                <a:gd name="T29" fmla="*/ 43 h 172"/>
                <a:gd name="T30" fmla="*/ 28 w 109"/>
                <a:gd name="T31" fmla="*/ 58 h 172"/>
                <a:gd name="T32" fmla="*/ 44 w 109"/>
                <a:gd name="T33" fmla="*/ 67 h 172"/>
                <a:gd name="T34" fmla="*/ 59 w 109"/>
                <a:gd name="T35" fmla="*/ 79 h 172"/>
                <a:gd name="T36" fmla="*/ 58 w 109"/>
                <a:gd name="T37" fmla="*/ 95 h 172"/>
                <a:gd name="T38" fmla="*/ 61 w 109"/>
                <a:gd name="T39" fmla="*/ 115 h 172"/>
                <a:gd name="T40" fmla="*/ 72 w 109"/>
                <a:gd name="T41" fmla="*/ 120 h 172"/>
                <a:gd name="T42" fmla="*/ 102 w 109"/>
                <a:gd name="T43" fmla="*/ 142 h 172"/>
                <a:gd name="T44" fmla="*/ 105 w 109"/>
                <a:gd name="T45" fmla="*/ 155 h 172"/>
                <a:gd name="T46" fmla="*/ 109 w 109"/>
                <a:gd name="T47" fmla="*/ 171 h 172"/>
                <a:gd name="T48" fmla="*/ 107 w 109"/>
                <a:gd name="T4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72">
                  <a:moveTo>
                    <a:pt x="107" y="172"/>
                  </a:moveTo>
                  <a:cubicBezTo>
                    <a:pt x="105" y="169"/>
                    <a:pt x="104" y="162"/>
                    <a:pt x="103" y="156"/>
                  </a:cubicBezTo>
                  <a:cubicBezTo>
                    <a:pt x="102" y="151"/>
                    <a:pt x="101" y="145"/>
                    <a:pt x="100" y="142"/>
                  </a:cubicBezTo>
                  <a:cubicBezTo>
                    <a:pt x="96" y="129"/>
                    <a:pt x="82" y="125"/>
                    <a:pt x="72" y="121"/>
                  </a:cubicBezTo>
                  <a:cubicBezTo>
                    <a:pt x="67" y="120"/>
                    <a:pt x="62" y="119"/>
                    <a:pt x="60" y="117"/>
                  </a:cubicBezTo>
                  <a:cubicBezTo>
                    <a:pt x="52" y="110"/>
                    <a:pt x="54" y="102"/>
                    <a:pt x="56" y="95"/>
                  </a:cubicBezTo>
                  <a:cubicBezTo>
                    <a:pt x="58" y="90"/>
                    <a:pt x="59" y="84"/>
                    <a:pt x="57" y="79"/>
                  </a:cubicBezTo>
                  <a:cubicBezTo>
                    <a:pt x="54" y="72"/>
                    <a:pt x="50" y="71"/>
                    <a:pt x="44" y="69"/>
                  </a:cubicBezTo>
                  <a:cubicBezTo>
                    <a:pt x="38" y="67"/>
                    <a:pt x="32" y="66"/>
                    <a:pt x="26" y="59"/>
                  </a:cubicBezTo>
                  <a:cubicBezTo>
                    <a:pt x="23" y="54"/>
                    <a:pt x="23" y="49"/>
                    <a:pt x="23" y="43"/>
                  </a:cubicBezTo>
                  <a:cubicBezTo>
                    <a:pt x="24" y="36"/>
                    <a:pt x="24" y="28"/>
                    <a:pt x="20" y="19"/>
                  </a:cubicBezTo>
                  <a:cubicBezTo>
                    <a:pt x="13" y="6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4" y="4"/>
                    <a:pt x="21" y="19"/>
                  </a:cubicBezTo>
                  <a:cubicBezTo>
                    <a:pt x="26" y="28"/>
                    <a:pt x="25" y="36"/>
                    <a:pt x="25" y="43"/>
                  </a:cubicBezTo>
                  <a:cubicBezTo>
                    <a:pt x="25" y="49"/>
                    <a:pt x="25" y="54"/>
                    <a:pt x="28" y="58"/>
                  </a:cubicBezTo>
                  <a:cubicBezTo>
                    <a:pt x="33" y="64"/>
                    <a:pt x="39" y="66"/>
                    <a:pt x="44" y="67"/>
                  </a:cubicBezTo>
                  <a:cubicBezTo>
                    <a:pt x="50" y="69"/>
                    <a:pt x="56" y="71"/>
                    <a:pt x="59" y="79"/>
                  </a:cubicBezTo>
                  <a:cubicBezTo>
                    <a:pt x="61" y="84"/>
                    <a:pt x="59" y="90"/>
                    <a:pt x="58" y="95"/>
                  </a:cubicBezTo>
                  <a:cubicBezTo>
                    <a:pt x="56" y="103"/>
                    <a:pt x="54" y="110"/>
                    <a:pt x="61" y="115"/>
                  </a:cubicBezTo>
                  <a:cubicBezTo>
                    <a:pt x="63" y="117"/>
                    <a:pt x="67" y="118"/>
                    <a:pt x="72" y="120"/>
                  </a:cubicBezTo>
                  <a:cubicBezTo>
                    <a:pt x="83" y="123"/>
                    <a:pt x="97" y="128"/>
                    <a:pt x="102" y="142"/>
                  </a:cubicBezTo>
                  <a:cubicBezTo>
                    <a:pt x="103" y="145"/>
                    <a:pt x="104" y="150"/>
                    <a:pt x="105" y="155"/>
                  </a:cubicBezTo>
                  <a:cubicBezTo>
                    <a:pt x="106" y="162"/>
                    <a:pt x="107" y="168"/>
                    <a:pt x="109" y="171"/>
                  </a:cubicBezTo>
                  <a:lnTo>
                    <a:pt x="107" y="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B2D0918-967D-5931-9B88-95DCAB9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0" y="3300413"/>
              <a:ext cx="41275" cy="4286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5 h 5"/>
                <a:gd name="T4" fmla="*/ 0 w 5"/>
                <a:gd name="T5" fmla="*/ 4 h 5"/>
                <a:gd name="T6" fmla="*/ 1 w 5"/>
                <a:gd name="T7" fmla="*/ 1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4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2C8CC39-8029-EBE4-9BCD-D82931540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488" y="4140200"/>
              <a:ext cx="1579563" cy="798513"/>
            </a:xfrm>
            <a:custGeom>
              <a:avLst/>
              <a:gdLst>
                <a:gd name="T0" fmla="*/ 176 w 188"/>
                <a:gd name="T1" fmla="*/ 88 h 95"/>
                <a:gd name="T2" fmla="*/ 150 w 188"/>
                <a:gd name="T3" fmla="*/ 87 h 95"/>
                <a:gd name="T4" fmla="*/ 133 w 188"/>
                <a:gd name="T5" fmla="*/ 76 h 95"/>
                <a:gd name="T6" fmla="*/ 102 w 188"/>
                <a:gd name="T7" fmla="*/ 79 h 95"/>
                <a:gd name="T8" fmla="*/ 87 w 188"/>
                <a:gd name="T9" fmla="*/ 58 h 95"/>
                <a:gd name="T10" fmla="*/ 55 w 188"/>
                <a:gd name="T11" fmla="*/ 56 h 95"/>
                <a:gd name="T12" fmla="*/ 40 w 188"/>
                <a:gd name="T13" fmla="*/ 30 h 95"/>
                <a:gd name="T14" fmla="*/ 3 w 188"/>
                <a:gd name="T15" fmla="*/ 18 h 95"/>
                <a:gd name="T16" fmla="*/ 37 w 188"/>
                <a:gd name="T17" fmla="*/ 5 h 95"/>
                <a:gd name="T18" fmla="*/ 71 w 188"/>
                <a:gd name="T19" fmla="*/ 30 h 95"/>
                <a:gd name="T20" fmla="*/ 103 w 188"/>
                <a:gd name="T21" fmla="*/ 28 h 95"/>
                <a:gd name="T22" fmla="*/ 120 w 188"/>
                <a:gd name="T23" fmla="*/ 55 h 95"/>
                <a:gd name="T24" fmla="*/ 161 w 188"/>
                <a:gd name="T25" fmla="*/ 52 h 95"/>
                <a:gd name="T26" fmla="*/ 176 w 188"/>
                <a:gd name="T27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95">
                  <a:moveTo>
                    <a:pt x="176" y="88"/>
                  </a:moveTo>
                  <a:cubicBezTo>
                    <a:pt x="172" y="95"/>
                    <a:pt x="156" y="95"/>
                    <a:pt x="150" y="87"/>
                  </a:cubicBezTo>
                  <a:cubicBezTo>
                    <a:pt x="144" y="78"/>
                    <a:pt x="143" y="75"/>
                    <a:pt x="133" y="76"/>
                  </a:cubicBezTo>
                  <a:cubicBezTo>
                    <a:pt x="123" y="77"/>
                    <a:pt x="111" y="87"/>
                    <a:pt x="102" y="79"/>
                  </a:cubicBezTo>
                  <a:cubicBezTo>
                    <a:pt x="94" y="71"/>
                    <a:pt x="98" y="58"/>
                    <a:pt x="87" y="58"/>
                  </a:cubicBezTo>
                  <a:cubicBezTo>
                    <a:pt x="77" y="57"/>
                    <a:pt x="68" y="68"/>
                    <a:pt x="55" y="56"/>
                  </a:cubicBezTo>
                  <a:cubicBezTo>
                    <a:pt x="44" y="45"/>
                    <a:pt x="56" y="36"/>
                    <a:pt x="40" y="30"/>
                  </a:cubicBezTo>
                  <a:cubicBezTo>
                    <a:pt x="27" y="25"/>
                    <a:pt x="6" y="38"/>
                    <a:pt x="3" y="18"/>
                  </a:cubicBezTo>
                  <a:cubicBezTo>
                    <a:pt x="0" y="1"/>
                    <a:pt x="25" y="0"/>
                    <a:pt x="37" y="5"/>
                  </a:cubicBezTo>
                  <a:cubicBezTo>
                    <a:pt x="57" y="13"/>
                    <a:pt x="56" y="31"/>
                    <a:pt x="71" y="30"/>
                  </a:cubicBezTo>
                  <a:cubicBezTo>
                    <a:pt x="79" y="30"/>
                    <a:pt x="88" y="19"/>
                    <a:pt x="103" y="28"/>
                  </a:cubicBezTo>
                  <a:cubicBezTo>
                    <a:pt x="118" y="37"/>
                    <a:pt x="110" y="52"/>
                    <a:pt x="120" y="55"/>
                  </a:cubicBezTo>
                  <a:cubicBezTo>
                    <a:pt x="130" y="59"/>
                    <a:pt x="142" y="43"/>
                    <a:pt x="161" y="52"/>
                  </a:cubicBezTo>
                  <a:cubicBezTo>
                    <a:pt x="177" y="59"/>
                    <a:pt x="188" y="67"/>
                    <a:pt x="176" y="8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5B706C-264E-F82C-598E-EE4D052D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4232275"/>
              <a:ext cx="1377950" cy="622300"/>
            </a:xfrm>
            <a:custGeom>
              <a:avLst/>
              <a:gdLst>
                <a:gd name="T0" fmla="*/ 163 w 164"/>
                <a:gd name="T1" fmla="*/ 74 h 74"/>
                <a:gd name="T2" fmla="*/ 152 w 164"/>
                <a:gd name="T3" fmla="*/ 64 h 74"/>
                <a:gd name="T4" fmla="*/ 143 w 164"/>
                <a:gd name="T5" fmla="*/ 56 h 74"/>
                <a:gd name="T6" fmla="*/ 112 w 164"/>
                <a:gd name="T7" fmla="*/ 56 h 74"/>
                <a:gd name="T8" fmla="*/ 102 w 164"/>
                <a:gd name="T9" fmla="*/ 58 h 74"/>
                <a:gd name="T10" fmla="*/ 88 w 164"/>
                <a:gd name="T11" fmla="*/ 44 h 74"/>
                <a:gd name="T12" fmla="*/ 81 w 164"/>
                <a:gd name="T13" fmla="*/ 33 h 74"/>
                <a:gd name="T14" fmla="*/ 66 w 164"/>
                <a:gd name="T15" fmla="*/ 32 h 74"/>
                <a:gd name="T16" fmla="*/ 48 w 164"/>
                <a:gd name="T17" fmla="*/ 33 h 74"/>
                <a:gd name="T18" fmla="*/ 38 w 164"/>
                <a:gd name="T19" fmla="*/ 23 h 74"/>
                <a:gd name="T20" fmla="*/ 24 w 164"/>
                <a:gd name="T21" fmla="*/ 8 h 74"/>
                <a:gd name="T22" fmla="*/ 1 w 164"/>
                <a:gd name="T23" fmla="*/ 5 h 74"/>
                <a:gd name="T24" fmla="*/ 0 w 164"/>
                <a:gd name="T25" fmla="*/ 4 h 74"/>
                <a:gd name="T26" fmla="*/ 25 w 164"/>
                <a:gd name="T27" fmla="*/ 7 h 74"/>
                <a:gd name="T28" fmla="*/ 40 w 164"/>
                <a:gd name="T29" fmla="*/ 22 h 74"/>
                <a:gd name="T30" fmla="*/ 49 w 164"/>
                <a:gd name="T31" fmla="*/ 32 h 74"/>
                <a:gd name="T32" fmla="*/ 66 w 164"/>
                <a:gd name="T33" fmla="*/ 30 h 74"/>
                <a:gd name="T34" fmla="*/ 82 w 164"/>
                <a:gd name="T35" fmla="*/ 31 h 74"/>
                <a:gd name="T36" fmla="*/ 90 w 164"/>
                <a:gd name="T37" fmla="*/ 44 h 74"/>
                <a:gd name="T38" fmla="*/ 102 w 164"/>
                <a:gd name="T39" fmla="*/ 56 h 74"/>
                <a:gd name="T40" fmla="*/ 112 w 164"/>
                <a:gd name="T41" fmla="*/ 54 h 74"/>
                <a:gd name="T42" fmla="*/ 144 w 164"/>
                <a:gd name="T43" fmla="*/ 55 h 74"/>
                <a:gd name="T44" fmla="*/ 153 w 164"/>
                <a:gd name="T45" fmla="*/ 63 h 74"/>
                <a:gd name="T46" fmla="*/ 164 w 164"/>
                <a:gd name="T47" fmla="*/ 72 h 74"/>
                <a:gd name="T48" fmla="*/ 163 w 164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74">
                  <a:moveTo>
                    <a:pt x="163" y="74"/>
                  </a:moveTo>
                  <a:cubicBezTo>
                    <a:pt x="160" y="73"/>
                    <a:pt x="156" y="69"/>
                    <a:pt x="152" y="64"/>
                  </a:cubicBezTo>
                  <a:cubicBezTo>
                    <a:pt x="149" y="61"/>
                    <a:pt x="146" y="58"/>
                    <a:pt x="143" y="56"/>
                  </a:cubicBezTo>
                  <a:cubicBezTo>
                    <a:pt x="134" y="49"/>
                    <a:pt x="122" y="53"/>
                    <a:pt x="112" y="56"/>
                  </a:cubicBezTo>
                  <a:cubicBezTo>
                    <a:pt x="108" y="57"/>
                    <a:pt x="104" y="58"/>
                    <a:pt x="102" y="58"/>
                  </a:cubicBezTo>
                  <a:cubicBezTo>
                    <a:pt x="93" y="57"/>
                    <a:pt x="90" y="51"/>
                    <a:pt x="88" y="44"/>
                  </a:cubicBezTo>
                  <a:cubicBezTo>
                    <a:pt x="86" y="40"/>
                    <a:pt x="85" y="35"/>
                    <a:pt x="81" y="33"/>
                  </a:cubicBezTo>
                  <a:cubicBezTo>
                    <a:pt x="75" y="29"/>
                    <a:pt x="71" y="30"/>
                    <a:pt x="66" y="32"/>
                  </a:cubicBezTo>
                  <a:cubicBezTo>
                    <a:pt x="61" y="34"/>
                    <a:pt x="56" y="35"/>
                    <a:pt x="48" y="33"/>
                  </a:cubicBezTo>
                  <a:cubicBezTo>
                    <a:pt x="44" y="32"/>
                    <a:pt x="41" y="28"/>
                    <a:pt x="38" y="23"/>
                  </a:cubicBezTo>
                  <a:cubicBezTo>
                    <a:pt x="35" y="18"/>
                    <a:pt x="31" y="12"/>
                    <a:pt x="24" y="8"/>
                  </a:cubicBezTo>
                  <a:cubicBezTo>
                    <a:pt x="12" y="2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3" y="0"/>
                    <a:pt x="25" y="7"/>
                  </a:cubicBezTo>
                  <a:cubicBezTo>
                    <a:pt x="33" y="11"/>
                    <a:pt x="37" y="17"/>
                    <a:pt x="40" y="22"/>
                  </a:cubicBezTo>
                  <a:cubicBezTo>
                    <a:pt x="43" y="27"/>
                    <a:pt x="45" y="30"/>
                    <a:pt x="49" y="32"/>
                  </a:cubicBezTo>
                  <a:cubicBezTo>
                    <a:pt x="56" y="34"/>
                    <a:pt x="61" y="32"/>
                    <a:pt x="66" y="30"/>
                  </a:cubicBezTo>
                  <a:cubicBezTo>
                    <a:pt x="71" y="29"/>
                    <a:pt x="76" y="27"/>
                    <a:pt x="82" y="31"/>
                  </a:cubicBezTo>
                  <a:cubicBezTo>
                    <a:pt x="86" y="34"/>
                    <a:pt x="88" y="39"/>
                    <a:pt x="90" y="44"/>
                  </a:cubicBezTo>
                  <a:cubicBezTo>
                    <a:pt x="92" y="50"/>
                    <a:pt x="94" y="56"/>
                    <a:pt x="102" y="56"/>
                  </a:cubicBezTo>
                  <a:cubicBezTo>
                    <a:pt x="104" y="57"/>
                    <a:pt x="108" y="55"/>
                    <a:pt x="112" y="54"/>
                  </a:cubicBezTo>
                  <a:cubicBezTo>
                    <a:pt x="121" y="51"/>
                    <a:pt x="134" y="47"/>
                    <a:pt x="144" y="55"/>
                  </a:cubicBezTo>
                  <a:cubicBezTo>
                    <a:pt x="147" y="57"/>
                    <a:pt x="150" y="60"/>
                    <a:pt x="153" y="63"/>
                  </a:cubicBezTo>
                  <a:cubicBezTo>
                    <a:pt x="157" y="67"/>
                    <a:pt x="161" y="71"/>
                    <a:pt x="164" y="72"/>
                  </a:cubicBezTo>
                  <a:lnTo>
                    <a:pt x="16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62B0775-A003-E4B2-5E2A-E151A0004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4249738"/>
              <a:ext cx="41275" cy="41275"/>
            </a:xfrm>
            <a:custGeom>
              <a:avLst/>
              <a:gdLst>
                <a:gd name="T0" fmla="*/ 3 w 5"/>
                <a:gd name="T1" fmla="*/ 1 h 5"/>
                <a:gd name="T2" fmla="*/ 5 w 5"/>
                <a:gd name="T3" fmla="*/ 3 h 5"/>
                <a:gd name="T4" fmla="*/ 2 w 5"/>
                <a:gd name="T5" fmla="*/ 4 h 5"/>
                <a:gd name="T6" fmla="*/ 1 w 5"/>
                <a:gd name="T7" fmla="*/ 2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4" y="1"/>
                    <a:pt x="5" y="2"/>
                    <a:pt x="5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F6C93BF-D3FF-A735-7280-8EC84471B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619625"/>
              <a:ext cx="461963" cy="881063"/>
            </a:xfrm>
            <a:custGeom>
              <a:avLst/>
              <a:gdLst>
                <a:gd name="T0" fmla="*/ 45 w 55"/>
                <a:gd name="T1" fmla="*/ 105 h 105"/>
                <a:gd name="T2" fmla="*/ 10 w 55"/>
                <a:gd name="T3" fmla="*/ 105 h 105"/>
                <a:gd name="T4" fmla="*/ 0 w 55"/>
                <a:gd name="T5" fmla="*/ 22 h 105"/>
                <a:gd name="T6" fmla="*/ 30 w 55"/>
                <a:gd name="T7" fmla="*/ 2 h 105"/>
                <a:gd name="T8" fmla="*/ 55 w 55"/>
                <a:gd name="T9" fmla="*/ 22 h 105"/>
                <a:gd name="T10" fmla="*/ 45 w 55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5">
                  <a:moveTo>
                    <a:pt x="45" y="105"/>
                  </a:moveTo>
                  <a:cubicBezTo>
                    <a:pt x="10" y="105"/>
                    <a:pt x="10" y="105"/>
                    <a:pt x="10" y="10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0"/>
                    <a:pt x="30" y="2"/>
                  </a:cubicBezTo>
                  <a:cubicBezTo>
                    <a:pt x="53" y="3"/>
                    <a:pt x="55" y="22"/>
                    <a:pt x="55" y="22"/>
                  </a:cubicBezTo>
                  <a:lnTo>
                    <a:pt x="45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14DF2FB-02A5-4A6E-83CA-42FDED1F3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9350" y="3106738"/>
              <a:ext cx="1898650" cy="2209800"/>
            </a:xfrm>
            <a:custGeom>
              <a:avLst/>
              <a:gdLst>
                <a:gd name="T0" fmla="*/ 14 w 226"/>
                <a:gd name="T1" fmla="*/ 251 h 263"/>
                <a:gd name="T2" fmla="*/ 11 w 226"/>
                <a:gd name="T3" fmla="*/ 169 h 263"/>
                <a:gd name="T4" fmla="*/ 49 w 226"/>
                <a:gd name="T5" fmla="*/ 127 h 263"/>
                <a:gd name="T6" fmla="*/ 35 w 226"/>
                <a:gd name="T7" fmla="*/ 60 h 263"/>
                <a:gd name="T8" fmla="*/ 63 w 226"/>
                <a:gd name="T9" fmla="*/ 9 h 263"/>
                <a:gd name="T10" fmla="*/ 120 w 226"/>
                <a:gd name="T11" fmla="*/ 41 h 263"/>
                <a:gd name="T12" fmla="*/ 199 w 226"/>
                <a:gd name="T13" fmla="*/ 38 h 263"/>
                <a:gd name="T14" fmla="*/ 141 w 226"/>
                <a:gd name="T15" fmla="*/ 101 h 263"/>
                <a:gd name="T16" fmla="*/ 168 w 226"/>
                <a:gd name="T17" fmla="*/ 131 h 263"/>
                <a:gd name="T18" fmla="*/ 120 w 226"/>
                <a:gd name="T19" fmla="*/ 170 h 263"/>
                <a:gd name="T20" fmla="*/ 90 w 226"/>
                <a:gd name="T21" fmla="*/ 236 h 263"/>
                <a:gd name="T22" fmla="*/ 48 w 226"/>
                <a:gd name="T23" fmla="*/ 261 h 263"/>
                <a:gd name="T24" fmla="*/ 14 w 226"/>
                <a:gd name="T25" fmla="*/ 25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263">
                  <a:moveTo>
                    <a:pt x="14" y="251"/>
                  </a:moveTo>
                  <a:cubicBezTo>
                    <a:pt x="6" y="229"/>
                    <a:pt x="0" y="193"/>
                    <a:pt x="11" y="169"/>
                  </a:cubicBezTo>
                  <a:cubicBezTo>
                    <a:pt x="23" y="143"/>
                    <a:pt x="46" y="146"/>
                    <a:pt x="49" y="127"/>
                  </a:cubicBezTo>
                  <a:cubicBezTo>
                    <a:pt x="55" y="95"/>
                    <a:pt x="41" y="85"/>
                    <a:pt x="35" y="60"/>
                  </a:cubicBezTo>
                  <a:cubicBezTo>
                    <a:pt x="30" y="41"/>
                    <a:pt x="36" y="11"/>
                    <a:pt x="63" y="9"/>
                  </a:cubicBezTo>
                  <a:cubicBezTo>
                    <a:pt x="100" y="7"/>
                    <a:pt x="92" y="43"/>
                    <a:pt x="120" y="41"/>
                  </a:cubicBezTo>
                  <a:cubicBezTo>
                    <a:pt x="139" y="41"/>
                    <a:pt x="178" y="0"/>
                    <a:pt x="199" y="38"/>
                  </a:cubicBezTo>
                  <a:cubicBezTo>
                    <a:pt x="226" y="85"/>
                    <a:pt x="145" y="91"/>
                    <a:pt x="141" y="101"/>
                  </a:cubicBezTo>
                  <a:cubicBezTo>
                    <a:pt x="131" y="127"/>
                    <a:pt x="173" y="99"/>
                    <a:pt x="168" y="131"/>
                  </a:cubicBezTo>
                  <a:cubicBezTo>
                    <a:pt x="166" y="149"/>
                    <a:pt x="119" y="144"/>
                    <a:pt x="120" y="170"/>
                  </a:cubicBezTo>
                  <a:cubicBezTo>
                    <a:pt x="121" y="191"/>
                    <a:pt x="120" y="210"/>
                    <a:pt x="90" y="236"/>
                  </a:cubicBezTo>
                  <a:cubicBezTo>
                    <a:pt x="61" y="263"/>
                    <a:pt x="48" y="261"/>
                    <a:pt x="48" y="261"/>
                  </a:cubicBezTo>
                  <a:lnTo>
                    <a:pt x="14" y="2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FA7F3B2-6293-7497-2834-2CCA518DB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38" y="3494088"/>
              <a:ext cx="1227138" cy="1855788"/>
            </a:xfrm>
            <a:custGeom>
              <a:avLst/>
              <a:gdLst>
                <a:gd name="T0" fmla="*/ 1 w 146"/>
                <a:gd name="T1" fmla="*/ 221 h 221"/>
                <a:gd name="T2" fmla="*/ 0 w 146"/>
                <a:gd name="T3" fmla="*/ 221 h 221"/>
                <a:gd name="T4" fmla="*/ 10 w 146"/>
                <a:gd name="T5" fmla="*/ 205 h 221"/>
                <a:gd name="T6" fmla="*/ 50 w 146"/>
                <a:gd name="T7" fmla="*/ 119 h 221"/>
                <a:gd name="T8" fmla="*/ 89 w 146"/>
                <a:gd name="T9" fmla="*/ 24 h 221"/>
                <a:gd name="T10" fmla="*/ 145 w 146"/>
                <a:gd name="T11" fmla="*/ 0 h 221"/>
                <a:gd name="T12" fmla="*/ 146 w 146"/>
                <a:gd name="T13" fmla="*/ 2 h 221"/>
                <a:gd name="T14" fmla="*/ 90 w 146"/>
                <a:gd name="T15" fmla="*/ 26 h 221"/>
                <a:gd name="T16" fmla="*/ 52 w 146"/>
                <a:gd name="T17" fmla="*/ 119 h 221"/>
                <a:gd name="T18" fmla="*/ 11 w 146"/>
                <a:gd name="T19" fmla="*/ 206 h 221"/>
                <a:gd name="T20" fmla="*/ 1 w 146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221">
                  <a:moveTo>
                    <a:pt x="1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1" y="218"/>
                    <a:pt x="4" y="213"/>
                    <a:pt x="10" y="205"/>
                  </a:cubicBezTo>
                  <a:cubicBezTo>
                    <a:pt x="24" y="183"/>
                    <a:pt x="51" y="143"/>
                    <a:pt x="50" y="119"/>
                  </a:cubicBezTo>
                  <a:cubicBezTo>
                    <a:pt x="48" y="87"/>
                    <a:pt x="61" y="43"/>
                    <a:pt x="89" y="24"/>
                  </a:cubicBezTo>
                  <a:cubicBezTo>
                    <a:pt x="116" y="6"/>
                    <a:pt x="145" y="0"/>
                    <a:pt x="145" y="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5" y="2"/>
                    <a:pt x="117" y="8"/>
                    <a:pt x="90" y="26"/>
                  </a:cubicBezTo>
                  <a:cubicBezTo>
                    <a:pt x="63" y="44"/>
                    <a:pt x="50" y="87"/>
                    <a:pt x="52" y="119"/>
                  </a:cubicBezTo>
                  <a:cubicBezTo>
                    <a:pt x="53" y="143"/>
                    <a:pt x="27" y="182"/>
                    <a:pt x="11" y="206"/>
                  </a:cubicBezTo>
                  <a:cubicBezTo>
                    <a:pt x="6" y="213"/>
                    <a:pt x="2" y="219"/>
                    <a:pt x="1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6AF32BD-F26E-E191-F2F5-30AC9ACE6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5" y="3384550"/>
              <a:ext cx="520700" cy="1863725"/>
            </a:xfrm>
            <a:custGeom>
              <a:avLst/>
              <a:gdLst>
                <a:gd name="T0" fmla="*/ 1 w 62"/>
                <a:gd name="T1" fmla="*/ 222 h 222"/>
                <a:gd name="T2" fmla="*/ 3 w 62"/>
                <a:gd name="T3" fmla="*/ 176 h 222"/>
                <a:gd name="T4" fmla="*/ 22 w 62"/>
                <a:gd name="T5" fmla="*/ 127 h 222"/>
                <a:gd name="T6" fmla="*/ 32 w 62"/>
                <a:gd name="T7" fmla="*/ 111 h 222"/>
                <a:gd name="T8" fmla="*/ 39 w 62"/>
                <a:gd name="T9" fmla="*/ 2 h 222"/>
                <a:gd name="T10" fmla="*/ 39 w 62"/>
                <a:gd name="T11" fmla="*/ 1 h 222"/>
                <a:gd name="T12" fmla="*/ 40 w 62"/>
                <a:gd name="T13" fmla="*/ 0 h 222"/>
                <a:gd name="T14" fmla="*/ 41 w 62"/>
                <a:gd name="T15" fmla="*/ 2 h 222"/>
                <a:gd name="T16" fmla="*/ 34 w 62"/>
                <a:gd name="T17" fmla="*/ 111 h 222"/>
                <a:gd name="T18" fmla="*/ 23 w 62"/>
                <a:gd name="T19" fmla="*/ 128 h 222"/>
                <a:gd name="T20" fmla="*/ 5 w 62"/>
                <a:gd name="T21" fmla="*/ 176 h 222"/>
                <a:gd name="T22" fmla="*/ 3 w 62"/>
                <a:gd name="T23" fmla="*/ 222 h 222"/>
                <a:gd name="T24" fmla="*/ 1 w 62"/>
                <a:gd name="T2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22">
                  <a:moveTo>
                    <a:pt x="1" y="222"/>
                  </a:moveTo>
                  <a:cubicBezTo>
                    <a:pt x="1" y="222"/>
                    <a:pt x="0" y="208"/>
                    <a:pt x="3" y="176"/>
                  </a:cubicBezTo>
                  <a:cubicBezTo>
                    <a:pt x="5" y="152"/>
                    <a:pt x="12" y="142"/>
                    <a:pt x="22" y="127"/>
                  </a:cubicBezTo>
                  <a:cubicBezTo>
                    <a:pt x="25" y="123"/>
                    <a:pt x="28" y="117"/>
                    <a:pt x="32" y="111"/>
                  </a:cubicBezTo>
                  <a:cubicBezTo>
                    <a:pt x="60" y="63"/>
                    <a:pt x="45" y="20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7" y="20"/>
                    <a:pt x="62" y="63"/>
                    <a:pt x="34" y="111"/>
                  </a:cubicBezTo>
                  <a:cubicBezTo>
                    <a:pt x="30" y="118"/>
                    <a:pt x="26" y="123"/>
                    <a:pt x="23" y="128"/>
                  </a:cubicBezTo>
                  <a:cubicBezTo>
                    <a:pt x="14" y="143"/>
                    <a:pt x="7" y="153"/>
                    <a:pt x="5" y="176"/>
                  </a:cubicBezTo>
                  <a:cubicBezTo>
                    <a:pt x="2" y="208"/>
                    <a:pt x="3" y="222"/>
                    <a:pt x="3" y="222"/>
                  </a:cubicBezTo>
                  <a:lnTo>
                    <a:pt x="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419E97F-7620-11EF-2DD5-5B3663A4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4114800"/>
              <a:ext cx="647700" cy="1243013"/>
            </a:xfrm>
            <a:custGeom>
              <a:avLst/>
              <a:gdLst>
                <a:gd name="T0" fmla="*/ 1 w 77"/>
                <a:gd name="T1" fmla="*/ 148 h 148"/>
                <a:gd name="T2" fmla="*/ 0 w 77"/>
                <a:gd name="T3" fmla="*/ 147 h 148"/>
                <a:gd name="T4" fmla="*/ 32 w 77"/>
                <a:gd name="T5" fmla="*/ 106 h 148"/>
                <a:gd name="T6" fmla="*/ 36 w 77"/>
                <a:gd name="T7" fmla="*/ 103 h 148"/>
                <a:gd name="T8" fmla="*/ 63 w 77"/>
                <a:gd name="T9" fmla="*/ 52 h 148"/>
                <a:gd name="T10" fmla="*/ 76 w 77"/>
                <a:gd name="T11" fmla="*/ 0 h 148"/>
                <a:gd name="T12" fmla="*/ 77 w 77"/>
                <a:gd name="T13" fmla="*/ 2 h 148"/>
                <a:gd name="T14" fmla="*/ 65 w 77"/>
                <a:gd name="T15" fmla="*/ 52 h 148"/>
                <a:gd name="T16" fmla="*/ 37 w 77"/>
                <a:gd name="T17" fmla="*/ 104 h 148"/>
                <a:gd name="T18" fmla="*/ 33 w 77"/>
                <a:gd name="T19" fmla="*/ 107 h 148"/>
                <a:gd name="T20" fmla="*/ 1 w 77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48">
                  <a:moveTo>
                    <a:pt x="1" y="148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9" y="129"/>
                    <a:pt x="17" y="119"/>
                    <a:pt x="32" y="106"/>
                  </a:cubicBezTo>
                  <a:cubicBezTo>
                    <a:pt x="33" y="105"/>
                    <a:pt x="35" y="104"/>
                    <a:pt x="36" y="103"/>
                  </a:cubicBezTo>
                  <a:cubicBezTo>
                    <a:pt x="51" y="91"/>
                    <a:pt x="68" y="77"/>
                    <a:pt x="63" y="52"/>
                  </a:cubicBezTo>
                  <a:cubicBezTo>
                    <a:pt x="59" y="30"/>
                    <a:pt x="64" y="12"/>
                    <a:pt x="76" y="0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5" y="13"/>
                    <a:pt x="61" y="30"/>
                    <a:pt x="65" y="52"/>
                  </a:cubicBezTo>
                  <a:cubicBezTo>
                    <a:pt x="70" y="77"/>
                    <a:pt x="52" y="92"/>
                    <a:pt x="37" y="104"/>
                  </a:cubicBezTo>
                  <a:cubicBezTo>
                    <a:pt x="36" y="105"/>
                    <a:pt x="34" y="106"/>
                    <a:pt x="33" y="107"/>
                  </a:cubicBezTo>
                  <a:cubicBezTo>
                    <a:pt x="18" y="120"/>
                    <a:pt x="10" y="130"/>
                    <a:pt x="1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B673AFA-809F-7179-227F-1E5484A3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3359150"/>
              <a:ext cx="66675" cy="66675"/>
            </a:xfrm>
            <a:custGeom>
              <a:avLst/>
              <a:gdLst>
                <a:gd name="T0" fmla="*/ 7 w 8"/>
                <a:gd name="T1" fmla="*/ 5 h 8"/>
                <a:gd name="T2" fmla="*/ 2 w 8"/>
                <a:gd name="T3" fmla="*/ 7 h 8"/>
                <a:gd name="T4" fmla="*/ 0 w 8"/>
                <a:gd name="T5" fmla="*/ 3 h 8"/>
                <a:gd name="T6" fmla="*/ 5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0" y="7"/>
                    <a:pt x="0" y="4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73E9A2A-6FDB-D362-9360-9AFACA24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038" y="3468688"/>
              <a:ext cx="66675" cy="66675"/>
            </a:xfrm>
            <a:custGeom>
              <a:avLst/>
              <a:gdLst>
                <a:gd name="T0" fmla="*/ 7 w 8"/>
                <a:gd name="T1" fmla="*/ 5 h 8"/>
                <a:gd name="T2" fmla="*/ 2 w 8"/>
                <a:gd name="T3" fmla="*/ 7 h 8"/>
                <a:gd name="T4" fmla="*/ 0 w 8"/>
                <a:gd name="T5" fmla="*/ 3 h 8"/>
                <a:gd name="T6" fmla="*/ 5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E66CD9C-A9A9-D802-D43D-D9FF2238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800" y="4081463"/>
              <a:ext cx="66675" cy="66675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8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8"/>
                    <a:pt x="5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14F4367E-14C5-97C2-EC9D-058118CDC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4763" y="5097463"/>
              <a:ext cx="496888" cy="487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63578A0-04D3-2030-07A4-256660402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4525963"/>
              <a:ext cx="1571625" cy="546100"/>
            </a:xfrm>
            <a:custGeom>
              <a:avLst/>
              <a:gdLst>
                <a:gd name="T0" fmla="*/ 15 w 187"/>
                <a:gd name="T1" fmla="*/ 65 h 65"/>
                <a:gd name="T2" fmla="*/ 187 w 187"/>
                <a:gd name="T3" fmla="*/ 65 h 65"/>
                <a:gd name="T4" fmla="*/ 187 w 187"/>
                <a:gd name="T5" fmla="*/ 0 h 65"/>
                <a:gd name="T6" fmla="*/ 15 w 187"/>
                <a:gd name="T7" fmla="*/ 0 h 65"/>
                <a:gd name="T8" fmla="*/ 0 w 187"/>
                <a:gd name="T9" fmla="*/ 22 h 65"/>
                <a:gd name="T10" fmla="*/ 0 w 187"/>
                <a:gd name="T11" fmla="*/ 43 h 65"/>
                <a:gd name="T12" fmla="*/ 15 w 18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65">
                  <a:moveTo>
                    <a:pt x="15" y="65"/>
                  </a:moveTo>
                  <a:cubicBezTo>
                    <a:pt x="187" y="65"/>
                    <a:pt x="187" y="65"/>
                    <a:pt x="187" y="65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10"/>
                    <a:pt x="0" y="2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5"/>
                    <a:pt x="7" y="65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12D5965-9854-C907-3F9A-73BD839A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4584700"/>
              <a:ext cx="1477963" cy="428625"/>
            </a:xfrm>
            <a:custGeom>
              <a:avLst/>
              <a:gdLst>
                <a:gd name="T0" fmla="*/ 7 w 176"/>
                <a:gd name="T1" fmla="*/ 51 h 51"/>
                <a:gd name="T2" fmla="*/ 176 w 176"/>
                <a:gd name="T3" fmla="*/ 51 h 51"/>
                <a:gd name="T4" fmla="*/ 176 w 176"/>
                <a:gd name="T5" fmla="*/ 0 h 51"/>
                <a:gd name="T6" fmla="*/ 7 w 176"/>
                <a:gd name="T7" fmla="*/ 0 h 51"/>
                <a:gd name="T8" fmla="*/ 7 w 17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51">
                  <a:moveTo>
                    <a:pt x="7" y="51"/>
                  </a:moveTo>
                  <a:cubicBezTo>
                    <a:pt x="176" y="51"/>
                    <a:pt x="176" y="51"/>
                    <a:pt x="176" y="51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51"/>
                    <a:pt x="7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806813E1-DBF6-65B2-45D0-C274ABC9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938713"/>
              <a:ext cx="1528763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21A5021E-7C2C-E852-E038-27251EA0A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862513"/>
              <a:ext cx="152876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5825869D-86BD-01D5-26EC-EC62BE4E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786313"/>
              <a:ext cx="152876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F2DB9248-DFF2-790D-03D6-08E76A575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711700"/>
              <a:ext cx="152876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44433B1B-AB4E-A4B1-6183-DD0AA0FD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643438"/>
              <a:ext cx="1528763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8E377C0-4FE7-BDB9-9007-93E1C3B6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4584700"/>
              <a:ext cx="1477963" cy="428625"/>
            </a:xfrm>
            <a:custGeom>
              <a:avLst/>
              <a:gdLst>
                <a:gd name="T0" fmla="*/ 7 w 176"/>
                <a:gd name="T1" fmla="*/ 51 h 51"/>
                <a:gd name="T2" fmla="*/ 176 w 176"/>
                <a:gd name="T3" fmla="*/ 51 h 51"/>
                <a:gd name="T4" fmla="*/ 176 w 176"/>
                <a:gd name="T5" fmla="*/ 0 h 51"/>
                <a:gd name="T6" fmla="*/ 7 w 176"/>
                <a:gd name="T7" fmla="*/ 0 h 51"/>
                <a:gd name="T8" fmla="*/ 7 w 17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51">
                  <a:moveTo>
                    <a:pt x="7" y="51"/>
                  </a:moveTo>
                  <a:cubicBezTo>
                    <a:pt x="176" y="51"/>
                    <a:pt x="176" y="51"/>
                    <a:pt x="176" y="51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51"/>
                    <a:pt x="7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C6F50C9-9CB4-E9A6-07D9-D6977F2A5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500" y="4484688"/>
              <a:ext cx="690563" cy="336550"/>
            </a:xfrm>
            <a:custGeom>
              <a:avLst/>
              <a:gdLst>
                <a:gd name="T0" fmla="*/ 11 w 82"/>
                <a:gd name="T1" fmla="*/ 6 h 40"/>
                <a:gd name="T2" fmla="*/ 7 w 82"/>
                <a:gd name="T3" fmla="*/ 31 h 40"/>
                <a:gd name="T4" fmla="*/ 80 w 82"/>
                <a:gd name="T5" fmla="*/ 22 h 40"/>
                <a:gd name="T6" fmla="*/ 76 w 82"/>
                <a:gd name="T7" fmla="*/ 0 h 40"/>
                <a:gd name="T8" fmla="*/ 11 w 82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0">
                  <a:moveTo>
                    <a:pt x="11" y="6"/>
                  </a:moveTo>
                  <a:cubicBezTo>
                    <a:pt x="11" y="6"/>
                    <a:pt x="0" y="22"/>
                    <a:pt x="7" y="31"/>
                  </a:cubicBezTo>
                  <a:cubicBezTo>
                    <a:pt x="15" y="40"/>
                    <a:pt x="77" y="33"/>
                    <a:pt x="80" y="22"/>
                  </a:cubicBezTo>
                  <a:cubicBezTo>
                    <a:pt x="82" y="12"/>
                    <a:pt x="76" y="0"/>
                    <a:pt x="76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C4139390-D379-6D59-DAA2-0FD6FD626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825" y="4459288"/>
              <a:ext cx="915988" cy="666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DDD6DAD-9D4A-4195-FC4C-EA6CEE866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3402013"/>
              <a:ext cx="538163" cy="973138"/>
            </a:xfrm>
            <a:custGeom>
              <a:avLst/>
              <a:gdLst>
                <a:gd name="T0" fmla="*/ 41 w 64"/>
                <a:gd name="T1" fmla="*/ 0 h 116"/>
                <a:gd name="T2" fmla="*/ 9 w 64"/>
                <a:gd name="T3" fmla="*/ 83 h 116"/>
                <a:gd name="T4" fmla="*/ 64 w 64"/>
                <a:gd name="T5" fmla="*/ 116 h 116"/>
                <a:gd name="T6" fmla="*/ 61 w 64"/>
                <a:gd name="T7" fmla="*/ 90 h 116"/>
                <a:gd name="T8" fmla="*/ 32 w 64"/>
                <a:gd name="T9" fmla="*/ 68 h 116"/>
                <a:gd name="T10" fmla="*/ 53 w 64"/>
                <a:gd name="T11" fmla="*/ 28 h 116"/>
                <a:gd name="T12" fmla="*/ 41 w 6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6">
                  <a:moveTo>
                    <a:pt x="41" y="0"/>
                  </a:moveTo>
                  <a:cubicBezTo>
                    <a:pt x="29" y="2"/>
                    <a:pt x="0" y="68"/>
                    <a:pt x="9" y="83"/>
                  </a:cubicBezTo>
                  <a:cubicBezTo>
                    <a:pt x="17" y="99"/>
                    <a:pt x="64" y="116"/>
                    <a:pt x="64" y="116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29" y="77"/>
                    <a:pt x="32" y="68"/>
                  </a:cubicBezTo>
                  <a:cubicBezTo>
                    <a:pt x="35" y="60"/>
                    <a:pt x="53" y="28"/>
                    <a:pt x="53" y="28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F31B656-E25E-7134-CF49-704960FC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0" y="3402013"/>
              <a:ext cx="528638" cy="973138"/>
            </a:xfrm>
            <a:custGeom>
              <a:avLst/>
              <a:gdLst>
                <a:gd name="T0" fmla="*/ 23 w 63"/>
                <a:gd name="T1" fmla="*/ 0 h 116"/>
                <a:gd name="T2" fmla="*/ 55 w 63"/>
                <a:gd name="T3" fmla="*/ 83 h 116"/>
                <a:gd name="T4" fmla="*/ 0 w 63"/>
                <a:gd name="T5" fmla="*/ 116 h 116"/>
                <a:gd name="T6" fmla="*/ 2 w 63"/>
                <a:gd name="T7" fmla="*/ 90 h 116"/>
                <a:gd name="T8" fmla="*/ 32 w 63"/>
                <a:gd name="T9" fmla="*/ 68 h 116"/>
                <a:gd name="T10" fmla="*/ 11 w 63"/>
                <a:gd name="T11" fmla="*/ 28 h 116"/>
                <a:gd name="T12" fmla="*/ 23 w 6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16">
                  <a:moveTo>
                    <a:pt x="23" y="0"/>
                  </a:moveTo>
                  <a:cubicBezTo>
                    <a:pt x="35" y="2"/>
                    <a:pt x="63" y="68"/>
                    <a:pt x="55" y="83"/>
                  </a:cubicBezTo>
                  <a:cubicBezTo>
                    <a:pt x="46" y="99"/>
                    <a:pt x="0" y="116"/>
                    <a:pt x="0" y="11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34" y="77"/>
                    <a:pt x="32" y="68"/>
                  </a:cubicBezTo>
                  <a:cubicBezTo>
                    <a:pt x="29" y="60"/>
                    <a:pt x="11" y="28"/>
                    <a:pt x="11" y="28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3F574B0-D608-B54A-8C35-A1A21C741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3384550"/>
              <a:ext cx="849313" cy="1023938"/>
            </a:xfrm>
            <a:custGeom>
              <a:avLst/>
              <a:gdLst>
                <a:gd name="T0" fmla="*/ 18 w 101"/>
                <a:gd name="T1" fmla="*/ 0 h 122"/>
                <a:gd name="T2" fmla="*/ 83 w 101"/>
                <a:gd name="T3" fmla="*/ 0 h 122"/>
                <a:gd name="T4" fmla="*/ 100 w 101"/>
                <a:gd name="T5" fmla="*/ 17 h 122"/>
                <a:gd name="T6" fmla="*/ 88 w 101"/>
                <a:gd name="T7" fmla="*/ 85 h 122"/>
                <a:gd name="T8" fmla="*/ 91 w 101"/>
                <a:gd name="T9" fmla="*/ 122 h 122"/>
                <a:gd name="T10" fmla="*/ 10 w 101"/>
                <a:gd name="T11" fmla="*/ 122 h 122"/>
                <a:gd name="T12" fmla="*/ 14 w 101"/>
                <a:gd name="T13" fmla="*/ 83 h 122"/>
                <a:gd name="T14" fmla="*/ 1 w 101"/>
                <a:gd name="T15" fmla="*/ 17 h 122"/>
                <a:gd name="T16" fmla="*/ 18 w 101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22">
                  <a:moveTo>
                    <a:pt x="18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93" y="0"/>
                    <a:pt x="101" y="8"/>
                    <a:pt x="100" y="17"/>
                  </a:cubicBezTo>
                  <a:cubicBezTo>
                    <a:pt x="100" y="17"/>
                    <a:pt x="88" y="68"/>
                    <a:pt x="88" y="85"/>
                  </a:cubicBezTo>
                  <a:cubicBezTo>
                    <a:pt x="88" y="94"/>
                    <a:pt x="91" y="122"/>
                    <a:pt x="91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4" y="93"/>
                    <a:pt x="14" y="83"/>
                  </a:cubicBezTo>
                  <a:cubicBezTo>
                    <a:pt x="14" y="67"/>
                    <a:pt x="1" y="17"/>
                    <a:pt x="1" y="17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A125DC4-0E26-891B-5774-C04FCDB65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2913" y="3224213"/>
              <a:ext cx="142875" cy="328613"/>
            </a:xfrm>
            <a:custGeom>
              <a:avLst/>
              <a:gdLst>
                <a:gd name="T0" fmla="*/ 17 w 17"/>
                <a:gd name="T1" fmla="*/ 32 h 39"/>
                <a:gd name="T2" fmla="*/ 9 w 17"/>
                <a:gd name="T3" fmla="*/ 38 h 39"/>
                <a:gd name="T4" fmla="*/ 0 w 17"/>
                <a:gd name="T5" fmla="*/ 32 h 39"/>
                <a:gd name="T6" fmla="*/ 0 w 17"/>
                <a:gd name="T7" fmla="*/ 0 h 39"/>
                <a:gd name="T8" fmla="*/ 17 w 17"/>
                <a:gd name="T9" fmla="*/ 0 h 39"/>
                <a:gd name="T10" fmla="*/ 17 w 17"/>
                <a:gd name="T1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17" y="32"/>
                  </a:moveTo>
                  <a:cubicBezTo>
                    <a:pt x="17" y="32"/>
                    <a:pt x="16" y="39"/>
                    <a:pt x="9" y="38"/>
                  </a:cubicBezTo>
                  <a:cubicBezTo>
                    <a:pt x="1" y="38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32"/>
                  </a:lnTo>
                  <a:close/>
                </a:path>
              </a:pathLst>
            </a:custGeom>
            <a:solidFill>
              <a:srgbClr val="F7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565F3341-33FA-942D-046D-5EB38EC3C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2900" y="3040063"/>
              <a:ext cx="344488" cy="411163"/>
            </a:xfrm>
            <a:prstGeom prst="ellipse">
              <a:avLst/>
            </a:prstGeom>
            <a:solidFill>
              <a:srgbClr val="FC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793973DB-1CD8-1030-26A7-8274F5C7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7150" y="3922713"/>
              <a:ext cx="915988" cy="5445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63B146C2-6FD1-DD89-6A39-1F6A71E99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038" y="4098925"/>
              <a:ext cx="168275" cy="166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87B28CBE-1EA8-3399-B7C2-E70B51DD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0" y="4762500"/>
              <a:ext cx="354013" cy="192088"/>
            </a:xfrm>
            <a:custGeom>
              <a:avLst/>
              <a:gdLst>
                <a:gd name="T0" fmla="*/ 25 w 42"/>
                <a:gd name="T1" fmla="*/ 0 h 23"/>
                <a:gd name="T2" fmla="*/ 18 w 42"/>
                <a:gd name="T3" fmla="*/ 4 h 23"/>
                <a:gd name="T4" fmla="*/ 2 w 42"/>
                <a:gd name="T5" fmla="*/ 16 h 23"/>
                <a:gd name="T6" fmla="*/ 18 w 42"/>
                <a:gd name="T7" fmla="*/ 20 h 23"/>
                <a:gd name="T8" fmla="*/ 42 w 42"/>
                <a:gd name="T9" fmla="*/ 9 h 23"/>
                <a:gd name="T10" fmla="*/ 25 w 4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3">
                  <a:moveTo>
                    <a:pt x="25" y="0"/>
                  </a:moveTo>
                  <a:cubicBezTo>
                    <a:pt x="25" y="0"/>
                    <a:pt x="23" y="1"/>
                    <a:pt x="18" y="4"/>
                  </a:cubicBezTo>
                  <a:cubicBezTo>
                    <a:pt x="12" y="6"/>
                    <a:pt x="0" y="11"/>
                    <a:pt x="2" y="16"/>
                  </a:cubicBezTo>
                  <a:cubicBezTo>
                    <a:pt x="4" y="23"/>
                    <a:pt x="12" y="22"/>
                    <a:pt x="18" y="20"/>
                  </a:cubicBezTo>
                  <a:cubicBezTo>
                    <a:pt x="29" y="17"/>
                    <a:pt x="42" y="9"/>
                    <a:pt x="42" y="9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B23C1FB9-F347-1A93-930B-1D7AA15E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4249738"/>
              <a:ext cx="808038" cy="595313"/>
            </a:xfrm>
            <a:custGeom>
              <a:avLst/>
              <a:gdLst>
                <a:gd name="T0" fmla="*/ 18 w 96"/>
                <a:gd name="T1" fmla="*/ 43 h 71"/>
                <a:gd name="T2" fmla="*/ 70 w 96"/>
                <a:gd name="T3" fmla="*/ 4 h 71"/>
                <a:gd name="T4" fmla="*/ 89 w 96"/>
                <a:gd name="T5" fmla="*/ 4 h 71"/>
                <a:gd name="T6" fmla="*/ 91 w 96"/>
                <a:gd name="T7" fmla="*/ 26 h 71"/>
                <a:gd name="T8" fmla="*/ 19 w 96"/>
                <a:gd name="T9" fmla="*/ 69 h 71"/>
                <a:gd name="T10" fmla="*/ 6 w 96"/>
                <a:gd name="T11" fmla="*/ 52 h 71"/>
                <a:gd name="T12" fmla="*/ 18 w 96"/>
                <a:gd name="T13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1">
                  <a:moveTo>
                    <a:pt x="18" y="43"/>
                  </a:moveTo>
                  <a:cubicBezTo>
                    <a:pt x="38" y="28"/>
                    <a:pt x="48" y="18"/>
                    <a:pt x="70" y="4"/>
                  </a:cubicBezTo>
                  <a:cubicBezTo>
                    <a:pt x="76" y="1"/>
                    <a:pt x="79" y="0"/>
                    <a:pt x="89" y="4"/>
                  </a:cubicBezTo>
                  <a:cubicBezTo>
                    <a:pt x="96" y="7"/>
                    <a:pt x="95" y="20"/>
                    <a:pt x="91" y="26"/>
                  </a:cubicBezTo>
                  <a:cubicBezTo>
                    <a:pt x="78" y="43"/>
                    <a:pt x="29" y="66"/>
                    <a:pt x="19" y="69"/>
                  </a:cubicBezTo>
                  <a:cubicBezTo>
                    <a:pt x="15" y="71"/>
                    <a:pt x="0" y="58"/>
                    <a:pt x="6" y="52"/>
                  </a:cubicBezTo>
                  <a:cubicBezTo>
                    <a:pt x="9" y="49"/>
                    <a:pt x="13" y="47"/>
                    <a:pt x="18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64697514-D14F-A806-235A-8329FD296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711700"/>
              <a:ext cx="293688" cy="276225"/>
            </a:xfrm>
            <a:custGeom>
              <a:avLst/>
              <a:gdLst>
                <a:gd name="T0" fmla="*/ 0 w 35"/>
                <a:gd name="T1" fmla="*/ 16 h 33"/>
                <a:gd name="T2" fmla="*/ 10 w 35"/>
                <a:gd name="T3" fmla="*/ 26 h 33"/>
                <a:gd name="T4" fmla="*/ 27 w 35"/>
                <a:gd name="T5" fmla="*/ 31 h 33"/>
                <a:gd name="T6" fmla="*/ 22 w 35"/>
                <a:gd name="T7" fmla="*/ 13 h 33"/>
                <a:gd name="T8" fmla="*/ 6 w 35"/>
                <a:gd name="T9" fmla="*/ 0 h 33"/>
                <a:gd name="T10" fmla="*/ 0 w 35"/>
                <a:gd name="T1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3">
                  <a:moveTo>
                    <a:pt x="0" y="16"/>
                  </a:moveTo>
                  <a:cubicBezTo>
                    <a:pt x="0" y="16"/>
                    <a:pt x="5" y="22"/>
                    <a:pt x="10" y="26"/>
                  </a:cubicBezTo>
                  <a:cubicBezTo>
                    <a:pt x="17" y="32"/>
                    <a:pt x="22" y="33"/>
                    <a:pt x="27" y="31"/>
                  </a:cubicBezTo>
                  <a:cubicBezTo>
                    <a:pt x="35" y="27"/>
                    <a:pt x="28" y="19"/>
                    <a:pt x="22" y="13"/>
                  </a:cubicBezTo>
                  <a:cubicBezTo>
                    <a:pt x="13" y="4"/>
                    <a:pt x="6" y="0"/>
                    <a:pt x="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71E6451E-8A20-0EF6-E466-793C40188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2955925"/>
              <a:ext cx="403225" cy="293688"/>
            </a:xfrm>
            <a:custGeom>
              <a:avLst/>
              <a:gdLst>
                <a:gd name="T0" fmla="*/ 4 w 48"/>
                <a:gd name="T1" fmla="*/ 35 h 35"/>
                <a:gd name="T2" fmla="*/ 14 w 48"/>
                <a:gd name="T3" fmla="*/ 18 h 35"/>
                <a:gd name="T4" fmla="*/ 27 w 48"/>
                <a:gd name="T5" fmla="*/ 26 h 35"/>
                <a:gd name="T6" fmla="*/ 45 w 48"/>
                <a:gd name="T7" fmla="*/ 35 h 35"/>
                <a:gd name="T8" fmla="*/ 43 w 48"/>
                <a:gd name="T9" fmla="*/ 15 h 35"/>
                <a:gd name="T10" fmla="*/ 4 w 48"/>
                <a:gd name="T11" fmla="*/ 19 h 35"/>
                <a:gd name="T12" fmla="*/ 4 w 4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5">
                  <a:moveTo>
                    <a:pt x="4" y="35"/>
                  </a:moveTo>
                  <a:cubicBezTo>
                    <a:pt x="4" y="35"/>
                    <a:pt x="11" y="25"/>
                    <a:pt x="14" y="18"/>
                  </a:cubicBezTo>
                  <a:cubicBezTo>
                    <a:pt x="16" y="12"/>
                    <a:pt x="17" y="19"/>
                    <a:pt x="27" y="26"/>
                  </a:cubicBezTo>
                  <a:cubicBezTo>
                    <a:pt x="32" y="30"/>
                    <a:pt x="45" y="35"/>
                    <a:pt x="45" y="35"/>
                  </a:cubicBezTo>
                  <a:cubicBezTo>
                    <a:pt x="45" y="35"/>
                    <a:pt x="48" y="22"/>
                    <a:pt x="43" y="15"/>
                  </a:cubicBezTo>
                  <a:cubicBezTo>
                    <a:pt x="32" y="0"/>
                    <a:pt x="10" y="1"/>
                    <a:pt x="4" y="19"/>
                  </a:cubicBezTo>
                  <a:cubicBezTo>
                    <a:pt x="0" y="28"/>
                    <a:pt x="4" y="35"/>
                    <a:pt x="4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CC27089-B3ED-CDB2-7342-90550F725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1638" y="4686300"/>
              <a:ext cx="234950" cy="227013"/>
            </a:xfrm>
            <a:custGeom>
              <a:avLst/>
              <a:gdLst>
                <a:gd name="T0" fmla="*/ 12 w 28"/>
                <a:gd name="T1" fmla="*/ 0 h 27"/>
                <a:gd name="T2" fmla="*/ 20 w 28"/>
                <a:gd name="T3" fmla="*/ 7 h 27"/>
                <a:gd name="T4" fmla="*/ 25 w 28"/>
                <a:gd name="T5" fmla="*/ 12 h 27"/>
                <a:gd name="T6" fmla="*/ 12 w 28"/>
                <a:gd name="T7" fmla="*/ 21 h 27"/>
                <a:gd name="T8" fmla="*/ 0 w 28"/>
                <a:gd name="T9" fmla="*/ 9 h 27"/>
                <a:gd name="T10" fmla="*/ 12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12" y="0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3" y="9"/>
                    <a:pt x="25" y="12"/>
                  </a:cubicBezTo>
                  <a:cubicBezTo>
                    <a:pt x="28" y="17"/>
                    <a:pt x="18" y="27"/>
                    <a:pt x="12" y="21"/>
                  </a:cubicBezTo>
                  <a:cubicBezTo>
                    <a:pt x="6" y="15"/>
                    <a:pt x="0" y="9"/>
                    <a:pt x="0" y="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9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E7D7AABA-25C9-B96A-E294-803E9C02B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241800"/>
              <a:ext cx="765175" cy="603250"/>
            </a:xfrm>
            <a:custGeom>
              <a:avLst/>
              <a:gdLst>
                <a:gd name="T0" fmla="*/ 57 w 91"/>
                <a:gd name="T1" fmla="*/ 64 h 72"/>
                <a:gd name="T2" fmla="*/ 5 w 91"/>
                <a:gd name="T3" fmla="*/ 27 h 72"/>
                <a:gd name="T4" fmla="*/ 1 w 91"/>
                <a:gd name="T5" fmla="*/ 9 h 72"/>
                <a:gd name="T6" fmla="*/ 20 w 91"/>
                <a:gd name="T7" fmla="*/ 2 h 72"/>
                <a:gd name="T8" fmla="*/ 87 w 91"/>
                <a:gd name="T9" fmla="*/ 52 h 72"/>
                <a:gd name="T10" fmla="*/ 72 w 91"/>
                <a:gd name="T11" fmla="*/ 69 h 72"/>
                <a:gd name="T12" fmla="*/ 57 w 91"/>
                <a:gd name="T1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72">
                  <a:moveTo>
                    <a:pt x="57" y="64"/>
                  </a:moveTo>
                  <a:cubicBezTo>
                    <a:pt x="34" y="52"/>
                    <a:pt x="20" y="48"/>
                    <a:pt x="5" y="27"/>
                  </a:cubicBezTo>
                  <a:cubicBezTo>
                    <a:pt x="1" y="22"/>
                    <a:pt x="0" y="13"/>
                    <a:pt x="1" y="9"/>
                  </a:cubicBezTo>
                  <a:cubicBezTo>
                    <a:pt x="3" y="3"/>
                    <a:pt x="11" y="0"/>
                    <a:pt x="20" y="2"/>
                  </a:cubicBezTo>
                  <a:cubicBezTo>
                    <a:pt x="28" y="4"/>
                    <a:pt x="79" y="45"/>
                    <a:pt x="87" y="52"/>
                  </a:cubicBezTo>
                  <a:cubicBezTo>
                    <a:pt x="91" y="56"/>
                    <a:pt x="80" y="72"/>
                    <a:pt x="72" y="69"/>
                  </a:cubicBezTo>
                  <a:cubicBezTo>
                    <a:pt x="67" y="68"/>
                    <a:pt x="63" y="67"/>
                    <a:pt x="57" y="6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1DFCC2A6-215F-54EC-A741-4C44B4C9D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0" y="5081588"/>
              <a:ext cx="2008188" cy="561975"/>
            </a:xfrm>
            <a:custGeom>
              <a:avLst/>
              <a:gdLst>
                <a:gd name="T0" fmla="*/ 223 w 239"/>
                <a:gd name="T1" fmla="*/ 0 h 67"/>
                <a:gd name="T2" fmla="*/ 0 w 239"/>
                <a:gd name="T3" fmla="*/ 0 h 67"/>
                <a:gd name="T4" fmla="*/ 0 w 239"/>
                <a:gd name="T5" fmla="*/ 67 h 67"/>
                <a:gd name="T6" fmla="*/ 223 w 239"/>
                <a:gd name="T7" fmla="*/ 67 h 67"/>
                <a:gd name="T8" fmla="*/ 239 w 239"/>
                <a:gd name="T9" fmla="*/ 44 h 67"/>
                <a:gd name="T10" fmla="*/ 239 w 239"/>
                <a:gd name="T11" fmla="*/ 23 h 67"/>
                <a:gd name="T12" fmla="*/ 223 w 239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7">
                  <a:moveTo>
                    <a:pt x="2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32" y="67"/>
                    <a:pt x="239" y="57"/>
                    <a:pt x="239" y="44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39" y="10"/>
                    <a:pt x="232" y="0"/>
                    <a:pt x="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DE4DA47-2D4C-FA8F-9F98-6589AF14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0" y="5148263"/>
              <a:ext cx="1906588" cy="436563"/>
            </a:xfrm>
            <a:custGeom>
              <a:avLst/>
              <a:gdLst>
                <a:gd name="T0" fmla="*/ 220 w 227"/>
                <a:gd name="T1" fmla="*/ 0 h 52"/>
                <a:gd name="T2" fmla="*/ 0 w 227"/>
                <a:gd name="T3" fmla="*/ 0 h 52"/>
                <a:gd name="T4" fmla="*/ 0 w 227"/>
                <a:gd name="T5" fmla="*/ 52 h 52"/>
                <a:gd name="T6" fmla="*/ 220 w 227"/>
                <a:gd name="T7" fmla="*/ 52 h 52"/>
                <a:gd name="T8" fmla="*/ 220 w 22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52">
                  <a:moveTo>
                    <a:pt x="2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27" y="52"/>
                    <a:pt x="227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F559EE8E-0074-19EC-9ACA-9A3B71987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650" y="5199063"/>
              <a:ext cx="1966913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CF6FFD9B-FACF-818E-302F-414884FA5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650" y="5273675"/>
              <a:ext cx="196691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3">
              <a:extLst>
                <a:ext uri="{FF2B5EF4-FFF2-40B4-BE49-F238E27FC236}">
                  <a16:creationId xmlns:a16="http://schemas.microsoft.com/office/drawing/2014/main" id="{2B9A3FA4-3664-FD64-96A2-487A525F0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650" y="5349875"/>
              <a:ext cx="196691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4FC4A0C2-2986-3014-67E5-C3E5E1295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650" y="5424488"/>
              <a:ext cx="196691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032B7EE4-41E6-900F-7504-1CB31B6D4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5650" y="5500688"/>
              <a:ext cx="196691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8467BA30-327E-B266-FEB8-4F284FEC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0" y="5148263"/>
              <a:ext cx="1906588" cy="436563"/>
            </a:xfrm>
            <a:custGeom>
              <a:avLst/>
              <a:gdLst>
                <a:gd name="T0" fmla="*/ 220 w 227"/>
                <a:gd name="T1" fmla="*/ 0 h 52"/>
                <a:gd name="T2" fmla="*/ 0 w 227"/>
                <a:gd name="T3" fmla="*/ 0 h 52"/>
                <a:gd name="T4" fmla="*/ 0 w 227"/>
                <a:gd name="T5" fmla="*/ 52 h 52"/>
                <a:gd name="T6" fmla="*/ 220 w 227"/>
                <a:gd name="T7" fmla="*/ 52 h 52"/>
                <a:gd name="T8" fmla="*/ 220 w 22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52">
                  <a:moveTo>
                    <a:pt x="2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27" y="52"/>
                    <a:pt x="227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C531B5DF-40A9-DD28-5BE3-7DB2E7814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175" y="2654300"/>
              <a:ext cx="260350" cy="2508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D97981B5-D502-AE96-89B4-7F995D67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2578100"/>
              <a:ext cx="344488" cy="150813"/>
            </a:xfrm>
            <a:custGeom>
              <a:avLst/>
              <a:gdLst>
                <a:gd name="T0" fmla="*/ 35 w 41"/>
                <a:gd name="T1" fmla="*/ 18 h 18"/>
                <a:gd name="T2" fmla="*/ 6 w 41"/>
                <a:gd name="T3" fmla="*/ 18 h 18"/>
                <a:gd name="T4" fmla="*/ 0 w 41"/>
                <a:gd name="T5" fmla="*/ 12 h 18"/>
                <a:gd name="T6" fmla="*/ 0 w 41"/>
                <a:gd name="T7" fmla="*/ 6 h 18"/>
                <a:gd name="T8" fmla="*/ 6 w 41"/>
                <a:gd name="T9" fmla="*/ 0 h 18"/>
                <a:gd name="T10" fmla="*/ 35 w 41"/>
                <a:gd name="T11" fmla="*/ 0 h 18"/>
                <a:gd name="T12" fmla="*/ 41 w 41"/>
                <a:gd name="T13" fmla="*/ 6 h 18"/>
                <a:gd name="T14" fmla="*/ 41 w 41"/>
                <a:gd name="T15" fmla="*/ 12 h 18"/>
                <a:gd name="T16" fmla="*/ 35 w 4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">
                  <a:moveTo>
                    <a:pt x="35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6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6"/>
                    <a:pt x="38" y="18"/>
                    <a:pt x="35" y="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E38C5C2C-6F97-5F6B-D887-E8B406FD7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847725"/>
              <a:ext cx="125413" cy="211138"/>
            </a:xfrm>
            <a:custGeom>
              <a:avLst/>
              <a:gdLst>
                <a:gd name="T0" fmla="*/ 15 w 15"/>
                <a:gd name="T1" fmla="*/ 8 h 25"/>
                <a:gd name="T2" fmla="*/ 8 w 15"/>
                <a:gd name="T3" fmla="*/ 25 h 25"/>
                <a:gd name="T4" fmla="*/ 0 w 15"/>
                <a:gd name="T5" fmla="*/ 8 h 25"/>
                <a:gd name="T6" fmla="*/ 8 w 15"/>
                <a:gd name="T7" fmla="*/ 0 h 25"/>
                <a:gd name="T8" fmla="*/ 15 w 15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5" y="8"/>
                  </a:moveTo>
                  <a:cubicBezTo>
                    <a:pt x="15" y="12"/>
                    <a:pt x="8" y="25"/>
                    <a:pt x="8" y="25"/>
                  </a:cubicBezTo>
                  <a:cubicBezTo>
                    <a:pt x="8" y="25"/>
                    <a:pt x="0" y="12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12846744-AA97-9D68-07B8-6536CEA32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1008063"/>
              <a:ext cx="152400" cy="201613"/>
            </a:xfrm>
            <a:custGeom>
              <a:avLst/>
              <a:gdLst>
                <a:gd name="T0" fmla="*/ 15 w 18"/>
                <a:gd name="T1" fmla="*/ 5 h 24"/>
                <a:gd name="T2" fmla="*/ 18 w 18"/>
                <a:gd name="T3" fmla="*/ 24 h 24"/>
                <a:gd name="T4" fmla="*/ 2 w 18"/>
                <a:gd name="T5" fmla="*/ 13 h 24"/>
                <a:gd name="T6" fmla="*/ 5 w 18"/>
                <a:gd name="T7" fmla="*/ 2 h 24"/>
                <a:gd name="T8" fmla="*/ 15 w 18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5"/>
                  </a:moveTo>
                  <a:cubicBezTo>
                    <a:pt x="17" y="9"/>
                    <a:pt x="18" y="24"/>
                    <a:pt x="18" y="24"/>
                  </a:cubicBezTo>
                  <a:cubicBezTo>
                    <a:pt x="18" y="24"/>
                    <a:pt x="5" y="16"/>
                    <a:pt x="2" y="13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9DB13B0B-7731-FC76-362E-A95EB553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1470025"/>
              <a:ext cx="201613" cy="142875"/>
            </a:xfrm>
            <a:custGeom>
              <a:avLst/>
              <a:gdLst>
                <a:gd name="T0" fmla="*/ 12 w 24"/>
                <a:gd name="T1" fmla="*/ 2 h 17"/>
                <a:gd name="T2" fmla="*/ 24 w 24"/>
                <a:gd name="T3" fmla="*/ 17 h 17"/>
                <a:gd name="T4" fmla="*/ 5 w 24"/>
                <a:gd name="T5" fmla="*/ 15 h 17"/>
                <a:gd name="T6" fmla="*/ 2 w 24"/>
                <a:gd name="T7" fmla="*/ 5 h 17"/>
                <a:gd name="T8" fmla="*/ 12 w 24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12" y="2"/>
                  </a:moveTo>
                  <a:cubicBezTo>
                    <a:pt x="16" y="4"/>
                    <a:pt x="24" y="17"/>
                    <a:pt x="24" y="17"/>
                  </a:cubicBezTo>
                  <a:cubicBezTo>
                    <a:pt x="24" y="17"/>
                    <a:pt x="8" y="17"/>
                    <a:pt x="5" y="15"/>
                  </a:cubicBezTo>
                  <a:cubicBezTo>
                    <a:pt x="1" y="13"/>
                    <a:pt x="0" y="9"/>
                    <a:pt x="2" y="5"/>
                  </a:cubicBezTo>
                  <a:cubicBezTo>
                    <a:pt x="4" y="1"/>
                    <a:pt x="9" y="0"/>
                    <a:pt x="12" y="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E8201B13-38FD-9CB3-43A0-703DC1F1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2108200"/>
              <a:ext cx="209550" cy="125413"/>
            </a:xfrm>
            <a:custGeom>
              <a:avLst/>
              <a:gdLst>
                <a:gd name="T0" fmla="*/ 8 w 25"/>
                <a:gd name="T1" fmla="*/ 0 h 15"/>
                <a:gd name="T2" fmla="*/ 25 w 25"/>
                <a:gd name="T3" fmla="*/ 7 h 15"/>
                <a:gd name="T4" fmla="*/ 8 w 25"/>
                <a:gd name="T5" fmla="*/ 15 h 15"/>
                <a:gd name="T6" fmla="*/ 0 w 25"/>
                <a:gd name="T7" fmla="*/ 7 h 15"/>
                <a:gd name="T8" fmla="*/ 8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0"/>
                  </a:moveTo>
                  <a:cubicBezTo>
                    <a:pt x="12" y="0"/>
                    <a:pt x="25" y="7"/>
                    <a:pt x="25" y="7"/>
                  </a:cubicBezTo>
                  <a:cubicBezTo>
                    <a:pt x="25" y="7"/>
                    <a:pt x="12" y="15"/>
                    <a:pt x="8" y="15"/>
                  </a:cubicBez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67CFDBF-23C4-3D55-D6A4-2D0306B8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200" y="3124200"/>
              <a:ext cx="150813" cy="201613"/>
            </a:xfrm>
            <a:custGeom>
              <a:avLst/>
              <a:gdLst>
                <a:gd name="T0" fmla="*/ 2 w 18"/>
                <a:gd name="T1" fmla="*/ 12 h 24"/>
                <a:gd name="T2" fmla="*/ 18 w 18"/>
                <a:gd name="T3" fmla="*/ 0 h 24"/>
                <a:gd name="T4" fmla="*/ 15 w 18"/>
                <a:gd name="T5" fmla="*/ 19 h 24"/>
                <a:gd name="T6" fmla="*/ 5 w 18"/>
                <a:gd name="T7" fmla="*/ 22 h 24"/>
                <a:gd name="T8" fmla="*/ 2 w 1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2" y="12"/>
                  </a:moveTo>
                  <a:cubicBezTo>
                    <a:pt x="4" y="8"/>
                    <a:pt x="18" y="0"/>
                    <a:pt x="18" y="0"/>
                  </a:cubicBezTo>
                  <a:cubicBezTo>
                    <a:pt x="18" y="0"/>
                    <a:pt x="17" y="16"/>
                    <a:pt x="15" y="19"/>
                  </a:cubicBezTo>
                  <a:cubicBezTo>
                    <a:pt x="13" y="23"/>
                    <a:pt x="9" y="24"/>
                    <a:pt x="5" y="22"/>
                  </a:cubicBezTo>
                  <a:cubicBezTo>
                    <a:pt x="2" y="20"/>
                    <a:pt x="0" y="15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4E7BBF99-8D3A-E678-AAE1-5FD79ACA9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0" y="3124200"/>
              <a:ext cx="152400" cy="201613"/>
            </a:xfrm>
            <a:custGeom>
              <a:avLst/>
              <a:gdLst>
                <a:gd name="T0" fmla="*/ 3 w 18"/>
                <a:gd name="T1" fmla="*/ 19 h 24"/>
                <a:gd name="T2" fmla="*/ 0 w 18"/>
                <a:gd name="T3" fmla="*/ 0 h 24"/>
                <a:gd name="T4" fmla="*/ 16 w 18"/>
                <a:gd name="T5" fmla="*/ 11 h 24"/>
                <a:gd name="T6" fmla="*/ 13 w 18"/>
                <a:gd name="T7" fmla="*/ 21 h 24"/>
                <a:gd name="T8" fmla="*/ 3 w 18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19"/>
                  </a:moveTo>
                  <a:cubicBezTo>
                    <a:pt x="1" y="15"/>
                    <a:pt x="0" y="0"/>
                    <a:pt x="0" y="0"/>
                  </a:cubicBezTo>
                  <a:cubicBezTo>
                    <a:pt x="0" y="0"/>
                    <a:pt x="14" y="8"/>
                    <a:pt x="16" y="11"/>
                  </a:cubicBezTo>
                  <a:cubicBezTo>
                    <a:pt x="18" y="15"/>
                    <a:pt x="17" y="19"/>
                    <a:pt x="13" y="21"/>
                  </a:cubicBezTo>
                  <a:cubicBezTo>
                    <a:pt x="9" y="24"/>
                    <a:pt x="5" y="22"/>
                    <a:pt x="3" y="1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1B9DF446-5369-F633-00B7-A26433D27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900" y="2713038"/>
              <a:ext cx="192088" cy="150813"/>
            </a:xfrm>
            <a:custGeom>
              <a:avLst/>
              <a:gdLst>
                <a:gd name="T0" fmla="*/ 11 w 23"/>
                <a:gd name="T1" fmla="*/ 16 h 18"/>
                <a:gd name="T2" fmla="*/ 0 w 23"/>
                <a:gd name="T3" fmla="*/ 0 h 18"/>
                <a:gd name="T4" fmla="*/ 18 w 23"/>
                <a:gd name="T5" fmla="*/ 3 h 18"/>
                <a:gd name="T6" fmla="*/ 21 w 23"/>
                <a:gd name="T7" fmla="*/ 13 h 18"/>
                <a:gd name="T8" fmla="*/ 11 w 23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11" y="16"/>
                  </a:moveTo>
                  <a:cubicBezTo>
                    <a:pt x="7" y="14"/>
                    <a:pt x="0" y="0"/>
                    <a:pt x="0" y="0"/>
                  </a:cubicBezTo>
                  <a:cubicBezTo>
                    <a:pt x="0" y="0"/>
                    <a:pt x="15" y="1"/>
                    <a:pt x="18" y="3"/>
                  </a:cubicBezTo>
                  <a:cubicBezTo>
                    <a:pt x="22" y="5"/>
                    <a:pt x="23" y="9"/>
                    <a:pt x="21" y="13"/>
                  </a:cubicBezTo>
                  <a:cubicBezTo>
                    <a:pt x="19" y="16"/>
                    <a:pt x="15" y="18"/>
                    <a:pt x="11" y="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E0075D8-159B-4AE6-44E1-5D62D2F06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8775" y="2100263"/>
              <a:ext cx="209550" cy="125413"/>
            </a:xfrm>
            <a:custGeom>
              <a:avLst/>
              <a:gdLst>
                <a:gd name="T0" fmla="*/ 17 w 25"/>
                <a:gd name="T1" fmla="*/ 15 h 15"/>
                <a:gd name="T2" fmla="*/ 0 w 25"/>
                <a:gd name="T3" fmla="*/ 7 h 15"/>
                <a:gd name="T4" fmla="*/ 17 w 25"/>
                <a:gd name="T5" fmla="*/ 0 h 15"/>
                <a:gd name="T6" fmla="*/ 25 w 25"/>
                <a:gd name="T7" fmla="*/ 7 h 15"/>
                <a:gd name="T8" fmla="*/ 17 w 2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7" y="15"/>
                  </a:moveTo>
                  <a:cubicBezTo>
                    <a:pt x="13" y="15"/>
                    <a:pt x="0" y="7"/>
                    <a:pt x="0" y="7"/>
                  </a:cubicBezTo>
                  <a:cubicBezTo>
                    <a:pt x="0" y="7"/>
                    <a:pt x="13" y="0"/>
                    <a:pt x="17" y="0"/>
                  </a:cubicBezTo>
                  <a:cubicBezTo>
                    <a:pt x="22" y="0"/>
                    <a:pt x="25" y="3"/>
                    <a:pt x="25" y="7"/>
                  </a:cubicBezTo>
                  <a:cubicBezTo>
                    <a:pt x="25" y="12"/>
                    <a:pt x="22" y="15"/>
                    <a:pt x="17" y="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9895AB71-5F4C-A1E6-5A96-61C0E158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1462088"/>
              <a:ext cx="201613" cy="150813"/>
            </a:xfrm>
            <a:custGeom>
              <a:avLst/>
              <a:gdLst>
                <a:gd name="T0" fmla="*/ 19 w 24"/>
                <a:gd name="T1" fmla="*/ 15 h 18"/>
                <a:gd name="T2" fmla="*/ 0 w 24"/>
                <a:gd name="T3" fmla="*/ 18 h 18"/>
                <a:gd name="T4" fmla="*/ 11 w 24"/>
                <a:gd name="T5" fmla="*/ 2 h 18"/>
                <a:gd name="T6" fmla="*/ 22 w 24"/>
                <a:gd name="T7" fmla="*/ 5 h 18"/>
                <a:gd name="T8" fmla="*/ 19 w 24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19" y="15"/>
                  </a:moveTo>
                  <a:cubicBezTo>
                    <a:pt x="15" y="17"/>
                    <a:pt x="0" y="18"/>
                    <a:pt x="0" y="18"/>
                  </a:cubicBezTo>
                  <a:cubicBezTo>
                    <a:pt x="0" y="18"/>
                    <a:pt x="8" y="4"/>
                    <a:pt x="11" y="2"/>
                  </a:cubicBezTo>
                  <a:cubicBezTo>
                    <a:pt x="15" y="0"/>
                    <a:pt x="20" y="1"/>
                    <a:pt x="22" y="5"/>
                  </a:cubicBezTo>
                  <a:cubicBezTo>
                    <a:pt x="24" y="9"/>
                    <a:pt x="22" y="13"/>
                    <a:pt x="19" y="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488C7F0D-988B-427D-54D1-650051AC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50" y="1008063"/>
              <a:ext cx="142875" cy="193675"/>
            </a:xfrm>
            <a:custGeom>
              <a:avLst/>
              <a:gdLst>
                <a:gd name="T0" fmla="*/ 15 w 17"/>
                <a:gd name="T1" fmla="*/ 12 h 23"/>
                <a:gd name="T2" fmla="*/ 0 w 17"/>
                <a:gd name="T3" fmla="*/ 23 h 23"/>
                <a:gd name="T4" fmla="*/ 2 w 17"/>
                <a:gd name="T5" fmla="*/ 5 h 23"/>
                <a:gd name="T6" fmla="*/ 12 w 17"/>
                <a:gd name="T7" fmla="*/ 2 h 23"/>
                <a:gd name="T8" fmla="*/ 15 w 17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15" y="12"/>
                  </a:moveTo>
                  <a:cubicBezTo>
                    <a:pt x="13" y="16"/>
                    <a:pt x="0" y="23"/>
                    <a:pt x="0" y="23"/>
                  </a:cubicBezTo>
                  <a:cubicBezTo>
                    <a:pt x="0" y="23"/>
                    <a:pt x="0" y="8"/>
                    <a:pt x="2" y="5"/>
                  </a:cubicBezTo>
                  <a:cubicBezTo>
                    <a:pt x="4" y="1"/>
                    <a:pt x="8" y="0"/>
                    <a:pt x="12" y="2"/>
                  </a:cubicBezTo>
                  <a:cubicBezTo>
                    <a:pt x="16" y="4"/>
                    <a:pt x="17" y="9"/>
                    <a:pt x="15" y="1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4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val 226">
            <a:extLst>
              <a:ext uri="{FF2B5EF4-FFF2-40B4-BE49-F238E27FC236}">
                <a16:creationId xmlns:a16="http://schemas.microsoft.com/office/drawing/2014/main" id="{5975A6C1-FB3D-1F1F-D290-486BAA1290A7}"/>
              </a:ext>
            </a:extLst>
          </p:cNvPr>
          <p:cNvSpPr/>
          <p:nvPr/>
        </p:nvSpPr>
        <p:spPr>
          <a:xfrm rot="9000000">
            <a:off x="4116814" y="3560718"/>
            <a:ext cx="3842112" cy="3842112"/>
          </a:xfrm>
          <a:prstGeom prst="ellipse">
            <a:avLst/>
          </a:prstGeom>
          <a:gradFill>
            <a:gsLst>
              <a:gs pos="0">
                <a:schemeClr val="accent3">
                  <a:alpha val="40000"/>
                </a:schemeClr>
              </a:gs>
              <a:gs pos="79000">
                <a:schemeClr val="bg1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8D3F6B7-1A8B-F32E-7343-0936C4F2AC61}"/>
              </a:ext>
            </a:extLst>
          </p:cNvPr>
          <p:cNvSpPr/>
          <p:nvPr/>
        </p:nvSpPr>
        <p:spPr>
          <a:xfrm rot="5400000">
            <a:off x="6771091" y="903512"/>
            <a:ext cx="3544300" cy="5291063"/>
          </a:xfrm>
          <a:prstGeom prst="roundRect">
            <a:avLst>
              <a:gd name="adj" fmla="val 9411"/>
            </a:avLst>
          </a:prstGeom>
          <a:solidFill>
            <a:schemeClr val="bg1"/>
          </a:solidFill>
          <a:ln>
            <a:noFill/>
          </a:ln>
          <a:effectLst>
            <a:outerShdw blurRad="444500" dist="330200" dir="10800000" algn="ctr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Arrow: Chevron 209">
            <a:extLst>
              <a:ext uri="{FF2B5EF4-FFF2-40B4-BE49-F238E27FC236}">
                <a16:creationId xmlns:a16="http://schemas.microsoft.com/office/drawing/2014/main" id="{ECCFE6C3-D4C1-5A19-85CF-389F8BE8EAED}"/>
              </a:ext>
            </a:extLst>
          </p:cNvPr>
          <p:cNvSpPr/>
          <p:nvPr/>
        </p:nvSpPr>
        <p:spPr>
          <a:xfrm>
            <a:off x="901143" y="5059998"/>
            <a:ext cx="83222" cy="110026"/>
          </a:xfrm>
          <a:prstGeom prst="chevron">
            <a:avLst>
              <a:gd name="adj" fmla="val 668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DADF699-D2E9-E2D8-846A-96796BF8DB9D}"/>
              </a:ext>
            </a:extLst>
          </p:cNvPr>
          <p:cNvSpPr/>
          <p:nvPr/>
        </p:nvSpPr>
        <p:spPr>
          <a:xfrm>
            <a:off x="11008495" y="5727534"/>
            <a:ext cx="180278" cy="180278"/>
          </a:xfrm>
          <a:prstGeom prst="ellipse">
            <a:avLst/>
          </a:pr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FC68838C-9249-5574-C716-BBD76299F0C6}"/>
              </a:ext>
            </a:extLst>
          </p:cNvPr>
          <p:cNvSpPr/>
          <p:nvPr/>
        </p:nvSpPr>
        <p:spPr>
          <a:xfrm>
            <a:off x="10924034" y="886068"/>
            <a:ext cx="219664" cy="219564"/>
          </a:xfrm>
          <a:custGeom>
            <a:avLst/>
            <a:gdLst>
              <a:gd name="connsiteX0" fmla="*/ 209741 w 209740"/>
              <a:gd name="connsiteY0" fmla="*/ 79343 h 209645"/>
              <a:gd name="connsiteX1" fmla="*/ 130397 w 209740"/>
              <a:gd name="connsiteY1" fmla="*/ 79343 h 209645"/>
              <a:gd name="connsiteX2" fmla="*/ 130397 w 209740"/>
              <a:gd name="connsiteY2" fmla="*/ 0 h 209645"/>
              <a:gd name="connsiteX3" fmla="*/ 79343 w 209740"/>
              <a:gd name="connsiteY3" fmla="*/ 0 h 209645"/>
              <a:gd name="connsiteX4" fmla="*/ 79343 w 209740"/>
              <a:gd name="connsiteY4" fmla="*/ 79343 h 209645"/>
              <a:gd name="connsiteX5" fmla="*/ 0 w 209740"/>
              <a:gd name="connsiteY5" fmla="*/ 79343 h 209645"/>
              <a:gd name="connsiteX6" fmla="*/ 0 w 209740"/>
              <a:gd name="connsiteY6" fmla="*/ 130302 h 209645"/>
              <a:gd name="connsiteX7" fmla="*/ 79343 w 209740"/>
              <a:gd name="connsiteY7" fmla="*/ 130302 h 209645"/>
              <a:gd name="connsiteX8" fmla="*/ 79343 w 209740"/>
              <a:gd name="connsiteY8" fmla="*/ 209645 h 209645"/>
              <a:gd name="connsiteX9" fmla="*/ 130397 w 209740"/>
              <a:gd name="connsiteY9" fmla="*/ 209645 h 209645"/>
              <a:gd name="connsiteX10" fmla="*/ 130397 w 209740"/>
              <a:gd name="connsiteY10" fmla="*/ 130302 h 209645"/>
              <a:gd name="connsiteX11" fmla="*/ 209741 w 209740"/>
              <a:gd name="connsiteY11" fmla="*/ 130302 h 20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740" h="209645">
                <a:moveTo>
                  <a:pt x="209741" y="79343"/>
                </a:moveTo>
                <a:lnTo>
                  <a:pt x="130397" y="79343"/>
                </a:lnTo>
                <a:lnTo>
                  <a:pt x="130397" y="0"/>
                </a:lnTo>
                <a:lnTo>
                  <a:pt x="79343" y="0"/>
                </a:lnTo>
                <a:lnTo>
                  <a:pt x="79343" y="79343"/>
                </a:lnTo>
                <a:lnTo>
                  <a:pt x="0" y="79343"/>
                </a:lnTo>
                <a:lnTo>
                  <a:pt x="0" y="130302"/>
                </a:lnTo>
                <a:lnTo>
                  <a:pt x="79343" y="130302"/>
                </a:lnTo>
                <a:lnTo>
                  <a:pt x="79343" y="209645"/>
                </a:lnTo>
                <a:lnTo>
                  <a:pt x="130397" y="209645"/>
                </a:lnTo>
                <a:lnTo>
                  <a:pt x="130397" y="130302"/>
                </a:lnTo>
                <a:lnTo>
                  <a:pt x="209741" y="13030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2000">
                <a:schemeClr val="accent2"/>
              </a:gs>
            </a:gsLst>
            <a:lin ang="0" scaled="0"/>
          </a:gradFill>
          <a:ln w="12700">
            <a:miter lim="400000"/>
          </a:ln>
          <a:effectLst>
            <a:outerShdw blurRad="279400" dist="165100" dir="5400000" algn="ctr" rotWithShape="0">
              <a:schemeClr val="accent2">
                <a:alpha val="50000"/>
              </a:scheme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C3CB4D-7A38-89DA-9CDF-E3D83E438011}"/>
              </a:ext>
            </a:extLst>
          </p:cNvPr>
          <p:cNvGrpSpPr/>
          <p:nvPr/>
        </p:nvGrpSpPr>
        <p:grpSpPr>
          <a:xfrm>
            <a:off x="6552763" y="1960324"/>
            <a:ext cx="4241450" cy="3072720"/>
            <a:chOff x="2744788" y="3005138"/>
            <a:chExt cx="3324226" cy="240823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491B706-6948-B6DF-6B20-644F16F16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1" y="4157663"/>
              <a:ext cx="149225" cy="120650"/>
            </a:xfrm>
            <a:custGeom>
              <a:avLst/>
              <a:gdLst>
                <a:gd name="T0" fmla="*/ 16 w 26"/>
                <a:gd name="T1" fmla="*/ 0 h 21"/>
                <a:gd name="T2" fmla="*/ 0 w 26"/>
                <a:gd name="T3" fmla="*/ 8 h 21"/>
                <a:gd name="T4" fmla="*/ 5 w 26"/>
                <a:gd name="T5" fmla="*/ 19 h 21"/>
                <a:gd name="T6" fmla="*/ 22 w 26"/>
                <a:gd name="T7" fmla="*/ 18 h 21"/>
                <a:gd name="T8" fmla="*/ 1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16" y="0"/>
                  </a:moveTo>
                  <a:cubicBezTo>
                    <a:pt x="12" y="0"/>
                    <a:pt x="0" y="3"/>
                    <a:pt x="0" y="8"/>
                  </a:cubicBezTo>
                  <a:cubicBezTo>
                    <a:pt x="0" y="13"/>
                    <a:pt x="4" y="19"/>
                    <a:pt x="5" y="19"/>
                  </a:cubicBezTo>
                  <a:cubicBezTo>
                    <a:pt x="7" y="18"/>
                    <a:pt x="18" y="21"/>
                    <a:pt x="22" y="18"/>
                  </a:cubicBezTo>
                  <a:cubicBezTo>
                    <a:pt x="26" y="1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7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45AED13B-36A5-3C67-668F-8632DE69E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6" y="3344863"/>
              <a:ext cx="106045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224B2CE-2B53-F58D-5BCD-A321B8EB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5224463"/>
              <a:ext cx="355600" cy="188912"/>
            </a:xfrm>
            <a:custGeom>
              <a:avLst/>
              <a:gdLst>
                <a:gd name="T0" fmla="*/ 61 w 62"/>
                <a:gd name="T1" fmla="*/ 33 h 33"/>
                <a:gd name="T2" fmla="*/ 62 w 62"/>
                <a:gd name="T3" fmla="*/ 31 h 33"/>
                <a:gd name="T4" fmla="*/ 31 w 62"/>
                <a:gd name="T5" fmla="*/ 0 h 33"/>
                <a:gd name="T6" fmla="*/ 0 w 62"/>
                <a:gd name="T7" fmla="*/ 31 h 33"/>
                <a:gd name="T8" fmla="*/ 0 w 62"/>
                <a:gd name="T9" fmla="*/ 33 h 33"/>
                <a:gd name="T10" fmla="*/ 61 w 62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3">
                  <a:moveTo>
                    <a:pt x="61" y="33"/>
                  </a:moveTo>
                  <a:cubicBezTo>
                    <a:pt x="62" y="33"/>
                    <a:pt x="62" y="32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lnTo>
                    <a:pt x="61" y="3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EB1B10CF-67AD-C26C-BAE7-1C8BE2A5B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051" y="4267200"/>
              <a:ext cx="33338" cy="11461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3E94EA8-AD26-3D64-8471-F524BFA45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6" y="4359275"/>
              <a:ext cx="819150" cy="360362"/>
            </a:xfrm>
            <a:custGeom>
              <a:avLst/>
              <a:gdLst>
                <a:gd name="T0" fmla="*/ 143 w 143"/>
                <a:gd name="T1" fmla="*/ 46 h 63"/>
                <a:gd name="T2" fmla="*/ 126 w 143"/>
                <a:gd name="T3" fmla="*/ 63 h 63"/>
                <a:gd name="T4" fmla="*/ 17 w 143"/>
                <a:gd name="T5" fmla="*/ 63 h 63"/>
                <a:gd name="T6" fmla="*/ 0 w 143"/>
                <a:gd name="T7" fmla="*/ 46 h 63"/>
                <a:gd name="T8" fmla="*/ 0 w 143"/>
                <a:gd name="T9" fmla="*/ 16 h 63"/>
                <a:gd name="T10" fmla="*/ 17 w 143"/>
                <a:gd name="T11" fmla="*/ 0 h 63"/>
                <a:gd name="T12" fmla="*/ 126 w 143"/>
                <a:gd name="T13" fmla="*/ 0 h 63"/>
                <a:gd name="T14" fmla="*/ 143 w 143"/>
                <a:gd name="T15" fmla="*/ 16 h 63"/>
                <a:gd name="T16" fmla="*/ 143 w 143"/>
                <a:gd name="T17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43" y="46"/>
                  </a:moveTo>
                  <a:cubicBezTo>
                    <a:pt x="143" y="56"/>
                    <a:pt x="136" y="63"/>
                    <a:pt x="126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7" y="63"/>
                    <a:pt x="0" y="56"/>
                    <a:pt x="0" y="4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6" y="0"/>
                    <a:pt x="143" y="7"/>
                    <a:pt x="143" y="16"/>
                  </a:cubicBezTo>
                  <a:lnTo>
                    <a:pt x="143" y="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7BA21B84-5EE8-0A23-87A7-94DAF6A4E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6" y="4381500"/>
              <a:ext cx="750888" cy="263525"/>
            </a:xfrm>
            <a:custGeom>
              <a:avLst/>
              <a:gdLst>
                <a:gd name="T0" fmla="*/ 25 w 131"/>
                <a:gd name="T1" fmla="*/ 0 h 46"/>
                <a:gd name="T2" fmla="*/ 131 w 131"/>
                <a:gd name="T3" fmla="*/ 0 h 46"/>
                <a:gd name="T4" fmla="*/ 131 w 131"/>
                <a:gd name="T5" fmla="*/ 26 h 46"/>
                <a:gd name="T6" fmla="*/ 109 w 131"/>
                <a:gd name="T7" fmla="*/ 46 h 46"/>
                <a:gd name="T8" fmla="*/ 28 w 131"/>
                <a:gd name="T9" fmla="*/ 46 h 46"/>
                <a:gd name="T10" fmla="*/ 0 w 131"/>
                <a:gd name="T11" fmla="*/ 26 h 46"/>
                <a:gd name="T12" fmla="*/ 0 w 131"/>
                <a:gd name="T13" fmla="*/ 25 h 46"/>
                <a:gd name="T14" fmla="*/ 25 w 131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6">
                  <a:moveTo>
                    <a:pt x="25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40"/>
                    <a:pt x="123" y="46"/>
                    <a:pt x="10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4" y="46"/>
                    <a:pt x="0" y="40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2474FF0E-30F7-DE7B-A52B-13E129C58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6" y="3597275"/>
              <a:ext cx="577850" cy="784225"/>
            </a:xfrm>
            <a:custGeom>
              <a:avLst/>
              <a:gdLst>
                <a:gd name="T0" fmla="*/ 90 w 101"/>
                <a:gd name="T1" fmla="*/ 137 h 137"/>
                <a:gd name="T2" fmla="*/ 11 w 101"/>
                <a:gd name="T3" fmla="*/ 137 h 137"/>
                <a:gd name="T4" fmla="*/ 1 w 101"/>
                <a:gd name="T5" fmla="*/ 19 h 137"/>
                <a:gd name="T6" fmla="*/ 19 w 101"/>
                <a:gd name="T7" fmla="*/ 0 h 137"/>
                <a:gd name="T8" fmla="*/ 82 w 101"/>
                <a:gd name="T9" fmla="*/ 0 h 137"/>
                <a:gd name="T10" fmla="*/ 100 w 101"/>
                <a:gd name="T11" fmla="*/ 19 h 137"/>
                <a:gd name="T12" fmla="*/ 90 w 101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37">
                  <a:moveTo>
                    <a:pt x="90" y="137"/>
                  </a:moveTo>
                  <a:cubicBezTo>
                    <a:pt x="11" y="137"/>
                    <a:pt x="11" y="137"/>
                    <a:pt x="11" y="13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3" y="0"/>
                    <a:pt x="101" y="9"/>
                    <a:pt x="100" y="19"/>
                  </a:cubicBezTo>
                  <a:lnTo>
                    <a:pt x="90" y="13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943A399-A731-72FD-2EAF-6AF2D6CAA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3" y="3459163"/>
              <a:ext cx="149225" cy="177800"/>
            </a:xfrm>
            <a:custGeom>
              <a:avLst/>
              <a:gdLst>
                <a:gd name="T0" fmla="*/ 19 w 26"/>
                <a:gd name="T1" fmla="*/ 31 h 31"/>
                <a:gd name="T2" fmla="*/ 6 w 26"/>
                <a:gd name="T3" fmla="*/ 31 h 31"/>
                <a:gd name="T4" fmla="*/ 0 w 26"/>
                <a:gd name="T5" fmla="*/ 23 h 31"/>
                <a:gd name="T6" fmla="*/ 0 w 26"/>
                <a:gd name="T7" fmla="*/ 8 h 31"/>
                <a:gd name="T8" fmla="*/ 6 w 26"/>
                <a:gd name="T9" fmla="*/ 0 h 31"/>
                <a:gd name="T10" fmla="*/ 19 w 26"/>
                <a:gd name="T11" fmla="*/ 0 h 31"/>
                <a:gd name="T12" fmla="*/ 26 w 26"/>
                <a:gd name="T13" fmla="*/ 8 h 31"/>
                <a:gd name="T14" fmla="*/ 26 w 26"/>
                <a:gd name="T15" fmla="*/ 23 h 31"/>
                <a:gd name="T16" fmla="*/ 19 w 2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1">
                  <a:moveTo>
                    <a:pt x="19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28"/>
                    <a:pt x="0" y="2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4"/>
                    <a:pt x="26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8"/>
                    <a:pt x="23" y="31"/>
                    <a:pt x="19" y="31"/>
                  </a:cubicBezTo>
                  <a:close/>
                </a:path>
              </a:pathLst>
            </a:custGeom>
            <a:solidFill>
              <a:srgbClr val="F7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D394C99D-D6A5-BB6E-B1D5-958973CC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6" y="4468813"/>
              <a:ext cx="298450" cy="865187"/>
            </a:xfrm>
            <a:custGeom>
              <a:avLst/>
              <a:gdLst>
                <a:gd name="T0" fmla="*/ 12 w 52"/>
                <a:gd name="T1" fmla="*/ 7 h 151"/>
                <a:gd name="T2" fmla="*/ 0 w 52"/>
                <a:gd name="T3" fmla="*/ 151 h 151"/>
                <a:gd name="T4" fmla="*/ 19 w 52"/>
                <a:gd name="T5" fmla="*/ 151 h 151"/>
                <a:gd name="T6" fmla="*/ 49 w 52"/>
                <a:gd name="T7" fmla="*/ 34 h 151"/>
                <a:gd name="T8" fmla="*/ 33 w 52"/>
                <a:gd name="T9" fmla="*/ 0 h 151"/>
                <a:gd name="T10" fmla="*/ 12 w 52"/>
                <a:gd name="T11" fmla="*/ 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51">
                  <a:moveTo>
                    <a:pt x="12" y="7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19" y="151"/>
                    <a:pt x="46" y="64"/>
                    <a:pt x="49" y="34"/>
                  </a:cubicBezTo>
                  <a:cubicBezTo>
                    <a:pt x="52" y="3"/>
                    <a:pt x="33" y="0"/>
                    <a:pt x="33" y="0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42521667-4E0A-1C4B-8AE3-606591B1B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4445000"/>
              <a:ext cx="309563" cy="889000"/>
            </a:xfrm>
            <a:custGeom>
              <a:avLst/>
              <a:gdLst>
                <a:gd name="T0" fmla="*/ 13 w 54"/>
                <a:gd name="T1" fmla="*/ 9 h 155"/>
                <a:gd name="T2" fmla="*/ 0 w 54"/>
                <a:gd name="T3" fmla="*/ 155 h 155"/>
                <a:gd name="T4" fmla="*/ 20 w 54"/>
                <a:gd name="T5" fmla="*/ 155 h 155"/>
                <a:gd name="T6" fmla="*/ 51 w 54"/>
                <a:gd name="T7" fmla="*/ 30 h 155"/>
                <a:gd name="T8" fmla="*/ 34 w 54"/>
                <a:gd name="T9" fmla="*/ 4 h 155"/>
                <a:gd name="T10" fmla="*/ 13 w 54"/>
                <a:gd name="T11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55">
                  <a:moveTo>
                    <a:pt x="13" y="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5"/>
                    <a:pt x="48" y="61"/>
                    <a:pt x="51" y="30"/>
                  </a:cubicBezTo>
                  <a:cubicBezTo>
                    <a:pt x="54" y="0"/>
                    <a:pt x="34" y="4"/>
                    <a:pt x="34" y="4"/>
                  </a:cubicBezTo>
                  <a:lnTo>
                    <a:pt x="13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8A66AE41-5559-1725-EA09-0BC5F28E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5334000"/>
              <a:ext cx="241300" cy="79375"/>
            </a:xfrm>
            <a:custGeom>
              <a:avLst/>
              <a:gdLst>
                <a:gd name="T0" fmla="*/ 23 w 42"/>
                <a:gd name="T1" fmla="*/ 0 h 14"/>
                <a:gd name="T2" fmla="*/ 42 w 42"/>
                <a:gd name="T3" fmla="*/ 0 h 14"/>
                <a:gd name="T4" fmla="*/ 42 w 42"/>
                <a:gd name="T5" fmla="*/ 14 h 14"/>
                <a:gd name="T6" fmla="*/ 3 w 42"/>
                <a:gd name="T7" fmla="*/ 14 h 14"/>
                <a:gd name="T8" fmla="*/ 2 w 42"/>
                <a:gd name="T9" fmla="*/ 7 h 14"/>
                <a:gd name="T10" fmla="*/ 23 w 4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4">
                  <a:moveTo>
                    <a:pt x="2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9"/>
                    <a:pt x="2" y="7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6843AE21-F48C-5CD6-79D5-BACBBDF44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5334000"/>
              <a:ext cx="234950" cy="79375"/>
            </a:xfrm>
            <a:custGeom>
              <a:avLst/>
              <a:gdLst>
                <a:gd name="T0" fmla="*/ 22 w 41"/>
                <a:gd name="T1" fmla="*/ 0 h 14"/>
                <a:gd name="T2" fmla="*/ 41 w 41"/>
                <a:gd name="T3" fmla="*/ 0 h 14"/>
                <a:gd name="T4" fmla="*/ 41 w 41"/>
                <a:gd name="T5" fmla="*/ 14 h 14"/>
                <a:gd name="T6" fmla="*/ 3 w 41"/>
                <a:gd name="T7" fmla="*/ 14 h 14"/>
                <a:gd name="T8" fmla="*/ 2 w 41"/>
                <a:gd name="T9" fmla="*/ 7 h 14"/>
                <a:gd name="T10" fmla="*/ 22 w 4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4">
                  <a:moveTo>
                    <a:pt x="2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4"/>
                    <a:pt x="0" y="9"/>
                    <a:pt x="2" y="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17">
              <a:extLst>
                <a:ext uri="{FF2B5EF4-FFF2-40B4-BE49-F238E27FC236}">
                  <a16:creationId xmlns:a16="http://schemas.microsoft.com/office/drawing/2014/main" id="{28981052-0555-16CA-7E95-84D52A9B7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6" y="3344863"/>
              <a:ext cx="1060450" cy="1295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0172830C-9A7C-8DE7-7B85-E247C450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4157663"/>
              <a:ext cx="142875" cy="120650"/>
            </a:xfrm>
            <a:custGeom>
              <a:avLst/>
              <a:gdLst>
                <a:gd name="T0" fmla="*/ 9 w 25"/>
                <a:gd name="T1" fmla="*/ 0 h 21"/>
                <a:gd name="T2" fmla="*/ 25 w 25"/>
                <a:gd name="T3" fmla="*/ 8 h 21"/>
                <a:gd name="T4" fmla="*/ 20 w 25"/>
                <a:gd name="T5" fmla="*/ 19 h 21"/>
                <a:gd name="T6" fmla="*/ 4 w 25"/>
                <a:gd name="T7" fmla="*/ 18 h 21"/>
                <a:gd name="T8" fmla="*/ 9 w 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9" y="0"/>
                  </a:moveTo>
                  <a:cubicBezTo>
                    <a:pt x="14" y="0"/>
                    <a:pt x="25" y="3"/>
                    <a:pt x="25" y="8"/>
                  </a:cubicBezTo>
                  <a:cubicBezTo>
                    <a:pt x="25" y="13"/>
                    <a:pt x="22" y="19"/>
                    <a:pt x="20" y="19"/>
                  </a:cubicBezTo>
                  <a:cubicBezTo>
                    <a:pt x="19" y="18"/>
                    <a:pt x="8" y="21"/>
                    <a:pt x="4" y="18"/>
                  </a:cubicBezTo>
                  <a:cubicBezTo>
                    <a:pt x="0" y="14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7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E6E74132-B7F0-507F-6B60-E9B62CF3B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573463"/>
              <a:ext cx="709613" cy="687387"/>
            </a:xfrm>
            <a:custGeom>
              <a:avLst/>
              <a:gdLst>
                <a:gd name="T0" fmla="*/ 18 w 124"/>
                <a:gd name="T1" fmla="*/ 12 h 120"/>
                <a:gd name="T2" fmla="*/ 41 w 124"/>
                <a:gd name="T3" fmla="*/ 105 h 120"/>
                <a:gd name="T4" fmla="*/ 116 w 124"/>
                <a:gd name="T5" fmla="*/ 120 h 120"/>
                <a:gd name="T6" fmla="*/ 121 w 124"/>
                <a:gd name="T7" fmla="*/ 101 h 120"/>
                <a:gd name="T8" fmla="*/ 58 w 124"/>
                <a:gd name="T9" fmla="*/ 87 h 120"/>
                <a:gd name="T10" fmla="*/ 18 w 124"/>
                <a:gd name="T11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8" y="12"/>
                  </a:moveTo>
                  <a:cubicBezTo>
                    <a:pt x="0" y="25"/>
                    <a:pt x="34" y="102"/>
                    <a:pt x="41" y="105"/>
                  </a:cubicBezTo>
                  <a:cubicBezTo>
                    <a:pt x="47" y="109"/>
                    <a:pt x="111" y="120"/>
                    <a:pt x="116" y="120"/>
                  </a:cubicBezTo>
                  <a:cubicBezTo>
                    <a:pt x="121" y="119"/>
                    <a:pt x="124" y="102"/>
                    <a:pt x="121" y="101"/>
                  </a:cubicBezTo>
                  <a:cubicBezTo>
                    <a:pt x="118" y="100"/>
                    <a:pt x="62" y="92"/>
                    <a:pt x="58" y="87"/>
                  </a:cubicBezTo>
                  <a:cubicBezTo>
                    <a:pt x="55" y="83"/>
                    <a:pt x="34" y="0"/>
                    <a:pt x="1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356BA035-61D0-2725-62F1-E1D264310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6" y="5224463"/>
              <a:ext cx="355600" cy="188912"/>
            </a:xfrm>
            <a:custGeom>
              <a:avLst/>
              <a:gdLst>
                <a:gd name="T0" fmla="*/ 0 w 62"/>
                <a:gd name="T1" fmla="*/ 33 h 33"/>
                <a:gd name="T2" fmla="*/ 0 w 62"/>
                <a:gd name="T3" fmla="*/ 31 h 33"/>
                <a:gd name="T4" fmla="*/ 31 w 62"/>
                <a:gd name="T5" fmla="*/ 0 h 33"/>
                <a:gd name="T6" fmla="*/ 62 w 62"/>
                <a:gd name="T7" fmla="*/ 31 h 33"/>
                <a:gd name="T8" fmla="*/ 62 w 62"/>
                <a:gd name="T9" fmla="*/ 33 h 33"/>
                <a:gd name="T10" fmla="*/ 0 w 62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3">
                  <a:moveTo>
                    <a:pt x="0" y="33"/>
                  </a:moveTo>
                  <a:cubicBezTo>
                    <a:pt x="0" y="33"/>
                    <a:pt x="0" y="32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32"/>
                    <a:pt x="62" y="33"/>
                    <a:pt x="62" y="33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D4DEA7C8-3437-60A3-5DCF-EEA56DCF7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913" y="4267200"/>
              <a:ext cx="33338" cy="11461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0C01F0B1-36E7-518F-5B53-D9272774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6" y="4359275"/>
              <a:ext cx="819150" cy="360362"/>
            </a:xfrm>
            <a:custGeom>
              <a:avLst/>
              <a:gdLst>
                <a:gd name="T0" fmla="*/ 0 w 143"/>
                <a:gd name="T1" fmla="*/ 46 h 63"/>
                <a:gd name="T2" fmla="*/ 17 w 143"/>
                <a:gd name="T3" fmla="*/ 63 h 63"/>
                <a:gd name="T4" fmla="*/ 126 w 143"/>
                <a:gd name="T5" fmla="*/ 63 h 63"/>
                <a:gd name="T6" fmla="*/ 143 w 143"/>
                <a:gd name="T7" fmla="*/ 46 h 63"/>
                <a:gd name="T8" fmla="*/ 143 w 143"/>
                <a:gd name="T9" fmla="*/ 16 h 63"/>
                <a:gd name="T10" fmla="*/ 126 w 143"/>
                <a:gd name="T11" fmla="*/ 0 h 63"/>
                <a:gd name="T12" fmla="*/ 17 w 143"/>
                <a:gd name="T13" fmla="*/ 0 h 63"/>
                <a:gd name="T14" fmla="*/ 0 w 143"/>
                <a:gd name="T15" fmla="*/ 16 h 63"/>
                <a:gd name="T16" fmla="*/ 0 w 143"/>
                <a:gd name="T17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0" y="46"/>
                  </a:moveTo>
                  <a:cubicBezTo>
                    <a:pt x="0" y="56"/>
                    <a:pt x="7" y="63"/>
                    <a:pt x="17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35" y="63"/>
                    <a:pt x="143" y="56"/>
                    <a:pt x="143" y="4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7"/>
                    <a:pt x="135" y="0"/>
                    <a:pt x="1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7140DCE0-7904-8833-3DC0-986A6B337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4381500"/>
              <a:ext cx="750888" cy="293687"/>
            </a:xfrm>
            <a:custGeom>
              <a:avLst/>
              <a:gdLst>
                <a:gd name="T0" fmla="*/ 106 w 131"/>
                <a:gd name="T1" fmla="*/ 0 h 51"/>
                <a:gd name="T2" fmla="*/ 0 w 131"/>
                <a:gd name="T3" fmla="*/ 0 h 51"/>
                <a:gd name="T4" fmla="*/ 0 w 131"/>
                <a:gd name="T5" fmla="*/ 26 h 51"/>
                <a:gd name="T6" fmla="*/ 25 w 131"/>
                <a:gd name="T7" fmla="*/ 51 h 51"/>
                <a:gd name="T8" fmla="*/ 106 w 131"/>
                <a:gd name="T9" fmla="*/ 51 h 51"/>
                <a:gd name="T10" fmla="*/ 131 w 131"/>
                <a:gd name="T11" fmla="*/ 26 h 51"/>
                <a:gd name="T12" fmla="*/ 131 w 131"/>
                <a:gd name="T13" fmla="*/ 25 h 51"/>
                <a:gd name="T14" fmla="*/ 106 w 131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51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20" y="51"/>
                    <a:pt x="131" y="40"/>
                    <a:pt x="131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12"/>
                    <a:pt x="120" y="0"/>
                    <a:pt x="1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504B5FC0-5A2C-9A75-7025-CF0381C01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97275"/>
              <a:ext cx="577850" cy="784225"/>
            </a:xfrm>
            <a:custGeom>
              <a:avLst/>
              <a:gdLst>
                <a:gd name="T0" fmla="*/ 11 w 101"/>
                <a:gd name="T1" fmla="*/ 137 h 137"/>
                <a:gd name="T2" fmla="*/ 90 w 101"/>
                <a:gd name="T3" fmla="*/ 137 h 137"/>
                <a:gd name="T4" fmla="*/ 100 w 101"/>
                <a:gd name="T5" fmla="*/ 19 h 137"/>
                <a:gd name="T6" fmla="*/ 82 w 101"/>
                <a:gd name="T7" fmla="*/ 0 h 137"/>
                <a:gd name="T8" fmla="*/ 19 w 101"/>
                <a:gd name="T9" fmla="*/ 0 h 137"/>
                <a:gd name="T10" fmla="*/ 1 w 101"/>
                <a:gd name="T11" fmla="*/ 19 h 137"/>
                <a:gd name="T12" fmla="*/ 11 w 101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37">
                  <a:moveTo>
                    <a:pt x="11" y="137"/>
                  </a:moveTo>
                  <a:cubicBezTo>
                    <a:pt x="90" y="137"/>
                    <a:pt x="90" y="137"/>
                    <a:pt x="90" y="137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1" y="9"/>
                    <a:pt x="92" y="0"/>
                    <a:pt x="8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1" y="19"/>
                  </a:cubicBezTo>
                  <a:lnTo>
                    <a:pt x="11" y="1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C719EDD4-83E6-DC09-4B13-5D57CD47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459163"/>
              <a:ext cx="149225" cy="177800"/>
            </a:xfrm>
            <a:custGeom>
              <a:avLst/>
              <a:gdLst>
                <a:gd name="T0" fmla="*/ 7 w 26"/>
                <a:gd name="T1" fmla="*/ 31 h 31"/>
                <a:gd name="T2" fmla="*/ 20 w 26"/>
                <a:gd name="T3" fmla="*/ 31 h 31"/>
                <a:gd name="T4" fmla="*/ 26 w 26"/>
                <a:gd name="T5" fmla="*/ 23 h 31"/>
                <a:gd name="T6" fmla="*/ 26 w 26"/>
                <a:gd name="T7" fmla="*/ 8 h 31"/>
                <a:gd name="T8" fmla="*/ 20 w 26"/>
                <a:gd name="T9" fmla="*/ 0 h 31"/>
                <a:gd name="T10" fmla="*/ 7 w 26"/>
                <a:gd name="T11" fmla="*/ 0 h 31"/>
                <a:gd name="T12" fmla="*/ 0 w 26"/>
                <a:gd name="T13" fmla="*/ 8 h 31"/>
                <a:gd name="T14" fmla="*/ 0 w 26"/>
                <a:gd name="T15" fmla="*/ 23 h 31"/>
                <a:gd name="T16" fmla="*/ 7 w 2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3" y="31"/>
                    <a:pt x="26" y="28"/>
                    <a:pt x="26" y="23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3" y="0"/>
                    <a:pt x="2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3" y="31"/>
                    <a:pt x="7" y="31"/>
                  </a:cubicBezTo>
                  <a:close/>
                </a:path>
              </a:pathLst>
            </a:custGeom>
            <a:solidFill>
              <a:srgbClr val="F7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6F1B0A9A-AFA5-1895-9A7B-3A89A644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6" y="3138488"/>
              <a:ext cx="384175" cy="417512"/>
            </a:xfrm>
            <a:custGeom>
              <a:avLst/>
              <a:gdLst>
                <a:gd name="T0" fmla="*/ 62 w 67"/>
                <a:gd name="T1" fmla="*/ 56 h 73"/>
                <a:gd name="T2" fmla="*/ 26 w 67"/>
                <a:gd name="T3" fmla="*/ 66 h 73"/>
                <a:gd name="T4" fmla="*/ 5 w 67"/>
                <a:gd name="T5" fmla="*/ 26 h 73"/>
                <a:gd name="T6" fmla="*/ 44 w 67"/>
                <a:gd name="T7" fmla="*/ 5 h 73"/>
                <a:gd name="T8" fmla="*/ 62 w 67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62" y="56"/>
                  </a:moveTo>
                  <a:cubicBezTo>
                    <a:pt x="57" y="73"/>
                    <a:pt x="43" y="71"/>
                    <a:pt x="26" y="66"/>
                  </a:cubicBezTo>
                  <a:cubicBezTo>
                    <a:pt x="9" y="61"/>
                    <a:pt x="0" y="43"/>
                    <a:pt x="5" y="26"/>
                  </a:cubicBezTo>
                  <a:cubicBezTo>
                    <a:pt x="10" y="9"/>
                    <a:pt x="27" y="0"/>
                    <a:pt x="44" y="5"/>
                  </a:cubicBezTo>
                  <a:cubicBezTo>
                    <a:pt x="61" y="10"/>
                    <a:pt x="67" y="40"/>
                    <a:pt x="62" y="56"/>
                  </a:cubicBezTo>
                  <a:close/>
                </a:path>
              </a:pathLst>
            </a:custGeom>
            <a:solidFill>
              <a:srgbClr val="FC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BD57AB17-E8F1-1DB7-75DA-C2E9F107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3109913"/>
              <a:ext cx="595313" cy="377825"/>
            </a:xfrm>
            <a:custGeom>
              <a:avLst/>
              <a:gdLst>
                <a:gd name="T0" fmla="*/ 34 w 104"/>
                <a:gd name="T1" fmla="*/ 26 h 66"/>
                <a:gd name="T2" fmla="*/ 33 w 104"/>
                <a:gd name="T3" fmla="*/ 37 h 66"/>
                <a:gd name="T4" fmla="*/ 21 w 104"/>
                <a:gd name="T5" fmla="*/ 40 h 66"/>
                <a:gd name="T6" fmla="*/ 26 w 104"/>
                <a:gd name="T7" fmla="*/ 52 h 66"/>
                <a:gd name="T8" fmla="*/ 16 w 104"/>
                <a:gd name="T9" fmla="*/ 64 h 66"/>
                <a:gd name="T10" fmla="*/ 6 w 104"/>
                <a:gd name="T11" fmla="*/ 22 h 66"/>
                <a:gd name="T12" fmla="*/ 39 w 104"/>
                <a:gd name="T13" fmla="*/ 0 h 66"/>
                <a:gd name="T14" fmla="*/ 104 w 104"/>
                <a:gd name="T15" fmla="*/ 19 h 66"/>
                <a:gd name="T16" fmla="*/ 34 w 104"/>
                <a:gd name="T17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6">
                  <a:moveTo>
                    <a:pt x="34" y="26"/>
                  </a:moveTo>
                  <a:cubicBezTo>
                    <a:pt x="34" y="26"/>
                    <a:pt x="34" y="37"/>
                    <a:pt x="33" y="37"/>
                  </a:cubicBezTo>
                  <a:cubicBezTo>
                    <a:pt x="31" y="37"/>
                    <a:pt x="25" y="34"/>
                    <a:pt x="21" y="40"/>
                  </a:cubicBezTo>
                  <a:cubicBezTo>
                    <a:pt x="17" y="45"/>
                    <a:pt x="21" y="51"/>
                    <a:pt x="26" y="52"/>
                  </a:cubicBezTo>
                  <a:cubicBezTo>
                    <a:pt x="31" y="53"/>
                    <a:pt x="28" y="66"/>
                    <a:pt x="16" y="64"/>
                  </a:cubicBezTo>
                  <a:cubicBezTo>
                    <a:pt x="4" y="61"/>
                    <a:pt x="0" y="33"/>
                    <a:pt x="6" y="22"/>
                  </a:cubicBezTo>
                  <a:cubicBezTo>
                    <a:pt x="12" y="12"/>
                    <a:pt x="32" y="0"/>
                    <a:pt x="39" y="0"/>
                  </a:cubicBezTo>
                  <a:cubicBezTo>
                    <a:pt x="46" y="1"/>
                    <a:pt x="104" y="19"/>
                    <a:pt x="104" y="19"/>
                  </a:cubicBezTo>
                  <a:lnTo>
                    <a:pt x="34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6CCCDE27-FFBD-962C-50B6-F79721EB3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6" y="3138488"/>
              <a:ext cx="384175" cy="417512"/>
            </a:xfrm>
            <a:custGeom>
              <a:avLst/>
              <a:gdLst>
                <a:gd name="T0" fmla="*/ 62 w 67"/>
                <a:gd name="T1" fmla="*/ 56 h 73"/>
                <a:gd name="T2" fmla="*/ 26 w 67"/>
                <a:gd name="T3" fmla="*/ 66 h 73"/>
                <a:gd name="T4" fmla="*/ 5 w 67"/>
                <a:gd name="T5" fmla="*/ 26 h 73"/>
                <a:gd name="T6" fmla="*/ 44 w 67"/>
                <a:gd name="T7" fmla="*/ 5 h 73"/>
                <a:gd name="T8" fmla="*/ 62 w 67"/>
                <a:gd name="T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62" y="56"/>
                  </a:moveTo>
                  <a:cubicBezTo>
                    <a:pt x="57" y="73"/>
                    <a:pt x="43" y="71"/>
                    <a:pt x="26" y="66"/>
                  </a:cubicBezTo>
                  <a:cubicBezTo>
                    <a:pt x="9" y="61"/>
                    <a:pt x="0" y="43"/>
                    <a:pt x="5" y="26"/>
                  </a:cubicBezTo>
                  <a:cubicBezTo>
                    <a:pt x="10" y="9"/>
                    <a:pt x="27" y="0"/>
                    <a:pt x="44" y="5"/>
                  </a:cubicBezTo>
                  <a:cubicBezTo>
                    <a:pt x="61" y="10"/>
                    <a:pt x="67" y="40"/>
                    <a:pt x="62" y="56"/>
                  </a:cubicBezTo>
                  <a:close/>
                </a:path>
              </a:pathLst>
            </a:custGeom>
            <a:solidFill>
              <a:srgbClr val="FC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0727DBDC-DBF9-C0C2-CE8F-10683C26E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433888"/>
              <a:ext cx="320675" cy="900112"/>
            </a:xfrm>
            <a:custGeom>
              <a:avLst/>
              <a:gdLst>
                <a:gd name="T0" fmla="*/ 43 w 56"/>
                <a:gd name="T1" fmla="*/ 11 h 157"/>
                <a:gd name="T2" fmla="*/ 56 w 56"/>
                <a:gd name="T3" fmla="*/ 157 h 157"/>
                <a:gd name="T4" fmla="*/ 37 w 56"/>
                <a:gd name="T5" fmla="*/ 157 h 157"/>
                <a:gd name="T6" fmla="*/ 3 w 56"/>
                <a:gd name="T7" fmla="*/ 31 h 157"/>
                <a:gd name="T8" fmla="*/ 23 w 56"/>
                <a:gd name="T9" fmla="*/ 6 h 157"/>
                <a:gd name="T10" fmla="*/ 43 w 56"/>
                <a:gd name="T11" fmla="*/ 1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57">
                  <a:moveTo>
                    <a:pt x="43" y="11"/>
                  </a:moveTo>
                  <a:cubicBezTo>
                    <a:pt x="56" y="157"/>
                    <a:pt x="56" y="157"/>
                    <a:pt x="5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6" y="62"/>
                    <a:pt x="3" y="31"/>
                  </a:cubicBezTo>
                  <a:cubicBezTo>
                    <a:pt x="0" y="0"/>
                    <a:pt x="23" y="6"/>
                    <a:pt x="23" y="6"/>
                  </a:cubicBezTo>
                  <a:lnTo>
                    <a:pt x="43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E12A72A6-684A-809E-DE77-3B12AE0CE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1" y="4433888"/>
              <a:ext cx="325438" cy="900112"/>
            </a:xfrm>
            <a:custGeom>
              <a:avLst/>
              <a:gdLst>
                <a:gd name="T0" fmla="*/ 43 w 57"/>
                <a:gd name="T1" fmla="*/ 11 h 157"/>
                <a:gd name="T2" fmla="*/ 57 w 57"/>
                <a:gd name="T3" fmla="*/ 157 h 157"/>
                <a:gd name="T4" fmla="*/ 37 w 57"/>
                <a:gd name="T5" fmla="*/ 157 h 157"/>
                <a:gd name="T6" fmla="*/ 3 w 57"/>
                <a:gd name="T7" fmla="*/ 31 h 157"/>
                <a:gd name="T8" fmla="*/ 23 w 57"/>
                <a:gd name="T9" fmla="*/ 6 h 157"/>
                <a:gd name="T10" fmla="*/ 43 w 57"/>
                <a:gd name="T11" fmla="*/ 1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7">
                  <a:moveTo>
                    <a:pt x="43" y="11"/>
                  </a:moveTo>
                  <a:cubicBezTo>
                    <a:pt x="57" y="157"/>
                    <a:pt x="57" y="157"/>
                    <a:pt x="5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6" y="62"/>
                    <a:pt x="3" y="31"/>
                  </a:cubicBezTo>
                  <a:cubicBezTo>
                    <a:pt x="0" y="0"/>
                    <a:pt x="23" y="6"/>
                    <a:pt x="23" y="6"/>
                  </a:cubicBezTo>
                  <a:lnTo>
                    <a:pt x="43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42AD6279-C386-88D1-2C21-5B10F8B4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5334000"/>
              <a:ext cx="241300" cy="79375"/>
            </a:xfrm>
            <a:custGeom>
              <a:avLst/>
              <a:gdLst>
                <a:gd name="T0" fmla="*/ 19 w 42"/>
                <a:gd name="T1" fmla="*/ 0 h 14"/>
                <a:gd name="T2" fmla="*/ 0 w 42"/>
                <a:gd name="T3" fmla="*/ 0 h 14"/>
                <a:gd name="T4" fmla="*/ 0 w 42"/>
                <a:gd name="T5" fmla="*/ 14 h 14"/>
                <a:gd name="T6" fmla="*/ 38 w 42"/>
                <a:gd name="T7" fmla="*/ 14 h 14"/>
                <a:gd name="T8" fmla="*/ 40 w 42"/>
                <a:gd name="T9" fmla="*/ 7 h 14"/>
                <a:gd name="T10" fmla="*/ 19 w 4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4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1" y="14"/>
                    <a:pt x="42" y="9"/>
                    <a:pt x="40" y="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B0DAF86A-A223-FAC9-036D-803168049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334000"/>
              <a:ext cx="234950" cy="79375"/>
            </a:xfrm>
            <a:custGeom>
              <a:avLst/>
              <a:gdLst>
                <a:gd name="T0" fmla="*/ 19 w 41"/>
                <a:gd name="T1" fmla="*/ 0 h 14"/>
                <a:gd name="T2" fmla="*/ 0 w 41"/>
                <a:gd name="T3" fmla="*/ 0 h 14"/>
                <a:gd name="T4" fmla="*/ 0 w 41"/>
                <a:gd name="T5" fmla="*/ 14 h 14"/>
                <a:gd name="T6" fmla="*/ 38 w 41"/>
                <a:gd name="T7" fmla="*/ 14 h 14"/>
                <a:gd name="T8" fmla="*/ 39 w 41"/>
                <a:gd name="T9" fmla="*/ 7 h 14"/>
                <a:gd name="T10" fmla="*/ 19 w 4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4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1" y="14"/>
                    <a:pt x="41" y="9"/>
                    <a:pt x="39" y="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33">
              <a:extLst>
                <a:ext uri="{FF2B5EF4-FFF2-40B4-BE49-F238E27FC236}">
                  <a16:creationId xmlns:a16="http://schemas.microsoft.com/office/drawing/2014/main" id="{018BDD17-2784-E1C3-5AD1-82BE6753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788" y="4256088"/>
              <a:ext cx="3324225" cy="460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34">
              <a:extLst>
                <a:ext uri="{FF2B5EF4-FFF2-40B4-BE49-F238E27FC236}">
                  <a16:creationId xmlns:a16="http://schemas.microsoft.com/office/drawing/2014/main" id="{6A34A47C-B31E-C97C-ECE9-04B5C39F1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788" y="4260850"/>
              <a:ext cx="17463" cy="1152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35">
              <a:extLst>
                <a:ext uri="{FF2B5EF4-FFF2-40B4-BE49-F238E27FC236}">
                  <a16:creationId xmlns:a16="http://schemas.microsoft.com/office/drawing/2014/main" id="{9418451E-E36C-1870-7E39-5858F7A7D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551" y="4260850"/>
              <a:ext cx="17463" cy="1152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0129A617-5926-0EA2-33B7-6A276319E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3138488"/>
              <a:ext cx="361950" cy="474662"/>
            </a:xfrm>
            <a:custGeom>
              <a:avLst/>
              <a:gdLst>
                <a:gd name="T0" fmla="*/ 6 w 63"/>
                <a:gd name="T1" fmla="*/ 69 h 83"/>
                <a:gd name="T2" fmla="*/ 2 w 63"/>
                <a:gd name="T3" fmla="*/ 27 h 83"/>
                <a:gd name="T4" fmla="*/ 46 w 63"/>
                <a:gd name="T5" fmla="*/ 10 h 83"/>
                <a:gd name="T6" fmla="*/ 47 w 63"/>
                <a:gd name="T7" fmla="*/ 60 h 83"/>
                <a:gd name="T8" fmla="*/ 6 w 63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3">
                  <a:moveTo>
                    <a:pt x="6" y="69"/>
                  </a:moveTo>
                  <a:cubicBezTo>
                    <a:pt x="1" y="64"/>
                    <a:pt x="0" y="49"/>
                    <a:pt x="2" y="27"/>
                  </a:cubicBezTo>
                  <a:cubicBezTo>
                    <a:pt x="4" y="11"/>
                    <a:pt x="28" y="0"/>
                    <a:pt x="46" y="10"/>
                  </a:cubicBezTo>
                  <a:cubicBezTo>
                    <a:pt x="63" y="20"/>
                    <a:pt x="57" y="46"/>
                    <a:pt x="47" y="60"/>
                  </a:cubicBezTo>
                  <a:cubicBezTo>
                    <a:pt x="39" y="72"/>
                    <a:pt x="19" y="83"/>
                    <a:pt x="6" y="69"/>
                  </a:cubicBezTo>
                  <a:close/>
                </a:path>
              </a:pathLst>
            </a:custGeom>
            <a:solidFill>
              <a:srgbClr val="FCA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3EDA7CE5-4050-3AA7-184D-B6B614D54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176" y="3402013"/>
              <a:ext cx="171450" cy="17780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5 h 31"/>
                <a:gd name="T12" fmla="*/ 5 w 30"/>
                <a:gd name="T13" fmla="*/ 15 h 31"/>
                <a:gd name="T14" fmla="*/ 15 w 30"/>
                <a:gd name="T15" fmla="*/ 5 h 31"/>
                <a:gd name="T16" fmla="*/ 25 w 30"/>
                <a:gd name="T17" fmla="*/ 15 h 31"/>
                <a:gd name="T18" fmla="*/ 15 w 30"/>
                <a:gd name="T1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4"/>
                    <a:pt x="6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5"/>
                  </a:moveTo>
                  <a:cubicBezTo>
                    <a:pt x="9" y="25"/>
                    <a:pt x="5" y="21"/>
                    <a:pt x="5" y="15"/>
                  </a:cubicBezTo>
                  <a:cubicBezTo>
                    <a:pt x="5" y="10"/>
                    <a:pt x="9" y="5"/>
                    <a:pt x="15" y="5"/>
                  </a:cubicBezTo>
                  <a:cubicBezTo>
                    <a:pt x="20" y="5"/>
                    <a:pt x="25" y="10"/>
                    <a:pt x="25" y="15"/>
                  </a:cubicBezTo>
                  <a:cubicBezTo>
                    <a:pt x="25" y="21"/>
                    <a:pt x="20" y="25"/>
                    <a:pt x="15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C9F5DD8E-255F-8653-8D01-C362E757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3476625"/>
              <a:ext cx="276225" cy="239712"/>
            </a:xfrm>
            <a:custGeom>
              <a:avLst/>
              <a:gdLst>
                <a:gd name="T0" fmla="*/ 10 w 48"/>
                <a:gd name="T1" fmla="*/ 0 h 42"/>
                <a:gd name="T2" fmla="*/ 40 w 48"/>
                <a:gd name="T3" fmla="*/ 0 h 42"/>
                <a:gd name="T4" fmla="*/ 23 w 48"/>
                <a:gd name="T5" fmla="*/ 41 h 42"/>
                <a:gd name="T6" fmla="*/ 10 w 4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8" y="42"/>
                    <a:pt x="23" y="41"/>
                  </a:cubicBezTo>
                  <a:cubicBezTo>
                    <a:pt x="0" y="40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A19A566E-142E-A2C7-F428-A3DCE3B5D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3573463"/>
              <a:ext cx="711200" cy="687387"/>
            </a:xfrm>
            <a:custGeom>
              <a:avLst/>
              <a:gdLst>
                <a:gd name="T0" fmla="*/ 106 w 124"/>
                <a:gd name="T1" fmla="*/ 12 h 120"/>
                <a:gd name="T2" fmla="*/ 83 w 124"/>
                <a:gd name="T3" fmla="*/ 105 h 120"/>
                <a:gd name="T4" fmla="*/ 8 w 124"/>
                <a:gd name="T5" fmla="*/ 120 h 120"/>
                <a:gd name="T6" fmla="*/ 3 w 124"/>
                <a:gd name="T7" fmla="*/ 101 h 120"/>
                <a:gd name="T8" fmla="*/ 65 w 124"/>
                <a:gd name="T9" fmla="*/ 87 h 120"/>
                <a:gd name="T10" fmla="*/ 106 w 124"/>
                <a:gd name="T11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06" y="12"/>
                  </a:moveTo>
                  <a:cubicBezTo>
                    <a:pt x="124" y="25"/>
                    <a:pt x="89" y="102"/>
                    <a:pt x="83" y="105"/>
                  </a:cubicBezTo>
                  <a:cubicBezTo>
                    <a:pt x="77" y="109"/>
                    <a:pt x="13" y="120"/>
                    <a:pt x="8" y="120"/>
                  </a:cubicBezTo>
                  <a:cubicBezTo>
                    <a:pt x="3" y="119"/>
                    <a:pt x="0" y="102"/>
                    <a:pt x="3" y="101"/>
                  </a:cubicBezTo>
                  <a:cubicBezTo>
                    <a:pt x="6" y="100"/>
                    <a:pt x="62" y="92"/>
                    <a:pt x="65" y="87"/>
                  </a:cubicBezTo>
                  <a:cubicBezTo>
                    <a:pt x="69" y="83"/>
                    <a:pt x="90" y="0"/>
                    <a:pt x="106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5FBFEE3C-2A52-A288-C0FB-8F3B132B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851" y="3579813"/>
              <a:ext cx="715963" cy="687387"/>
            </a:xfrm>
            <a:custGeom>
              <a:avLst/>
              <a:gdLst>
                <a:gd name="T0" fmla="*/ 18 w 125"/>
                <a:gd name="T1" fmla="*/ 12 h 120"/>
                <a:gd name="T2" fmla="*/ 41 w 125"/>
                <a:gd name="T3" fmla="*/ 106 h 120"/>
                <a:gd name="T4" fmla="*/ 116 w 125"/>
                <a:gd name="T5" fmla="*/ 120 h 120"/>
                <a:gd name="T6" fmla="*/ 122 w 125"/>
                <a:gd name="T7" fmla="*/ 101 h 120"/>
                <a:gd name="T8" fmla="*/ 59 w 125"/>
                <a:gd name="T9" fmla="*/ 87 h 120"/>
                <a:gd name="T10" fmla="*/ 18 w 125"/>
                <a:gd name="T11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20">
                  <a:moveTo>
                    <a:pt x="18" y="12"/>
                  </a:moveTo>
                  <a:cubicBezTo>
                    <a:pt x="0" y="25"/>
                    <a:pt x="35" y="102"/>
                    <a:pt x="41" y="106"/>
                  </a:cubicBezTo>
                  <a:cubicBezTo>
                    <a:pt x="48" y="109"/>
                    <a:pt x="111" y="120"/>
                    <a:pt x="116" y="120"/>
                  </a:cubicBezTo>
                  <a:cubicBezTo>
                    <a:pt x="121" y="119"/>
                    <a:pt x="125" y="103"/>
                    <a:pt x="122" y="101"/>
                  </a:cubicBezTo>
                  <a:cubicBezTo>
                    <a:pt x="119" y="100"/>
                    <a:pt x="62" y="92"/>
                    <a:pt x="59" y="87"/>
                  </a:cubicBezTo>
                  <a:cubicBezTo>
                    <a:pt x="56" y="83"/>
                    <a:pt x="35" y="0"/>
                    <a:pt x="1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C0841CB8-CFFA-A8C9-F180-B06DC45AF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6" y="4025900"/>
              <a:ext cx="114300" cy="234950"/>
            </a:xfrm>
            <a:custGeom>
              <a:avLst/>
              <a:gdLst>
                <a:gd name="T0" fmla="*/ 72 w 72"/>
                <a:gd name="T1" fmla="*/ 145 h 148"/>
                <a:gd name="T2" fmla="*/ 58 w 72"/>
                <a:gd name="T3" fmla="*/ 148 h 148"/>
                <a:gd name="T4" fmla="*/ 0 w 72"/>
                <a:gd name="T5" fmla="*/ 4 h 148"/>
                <a:gd name="T6" fmla="*/ 14 w 72"/>
                <a:gd name="T7" fmla="*/ 0 h 148"/>
                <a:gd name="T8" fmla="*/ 72 w 72"/>
                <a:gd name="T9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8">
                  <a:moveTo>
                    <a:pt x="72" y="145"/>
                  </a:moveTo>
                  <a:lnTo>
                    <a:pt x="58" y="148"/>
                  </a:lnTo>
                  <a:lnTo>
                    <a:pt x="0" y="4"/>
                  </a:lnTo>
                  <a:lnTo>
                    <a:pt x="14" y="0"/>
                  </a:lnTo>
                  <a:lnTo>
                    <a:pt x="72" y="145"/>
                  </a:lnTo>
                  <a:close/>
                </a:path>
              </a:pathLst>
            </a:custGeom>
            <a:solidFill>
              <a:srgbClr val="292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2ADDEF68-E3F3-F33C-2FF1-E32E7FE0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4141788"/>
              <a:ext cx="252413" cy="125412"/>
            </a:xfrm>
            <a:custGeom>
              <a:avLst/>
              <a:gdLst>
                <a:gd name="T0" fmla="*/ 9 w 44"/>
                <a:gd name="T1" fmla="*/ 5 h 22"/>
                <a:gd name="T2" fmla="*/ 30 w 44"/>
                <a:gd name="T3" fmla="*/ 4 h 22"/>
                <a:gd name="T4" fmla="*/ 41 w 44"/>
                <a:gd name="T5" fmla="*/ 21 h 22"/>
                <a:gd name="T6" fmla="*/ 6 w 44"/>
                <a:gd name="T7" fmla="*/ 22 h 22"/>
                <a:gd name="T8" fmla="*/ 9 w 4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9" y="5"/>
                  </a:moveTo>
                  <a:cubicBezTo>
                    <a:pt x="14" y="3"/>
                    <a:pt x="26" y="0"/>
                    <a:pt x="30" y="4"/>
                  </a:cubicBezTo>
                  <a:cubicBezTo>
                    <a:pt x="33" y="8"/>
                    <a:pt x="44" y="19"/>
                    <a:pt x="41" y="21"/>
                  </a:cubicBezTo>
                  <a:cubicBezTo>
                    <a:pt x="37" y="22"/>
                    <a:pt x="12" y="22"/>
                    <a:pt x="6" y="22"/>
                  </a:cubicBezTo>
                  <a:cubicBezTo>
                    <a:pt x="0" y="21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F7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94C9E624-36B2-DF33-91DB-0B49BDF94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76" y="3579813"/>
              <a:ext cx="709613" cy="687387"/>
            </a:xfrm>
            <a:custGeom>
              <a:avLst/>
              <a:gdLst>
                <a:gd name="T0" fmla="*/ 107 w 124"/>
                <a:gd name="T1" fmla="*/ 12 h 120"/>
                <a:gd name="T2" fmla="*/ 83 w 124"/>
                <a:gd name="T3" fmla="*/ 106 h 120"/>
                <a:gd name="T4" fmla="*/ 9 w 124"/>
                <a:gd name="T5" fmla="*/ 120 h 120"/>
                <a:gd name="T6" fmla="*/ 3 w 124"/>
                <a:gd name="T7" fmla="*/ 101 h 120"/>
                <a:gd name="T8" fmla="*/ 66 w 124"/>
                <a:gd name="T9" fmla="*/ 87 h 120"/>
                <a:gd name="T10" fmla="*/ 107 w 124"/>
                <a:gd name="T11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07" y="12"/>
                  </a:moveTo>
                  <a:cubicBezTo>
                    <a:pt x="124" y="25"/>
                    <a:pt x="90" y="102"/>
                    <a:pt x="83" y="106"/>
                  </a:cubicBezTo>
                  <a:cubicBezTo>
                    <a:pt x="77" y="109"/>
                    <a:pt x="14" y="120"/>
                    <a:pt x="9" y="120"/>
                  </a:cubicBezTo>
                  <a:cubicBezTo>
                    <a:pt x="4" y="119"/>
                    <a:pt x="0" y="103"/>
                    <a:pt x="3" y="101"/>
                  </a:cubicBezTo>
                  <a:cubicBezTo>
                    <a:pt x="6" y="100"/>
                    <a:pt x="62" y="92"/>
                    <a:pt x="66" y="87"/>
                  </a:cubicBezTo>
                  <a:cubicBezTo>
                    <a:pt x="69" y="83"/>
                    <a:pt x="90" y="0"/>
                    <a:pt x="107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846F87B7-0637-3104-124D-0B3313718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4025900"/>
              <a:ext cx="120650" cy="234950"/>
            </a:xfrm>
            <a:custGeom>
              <a:avLst/>
              <a:gdLst>
                <a:gd name="T0" fmla="*/ 0 w 76"/>
                <a:gd name="T1" fmla="*/ 145 h 148"/>
                <a:gd name="T2" fmla="*/ 14 w 76"/>
                <a:gd name="T3" fmla="*/ 148 h 148"/>
                <a:gd name="T4" fmla="*/ 76 w 76"/>
                <a:gd name="T5" fmla="*/ 4 h 148"/>
                <a:gd name="T6" fmla="*/ 61 w 76"/>
                <a:gd name="T7" fmla="*/ 0 h 148"/>
                <a:gd name="T8" fmla="*/ 0 w 76"/>
                <a:gd name="T9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8">
                  <a:moveTo>
                    <a:pt x="0" y="145"/>
                  </a:moveTo>
                  <a:lnTo>
                    <a:pt x="14" y="148"/>
                  </a:lnTo>
                  <a:lnTo>
                    <a:pt x="76" y="4"/>
                  </a:lnTo>
                  <a:lnTo>
                    <a:pt x="61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292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C3FB9A5C-F05A-4179-3C23-DF0F1F580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8" y="4141788"/>
              <a:ext cx="258763" cy="125412"/>
            </a:xfrm>
            <a:custGeom>
              <a:avLst/>
              <a:gdLst>
                <a:gd name="T0" fmla="*/ 36 w 45"/>
                <a:gd name="T1" fmla="*/ 5 h 22"/>
                <a:gd name="T2" fmla="*/ 15 w 45"/>
                <a:gd name="T3" fmla="*/ 4 h 22"/>
                <a:gd name="T4" fmla="*/ 4 w 45"/>
                <a:gd name="T5" fmla="*/ 21 h 22"/>
                <a:gd name="T6" fmla="*/ 39 w 45"/>
                <a:gd name="T7" fmla="*/ 22 h 22"/>
                <a:gd name="T8" fmla="*/ 36 w 45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2">
                  <a:moveTo>
                    <a:pt x="36" y="5"/>
                  </a:moveTo>
                  <a:cubicBezTo>
                    <a:pt x="31" y="3"/>
                    <a:pt x="19" y="0"/>
                    <a:pt x="15" y="4"/>
                  </a:cubicBezTo>
                  <a:cubicBezTo>
                    <a:pt x="11" y="8"/>
                    <a:pt x="0" y="19"/>
                    <a:pt x="4" y="21"/>
                  </a:cubicBezTo>
                  <a:cubicBezTo>
                    <a:pt x="8" y="22"/>
                    <a:pt x="33" y="22"/>
                    <a:pt x="39" y="22"/>
                  </a:cubicBezTo>
                  <a:cubicBezTo>
                    <a:pt x="45" y="21"/>
                    <a:pt x="36" y="5"/>
                    <a:pt x="36" y="5"/>
                  </a:cubicBezTo>
                  <a:close/>
                </a:path>
              </a:pathLst>
            </a:custGeom>
            <a:solidFill>
              <a:srgbClr val="F79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47">
              <a:extLst>
                <a:ext uri="{FF2B5EF4-FFF2-40B4-BE49-F238E27FC236}">
                  <a16:creationId xmlns:a16="http://schemas.microsoft.com/office/drawing/2014/main" id="{04A4C845-8631-6B1F-A51E-18B5B869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4043363"/>
              <a:ext cx="201613" cy="21272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89F44E79-9033-2E75-55D2-EFEA87DB6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4216400"/>
              <a:ext cx="366713" cy="39687"/>
            </a:xfrm>
            <a:custGeom>
              <a:avLst/>
              <a:gdLst>
                <a:gd name="T0" fmla="*/ 61 w 64"/>
                <a:gd name="T1" fmla="*/ 7 h 7"/>
                <a:gd name="T2" fmla="*/ 4 w 64"/>
                <a:gd name="T3" fmla="*/ 7 h 7"/>
                <a:gd name="T4" fmla="*/ 0 w 64"/>
                <a:gd name="T5" fmla="*/ 4 h 7"/>
                <a:gd name="T6" fmla="*/ 0 w 64"/>
                <a:gd name="T7" fmla="*/ 3 h 7"/>
                <a:gd name="T8" fmla="*/ 4 w 64"/>
                <a:gd name="T9" fmla="*/ 0 h 7"/>
                <a:gd name="T10" fmla="*/ 61 w 64"/>
                <a:gd name="T11" fmla="*/ 0 h 7"/>
                <a:gd name="T12" fmla="*/ 64 w 64"/>
                <a:gd name="T13" fmla="*/ 3 h 7"/>
                <a:gd name="T14" fmla="*/ 64 w 64"/>
                <a:gd name="T15" fmla="*/ 4 h 7"/>
                <a:gd name="T16" fmla="*/ 61 w 6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">
                  <a:moveTo>
                    <a:pt x="6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5"/>
                    <a:pt x="63" y="7"/>
                    <a:pt x="61" y="7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0C82941E-EFBA-D921-1E5C-A3DBC93A4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3" y="3367088"/>
              <a:ext cx="1196975" cy="711200"/>
            </a:xfrm>
            <a:custGeom>
              <a:avLst/>
              <a:gdLst>
                <a:gd name="T0" fmla="*/ 205 w 209"/>
                <a:gd name="T1" fmla="*/ 124 h 124"/>
                <a:gd name="T2" fmla="*/ 4 w 209"/>
                <a:gd name="T3" fmla="*/ 124 h 124"/>
                <a:gd name="T4" fmla="*/ 0 w 209"/>
                <a:gd name="T5" fmla="*/ 120 h 124"/>
                <a:gd name="T6" fmla="*/ 0 w 209"/>
                <a:gd name="T7" fmla="*/ 4 h 124"/>
                <a:gd name="T8" fmla="*/ 4 w 209"/>
                <a:gd name="T9" fmla="*/ 0 h 124"/>
                <a:gd name="T10" fmla="*/ 205 w 209"/>
                <a:gd name="T11" fmla="*/ 0 h 124"/>
                <a:gd name="T12" fmla="*/ 209 w 209"/>
                <a:gd name="T13" fmla="*/ 4 h 124"/>
                <a:gd name="T14" fmla="*/ 209 w 209"/>
                <a:gd name="T15" fmla="*/ 120 h 124"/>
                <a:gd name="T16" fmla="*/ 205 w 209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24">
                  <a:moveTo>
                    <a:pt x="205" y="124"/>
                  </a:move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120"/>
                    <a:pt x="209" y="120"/>
                    <a:pt x="209" y="120"/>
                  </a:cubicBezTo>
                  <a:cubicBezTo>
                    <a:pt x="209" y="122"/>
                    <a:pt x="207" y="124"/>
                    <a:pt x="205" y="124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50">
              <a:extLst>
                <a:ext uri="{FF2B5EF4-FFF2-40B4-BE49-F238E27FC236}">
                  <a16:creationId xmlns:a16="http://schemas.microsoft.com/office/drawing/2014/main" id="{606E9F4A-5AE2-AC9A-4EAB-B5B40AB81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3665538"/>
              <a:ext cx="73025" cy="793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BAB532D4-BCC1-CE1B-C4DC-465D32C00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3028950"/>
              <a:ext cx="193675" cy="217487"/>
            </a:xfrm>
            <a:custGeom>
              <a:avLst/>
              <a:gdLst>
                <a:gd name="T0" fmla="*/ 29 w 34"/>
                <a:gd name="T1" fmla="*/ 12 h 38"/>
                <a:gd name="T2" fmla="*/ 26 w 34"/>
                <a:gd name="T3" fmla="*/ 34 h 38"/>
                <a:gd name="T4" fmla="*/ 5 w 34"/>
                <a:gd name="T5" fmla="*/ 26 h 38"/>
                <a:gd name="T6" fmla="*/ 7 w 34"/>
                <a:gd name="T7" fmla="*/ 4 h 38"/>
                <a:gd name="T8" fmla="*/ 29 w 34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29" y="12"/>
                  </a:moveTo>
                  <a:cubicBezTo>
                    <a:pt x="34" y="20"/>
                    <a:pt x="32" y="30"/>
                    <a:pt x="26" y="34"/>
                  </a:cubicBezTo>
                  <a:cubicBezTo>
                    <a:pt x="19" y="38"/>
                    <a:pt x="10" y="35"/>
                    <a:pt x="5" y="26"/>
                  </a:cubicBezTo>
                  <a:cubicBezTo>
                    <a:pt x="0" y="18"/>
                    <a:pt x="1" y="8"/>
                    <a:pt x="7" y="4"/>
                  </a:cubicBezTo>
                  <a:cubicBezTo>
                    <a:pt x="14" y="0"/>
                    <a:pt x="24" y="3"/>
                    <a:pt x="29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52ED4175-BDD8-6A13-674E-B7BD5DF83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963" y="3167063"/>
              <a:ext cx="195263" cy="366712"/>
            </a:xfrm>
            <a:custGeom>
              <a:avLst/>
              <a:gdLst>
                <a:gd name="T0" fmla="*/ 33 w 34"/>
                <a:gd name="T1" fmla="*/ 64 h 64"/>
                <a:gd name="T2" fmla="*/ 24 w 34"/>
                <a:gd name="T3" fmla="*/ 26 h 64"/>
                <a:gd name="T4" fmla="*/ 0 w 34"/>
                <a:gd name="T5" fmla="*/ 2 h 64"/>
                <a:gd name="T6" fmla="*/ 0 w 34"/>
                <a:gd name="T7" fmla="*/ 0 h 64"/>
                <a:gd name="T8" fmla="*/ 25 w 34"/>
                <a:gd name="T9" fmla="*/ 26 h 64"/>
                <a:gd name="T10" fmla="*/ 34 w 34"/>
                <a:gd name="T11" fmla="*/ 64 h 64"/>
                <a:gd name="T12" fmla="*/ 33 w 3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4">
                  <a:moveTo>
                    <a:pt x="33" y="64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1" y="13"/>
                    <a:pt x="17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3"/>
                    <a:pt x="22" y="13"/>
                    <a:pt x="25" y="26"/>
                  </a:cubicBezTo>
                  <a:cubicBezTo>
                    <a:pt x="34" y="64"/>
                    <a:pt x="34" y="64"/>
                    <a:pt x="34" y="64"/>
                  </a:cubicBezTo>
                  <a:lnTo>
                    <a:pt x="33" y="6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59A460EF-4000-2B5F-9253-E739FFC1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3160713"/>
              <a:ext cx="509588" cy="212725"/>
            </a:xfrm>
            <a:custGeom>
              <a:avLst/>
              <a:gdLst>
                <a:gd name="T0" fmla="*/ 321 w 321"/>
                <a:gd name="T1" fmla="*/ 7 h 134"/>
                <a:gd name="T2" fmla="*/ 0 w 321"/>
                <a:gd name="T3" fmla="*/ 0 h 134"/>
                <a:gd name="T4" fmla="*/ 47 w 321"/>
                <a:gd name="T5" fmla="*/ 134 h 134"/>
                <a:gd name="T6" fmla="*/ 292 w 321"/>
                <a:gd name="T7" fmla="*/ 134 h 134"/>
                <a:gd name="T8" fmla="*/ 321 w 321"/>
                <a:gd name="T9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134">
                  <a:moveTo>
                    <a:pt x="321" y="7"/>
                  </a:moveTo>
                  <a:lnTo>
                    <a:pt x="0" y="0"/>
                  </a:lnTo>
                  <a:lnTo>
                    <a:pt x="47" y="134"/>
                  </a:lnTo>
                  <a:lnTo>
                    <a:pt x="292" y="134"/>
                  </a:lnTo>
                  <a:lnTo>
                    <a:pt x="321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AB0653EA-3A92-AB5F-2794-878968CF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3005138"/>
              <a:ext cx="750888" cy="315912"/>
            </a:xfrm>
            <a:custGeom>
              <a:avLst/>
              <a:gdLst>
                <a:gd name="T0" fmla="*/ 234 w 473"/>
                <a:gd name="T1" fmla="*/ 199 h 199"/>
                <a:gd name="T2" fmla="*/ 0 w 473"/>
                <a:gd name="T3" fmla="*/ 105 h 199"/>
                <a:gd name="T4" fmla="*/ 241 w 473"/>
                <a:gd name="T5" fmla="*/ 0 h 199"/>
                <a:gd name="T6" fmla="*/ 473 w 473"/>
                <a:gd name="T7" fmla="*/ 109 h 199"/>
                <a:gd name="T8" fmla="*/ 234 w 473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199">
                  <a:moveTo>
                    <a:pt x="234" y="199"/>
                  </a:moveTo>
                  <a:lnTo>
                    <a:pt x="0" y="105"/>
                  </a:lnTo>
                  <a:lnTo>
                    <a:pt x="241" y="0"/>
                  </a:lnTo>
                  <a:lnTo>
                    <a:pt x="473" y="109"/>
                  </a:lnTo>
                  <a:lnTo>
                    <a:pt x="234" y="1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49F0DFD4-00F4-DDC7-5C6D-F03F55551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3487738"/>
              <a:ext cx="114300" cy="142875"/>
            </a:xfrm>
            <a:custGeom>
              <a:avLst/>
              <a:gdLst>
                <a:gd name="T0" fmla="*/ 0 w 72"/>
                <a:gd name="T1" fmla="*/ 90 h 90"/>
                <a:gd name="T2" fmla="*/ 18 w 72"/>
                <a:gd name="T3" fmla="*/ 0 h 90"/>
                <a:gd name="T4" fmla="*/ 72 w 72"/>
                <a:gd name="T5" fmla="*/ 76 h 90"/>
                <a:gd name="T6" fmla="*/ 0 w 72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0">
                  <a:moveTo>
                    <a:pt x="0" y="90"/>
                  </a:moveTo>
                  <a:lnTo>
                    <a:pt x="18" y="0"/>
                  </a:lnTo>
                  <a:lnTo>
                    <a:pt x="72" y="7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7B578619-72E9-2AAF-9715-231D1732E0F7}"/>
              </a:ext>
            </a:extLst>
          </p:cNvPr>
          <p:cNvSpPr/>
          <p:nvPr/>
        </p:nvSpPr>
        <p:spPr>
          <a:xfrm>
            <a:off x="5674309" y="1558174"/>
            <a:ext cx="655054" cy="655054"/>
          </a:xfrm>
          <a:prstGeom prst="ellipse">
            <a:avLst/>
          </a:prstGeom>
          <a:gradFill>
            <a:gsLst>
              <a:gs pos="0">
                <a:schemeClr val="accent3"/>
              </a:gs>
              <a:gs pos="82000">
                <a:schemeClr val="accent2"/>
              </a:gs>
            </a:gsLst>
            <a:lin ang="0" scaled="0"/>
          </a:gradFill>
          <a:ln w="12700">
            <a:miter lim="400000"/>
          </a:ln>
          <a:effectLst>
            <a:outerShdw blurRad="279400" dist="165100" dir="5400000" algn="ctr" rotWithShape="0">
              <a:schemeClr val="accent2">
                <a:alpha val="50000"/>
              </a:schemeClr>
            </a:outerShdw>
            <a:softEdge rad="101600"/>
          </a:effectLst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4692" y="1021335"/>
            <a:ext cx="6801572" cy="469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5"/>
              </a:spcBef>
              <a:spcAft>
                <a:spcPts val="0"/>
              </a:spcAft>
            </a:pPr>
            <a:r>
              <a:rPr lang="bg-BG" sz="2000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bg-BG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>
              <a:spcBef>
                <a:spcPts val="5"/>
              </a:spcBef>
              <a:spcAft>
                <a:spcPts val="0"/>
              </a:spcAft>
            </a:pPr>
            <a:r>
              <a:rPr lang="bg-BG" sz="2800" b="1" kern="0" dirty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Ползи за учителите </a:t>
            </a:r>
            <a:r>
              <a:rPr lang="bg-BG" sz="2800" b="1" kern="0" dirty="0" smtClean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от участие в Програма </a:t>
            </a:r>
            <a:r>
              <a:rPr lang="bg-BG" sz="2800" b="1" kern="0" dirty="0">
                <a:solidFill>
                  <a:schemeClr val="accent1">
                    <a:lumMod val="75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Еразъм+</a:t>
            </a:r>
          </a:p>
          <a:p>
            <a:pPr marL="257175">
              <a:spcBef>
                <a:spcPts val="2800"/>
              </a:spcBef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Професионално</a:t>
            </a:r>
            <a:r>
              <a:rPr lang="bg-BG" b="1" spc="-8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g-BG" b="1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развитие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spcBef>
                <a:spcPts val="580"/>
              </a:spcBef>
              <a:spcAft>
                <a:spcPts val="0"/>
              </a:spcAft>
              <a:buSzPts val="1800"/>
              <a:buFont typeface="Arial MT"/>
              <a:buChar char="•"/>
              <a:tabLst>
                <a:tab pos="1000760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Участие</a:t>
            </a:r>
            <a:r>
              <a:rPr lang="bg-BG" spc="-7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в</a:t>
            </a:r>
            <a:r>
              <a:rPr lang="bg-BG" spc="-4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международни</a:t>
            </a:r>
            <a:r>
              <a:rPr lang="bg-BG" spc="-7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обучения</a:t>
            </a:r>
            <a:r>
              <a:rPr lang="bg-BG" spc="-2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и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курсове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marL="1143000" lvl="2" indent="-228600">
              <a:spcBef>
                <a:spcPts val="585"/>
              </a:spcBef>
              <a:spcAft>
                <a:spcPts val="0"/>
              </a:spcAft>
              <a:buSzPts val="1800"/>
              <a:buFont typeface="Arial MT"/>
              <a:buChar char="•"/>
              <a:tabLst>
                <a:tab pos="1000760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Запознаване</a:t>
            </a:r>
            <a:r>
              <a:rPr lang="bg-BG" spc="-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с</a:t>
            </a:r>
            <a:r>
              <a:rPr lang="bg-BG" spc="-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най-добрите</a:t>
            </a:r>
            <a:r>
              <a:rPr lang="bg-BG" spc="-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практики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в</a:t>
            </a:r>
            <a:r>
              <a:rPr lang="bg-BG" spc="-4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преподаването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marL="257175">
              <a:spcBef>
                <a:spcPts val="655"/>
              </a:spcBef>
              <a:spcAft>
                <a:spcPts val="0"/>
              </a:spcAft>
            </a:pP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Мрежи</a:t>
            </a:r>
            <a:r>
              <a:rPr lang="bg-BG" b="1" spc="-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</a:t>
            </a:r>
            <a:r>
              <a:rPr lang="bg-BG" b="1" spc="-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g-BG" b="1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партньорства: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spcBef>
                <a:spcPts val="580"/>
              </a:spcBef>
              <a:spcAft>
                <a:spcPts val="0"/>
              </a:spcAft>
              <a:buSzPts val="1800"/>
              <a:buFont typeface="Arial MT"/>
              <a:buChar char="•"/>
              <a:tabLst>
                <a:tab pos="1000760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Създаване</a:t>
            </a:r>
            <a:r>
              <a:rPr lang="bg-BG" spc="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</a:t>
            </a:r>
            <a:r>
              <a:rPr lang="bg-BG" spc="-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контакти</a:t>
            </a:r>
            <a:r>
              <a:rPr lang="bg-BG" spc="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с</a:t>
            </a:r>
            <a:r>
              <a:rPr lang="bg-BG" spc="-6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учители</a:t>
            </a:r>
            <a:r>
              <a:rPr lang="bg-BG" spc="-5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от</a:t>
            </a:r>
            <a:r>
              <a:rPr lang="bg-BG" spc="-8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различни</a:t>
            </a:r>
            <a:r>
              <a:rPr lang="bg-BG" spc="-5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страни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marL="1143000" lvl="2" indent="-228600">
              <a:spcBef>
                <a:spcPts val="660"/>
              </a:spcBef>
              <a:spcAft>
                <a:spcPts val="0"/>
              </a:spcAft>
              <a:buSzPts val="1800"/>
              <a:buFont typeface="Arial MT"/>
              <a:buChar char="•"/>
              <a:tabLst>
                <a:tab pos="1000760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Споделяне</a:t>
            </a:r>
            <a:r>
              <a:rPr lang="bg-BG" spc="-1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</a:t>
            </a:r>
            <a:r>
              <a:rPr lang="bg-BG" spc="-4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опит</a:t>
            </a:r>
            <a:r>
              <a:rPr lang="bg-BG" spc="-3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и</a:t>
            </a:r>
            <a:r>
              <a:rPr lang="bg-BG" spc="-7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ресурси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  <a:p>
            <a:pPr marL="257175">
              <a:spcBef>
                <a:spcPts val="580"/>
              </a:spcBef>
              <a:spcAft>
                <a:spcPts val="0"/>
              </a:spcAft>
            </a:pPr>
            <a:r>
              <a:rPr lang="bg-BG" b="1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Иновации: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spcBef>
                <a:spcPts val="655"/>
              </a:spcBef>
              <a:spcAft>
                <a:spcPts val="0"/>
              </a:spcAft>
              <a:buSzPts val="1800"/>
              <a:buFont typeface="Arial MT"/>
              <a:buChar char="•"/>
              <a:tabLst>
                <a:tab pos="1000760" algn="l"/>
              </a:tabLst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Въвеждане</a:t>
            </a:r>
            <a:r>
              <a:rPr lang="bg-BG" spc="-9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на</a:t>
            </a:r>
            <a:r>
              <a:rPr lang="bg-BG" spc="-6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нови</a:t>
            </a:r>
            <a:r>
              <a:rPr lang="bg-BG" spc="-2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методи</a:t>
            </a:r>
            <a:r>
              <a:rPr lang="bg-BG" spc="-2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за</a:t>
            </a:r>
            <a:r>
              <a:rPr lang="bg-BG" spc="-5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преподаване,</a:t>
            </a:r>
            <a:r>
              <a:rPr lang="bg-BG" spc="-2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включително</a:t>
            </a:r>
            <a:r>
              <a:rPr lang="bg-BG" spc="-7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дигитални</a:t>
            </a:r>
            <a:r>
              <a:rPr lang="bg-BG" spc="-85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 </a:t>
            </a:r>
            <a:r>
              <a:rPr lang="bg-BG" spc="-1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MT"/>
                <a:cs typeface="Arial MT"/>
              </a:rPr>
              <a:t>технологии</a:t>
            </a:r>
            <a:endParaRPr lang="bg-BG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039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811" y="1349033"/>
            <a:ext cx="2666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Как се кандидатства?</a:t>
            </a: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1390" y="1078405"/>
            <a:ext cx="8345977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bg-BG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Попълване и подаване на електронен формуляр за </a:t>
            </a:r>
            <a:r>
              <a:rPr lang="bg-BG" alt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кандидатстване</a:t>
            </a:r>
            <a:endParaRPr lang="bg-BG" alt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0" algn="ctr" defTabSz="449263" fontAlgn="base">
              <a:spcBef>
                <a:spcPts val="2500"/>
              </a:spcBef>
              <a:spcAft>
                <a:spcPct val="0"/>
              </a:spcAft>
              <a:buSzPct val="100000"/>
            </a:pPr>
            <a:r>
              <a:rPr lang="bg-BG" altLang="en-US" sz="28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Регистрация на организацията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bg-BG" alt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bg-BG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Регистрация в Е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</a:t>
            </a:r>
            <a:r>
              <a:rPr lang="bg-BG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Login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en-US" dirty="0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https://webgate.ec.europa.eu/cas/eim/external/register.cgi</a:t>
            </a:r>
            <a:endParaRPr lang="bg-BG" altLang="en-US" dirty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</a:pPr>
            <a:endParaRPr lang="en-US" altLang="en-US" sz="1100" dirty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bg-BG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Регистрация на кандидатстващата организация в портала за участници 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en-US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https://webgate.ec.europa.eu/erasmus-esc/index/organisations/register-my-organisation</a:t>
            </a:r>
            <a:endParaRPr lang="en-US" altLang="en-US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bg-BG" altLang="en-US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defTabSz="449263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Opportunities for Erasmus+ and European Solidarity Corps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https://webgate.ec.europa.eu/app-forms/af-ui-opportunities/#/erasmus-plus</a:t>
            </a: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485"/>
            <a:ext cx="12192000" cy="529312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4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266762"/>
            <a:ext cx="12108873" cy="549979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0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362"/>
            <a:ext cx="12192000" cy="571863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8" y="242208"/>
            <a:ext cx="2084953" cy="8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7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251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MT</vt:lpstr>
      <vt:lpstr>Arimo</vt:lpstr>
      <vt:lpstr>Calibri</vt:lpstr>
      <vt:lpstr>Calibri Light</vt:lpstr>
      <vt:lpstr>Inter</vt:lpstr>
      <vt:lpstr>Inter Medium</vt:lpstr>
      <vt:lpstr>Poppins SemiBold</vt:lpstr>
      <vt:lpstr>Roboto</vt:lpstr>
      <vt:lpstr>Roboto Medium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Hasmotulla</dc:creator>
  <cp:lastModifiedBy>Lubomira Yaneva</cp:lastModifiedBy>
  <cp:revision>301</cp:revision>
  <dcterms:created xsi:type="dcterms:W3CDTF">2024-04-02T08:24:40Z</dcterms:created>
  <dcterms:modified xsi:type="dcterms:W3CDTF">2025-02-14T12:37:15Z</dcterms:modified>
</cp:coreProperties>
</file>